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3.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4.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ink/ink1.xml" ContentType="application/inkml+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29"/>
  </p:notesMasterIdLst>
  <p:handoutMasterIdLst>
    <p:handoutMasterId r:id="rId30"/>
  </p:handoutMasterIdLst>
  <p:sldIdLst>
    <p:sldId id="449" r:id="rId3"/>
    <p:sldId id="410" r:id="rId4"/>
    <p:sldId id="411" r:id="rId5"/>
    <p:sldId id="412" r:id="rId6"/>
    <p:sldId id="447" r:id="rId7"/>
    <p:sldId id="414" r:id="rId8"/>
    <p:sldId id="415" r:id="rId9"/>
    <p:sldId id="413" r:id="rId10"/>
    <p:sldId id="416" r:id="rId11"/>
    <p:sldId id="417" r:id="rId12"/>
    <p:sldId id="420" r:id="rId13"/>
    <p:sldId id="434" r:id="rId14"/>
    <p:sldId id="418" r:id="rId15"/>
    <p:sldId id="446" r:id="rId16"/>
    <p:sldId id="419" r:id="rId17"/>
    <p:sldId id="424" r:id="rId18"/>
    <p:sldId id="421" r:id="rId19"/>
    <p:sldId id="423" r:id="rId20"/>
    <p:sldId id="422" r:id="rId21"/>
    <p:sldId id="427" r:id="rId22"/>
    <p:sldId id="448" r:id="rId23"/>
    <p:sldId id="426" r:id="rId24"/>
    <p:sldId id="430" r:id="rId25"/>
    <p:sldId id="429" r:id="rId26"/>
    <p:sldId id="450" r:id="rId27"/>
    <p:sldId id="451" r:id="rId28"/>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061" userDrawn="1">
          <p15:clr>
            <a:srgbClr val="A4A3A4"/>
          </p15:clr>
        </p15:guide>
        <p15:guide id="2" pos="3834"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454E"/>
    <a:srgbClr val="8A0006"/>
    <a:srgbClr val="B40005"/>
    <a:srgbClr val="64F1FA"/>
    <a:srgbClr val="83E1FF"/>
    <a:srgbClr val="FFD9A3"/>
    <a:srgbClr val="98EDB6"/>
    <a:srgbClr val="34705E"/>
    <a:srgbClr val="F0C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5029" autoAdjust="0"/>
  </p:normalViewPr>
  <p:slideViewPr>
    <p:cSldViewPr snapToGrid="0" showGuides="1">
      <p:cViewPr>
        <p:scale>
          <a:sx n="110" d="100"/>
          <a:sy n="110" d="100"/>
        </p:scale>
        <p:origin x="-666" y="-210"/>
      </p:cViewPr>
      <p:guideLst>
        <p:guide orient="horz" pos="2061"/>
        <p:guide pos="3835"/>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思源黑体 Normal" panose="020B0400000000000000" charset="-122"/>
              <a:ea typeface="思源黑体 Normal" panose="020B0400000000000000" charset="-122"/>
              <a:cs typeface="思源黑体 Normal" panose="020B04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思源黑体 Normal" panose="020B0400000000000000" charset="-122"/>
                <a:ea typeface="思源黑体 Normal" panose="020B0400000000000000" charset="-122"/>
                <a:cs typeface="思源黑体 Normal" panose="020B0400000000000000" charset="-122"/>
              </a:rPr>
              <a:t>2024/8/17</a:t>
            </a:fld>
            <a:endParaRPr lang="zh-CN" altLang="en-US">
              <a:latin typeface="思源黑体 Normal" panose="020B0400000000000000" charset="-122"/>
              <a:ea typeface="思源黑体 Normal" panose="020B0400000000000000" charset="-122"/>
              <a:cs typeface="思源黑体 Normal" panose="020B04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思源黑体 Normal" panose="020B0400000000000000" charset="-122"/>
              <a:ea typeface="思源黑体 Normal" panose="020B0400000000000000" charset="-122"/>
              <a:cs typeface="思源黑体 Normal" panose="020B04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思源黑体 Normal" panose="020B0400000000000000" charset="-122"/>
                <a:ea typeface="思源黑体 Normal" panose="020B0400000000000000" charset="-122"/>
                <a:cs typeface="思源黑体 Normal" panose="020B0400000000000000" charset="-122"/>
              </a:rPr>
              <a:t>‹#›</a:t>
            </a:fld>
            <a:endParaRPr lang="zh-CN" altLang="en-US">
              <a:latin typeface="思源黑体 Normal" panose="020B0400000000000000" charset="-122"/>
              <a:ea typeface="思源黑体 Normal" panose="020B0400000000000000" charset="-122"/>
              <a:cs typeface="思源黑体 Normal" panose="020B0400000000000000"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8T08:59:41.40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Normal" panose="020B0400000000000000" charset="-122"/>
                <a:ea typeface="思源黑体 Normal" panose="020B0400000000000000" charset="-122"/>
                <a:cs typeface="思源黑体 Normal" panose="020B04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Normal" panose="020B0400000000000000" charset="-122"/>
                <a:ea typeface="思源黑体 Normal" panose="020B0400000000000000" charset="-122"/>
                <a:cs typeface="思源黑体 Normal" panose="020B0400000000000000" charset="-122"/>
              </a:defRPr>
            </a:lvl1pPr>
          </a:lstStyle>
          <a:p>
            <a:fld id="{D2A48B96-639E-45A3-A0BA-2464DFDB1FAA}" type="datetimeFigureOut">
              <a:rPr lang="zh-CN" altLang="en-US" smtClean="0"/>
              <a:t>2024/8/17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Normal" panose="020B0400000000000000" charset="-122"/>
                <a:ea typeface="思源黑体 Normal" panose="020B0400000000000000" charset="-122"/>
                <a:cs typeface="思源黑体 Normal" panose="020B04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Normal" panose="020B0400000000000000" charset="-122"/>
                <a:ea typeface="思源黑体 Normal" panose="020B0400000000000000" charset="-122"/>
                <a:cs typeface="思源黑体 Normal" panose="020B0400000000000000" charset="-122"/>
              </a:defRPr>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039722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Normal" panose="020B0400000000000000" charset="-122"/>
        <a:ea typeface="思源黑体 Normal" panose="020B0400000000000000" charset="-122"/>
        <a:cs typeface="思源黑体 Normal" panose="020B0400000000000000" charset="-122"/>
      </a:defRPr>
    </a:lvl1pPr>
    <a:lvl2pPr marL="457200" algn="l" defTabSz="914400" rtl="0" eaLnBrk="1" latinLnBrk="0" hangingPunct="1">
      <a:defRPr sz="1200" kern="1200">
        <a:solidFill>
          <a:schemeClr val="tx1"/>
        </a:solidFill>
        <a:latin typeface="思源黑体 Normal" panose="020B0400000000000000" charset="-122"/>
        <a:ea typeface="思源黑体 Normal" panose="020B0400000000000000" charset="-122"/>
        <a:cs typeface="思源黑体 Normal" panose="020B0400000000000000" charset="-122"/>
      </a:defRPr>
    </a:lvl2pPr>
    <a:lvl3pPr marL="914400" algn="l" defTabSz="914400" rtl="0" eaLnBrk="1" latinLnBrk="0" hangingPunct="1">
      <a:defRPr sz="1200" kern="1200">
        <a:solidFill>
          <a:schemeClr val="tx1"/>
        </a:solidFill>
        <a:latin typeface="思源黑体 Normal" panose="020B0400000000000000" charset="-122"/>
        <a:ea typeface="思源黑体 Normal" panose="020B0400000000000000" charset="-122"/>
        <a:cs typeface="思源黑体 Normal" panose="020B0400000000000000" charset="-122"/>
      </a:defRPr>
    </a:lvl3pPr>
    <a:lvl4pPr marL="1371600" algn="l" defTabSz="914400" rtl="0" eaLnBrk="1" latinLnBrk="0" hangingPunct="1">
      <a:defRPr sz="1200" kern="1200">
        <a:solidFill>
          <a:schemeClr val="tx1"/>
        </a:solidFill>
        <a:latin typeface="思源黑体 Normal" panose="020B0400000000000000" charset="-122"/>
        <a:ea typeface="思源黑体 Normal" panose="020B0400000000000000" charset="-122"/>
        <a:cs typeface="思源黑体 Normal" panose="020B0400000000000000" charset="-122"/>
      </a:defRPr>
    </a:lvl4pPr>
    <a:lvl5pPr marL="1828800" algn="l" defTabSz="914400" rtl="0" eaLnBrk="1" latinLnBrk="0" hangingPunct="1">
      <a:defRPr sz="1200" kern="1200">
        <a:solidFill>
          <a:schemeClr val="tx1"/>
        </a:solidFill>
        <a:latin typeface="思源黑体 Normal" panose="020B0400000000000000" charset="-122"/>
        <a:ea typeface="思源黑体 Normal" panose="020B0400000000000000" charset="-122"/>
        <a:cs typeface="思源黑体 Normal" panose="020B04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latin typeface="微软雅黑" panose="020B0503020204020204" pitchFamily="34" charset="-122"/>
                <a:ea typeface="微软雅黑" panose="020B0503020204020204" pitchFamily="34" charset="-122"/>
              </a:rPr>
              <a:t>模板来自于：第一</a:t>
            </a:r>
            <a:r>
              <a:rPr lang="en-US" altLang="zh-CN" sz="1200" dirty="0" smtClean="0">
                <a:latin typeface="微软雅黑" panose="020B0503020204020204" pitchFamily="34" charset="-122"/>
                <a:ea typeface="微软雅黑" panose="020B0503020204020204" pitchFamily="34" charset="-122"/>
              </a:rPr>
              <a:t>PPT</a:t>
            </a:r>
            <a:r>
              <a:rPr lang="zh-CN" altLang="en-US" sz="1200" dirty="0" smtClean="0">
                <a:latin typeface="微软雅黑" panose="020B0503020204020204" pitchFamily="34" charset="-122"/>
                <a:ea typeface="微软雅黑" panose="020B0503020204020204" pitchFamily="34" charset="-122"/>
              </a:rPr>
              <a:t> </a:t>
            </a:r>
            <a:r>
              <a:rPr lang="en-US" altLang="zh-CN" sz="1200" dirty="0" smtClean="0">
                <a:latin typeface="微软雅黑" panose="020B0503020204020204" pitchFamily="34" charset="-122"/>
                <a:ea typeface="微软雅黑" panose="020B0503020204020204" pitchFamily="34" charset="-122"/>
              </a:rPr>
              <a:t>https://www.1ppt.com/</a:t>
            </a:r>
            <a:endParaRPr lang="zh-CN" altLang="en-US" sz="1200" dirty="0" smtClean="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2061394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advTm="2000">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advTm="2000">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11759951" y="999"/>
            <a:ext cx="432049" cy="118430"/>
          </a:xfrm>
          <a:prstGeom prst="rect">
            <a:avLst/>
          </a:prstGeom>
          <a:noFill/>
        </p:spPr>
        <p:txBody>
          <a:bodyPr wrap="square" rtlCol="0">
            <a:spAutoFit/>
          </a:bodyPr>
          <a:lstStyle/>
          <a:p>
            <a:pPr>
              <a:lnSpc>
                <a:spcPct val="200000"/>
              </a:lnSpc>
            </a:pPr>
            <a:r>
              <a:rPr lang="en-US" altLang="zh-CN" sz="100" dirty="0">
                <a:latin typeface="微软雅黑" panose="020B0503020204020204" pitchFamily="34" charset="-122"/>
                <a:ea typeface="微软雅黑" panose="020B0503020204020204" pitchFamily="34" charset="-122"/>
                <a:hlinkClick r:id="rId2"/>
              </a:rPr>
              <a:t>PPT</a:t>
            </a:r>
            <a:r>
              <a:rPr lang="zh-CN" altLang="en-US" sz="100" dirty="0">
                <a:latin typeface="微软雅黑" panose="020B0503020204020204" pitchFamily="34" charset="-122"/>
                <a:ea typeface="微软雅黑" panose="020B0503020204020204" pitchFamily="34" charset="-122"/>
                <a:hlinkClick r:id="rId2"/>
              </a:rPr>
              <a:t>下载</a:t>
            </a:r>
            <a:r>
              <a:rPr lang="zh-CN" altLang="en-US" sz="100" dirty="0">
                <a:latin typeface="微软雅黑" panose="020B0503020204020204" pitchFamily="34" charset="-122"/>
                <a:ea typeface="微软雅黑" panose="020B0503020204020204" pitchFamily="34" charset="-122"/>
              </a:rPr>
              <a:t> </a:t>
            </a:r>
            <a:r>
              <a:rPr lang="en-US" altLang="zh-CN" sz="100" dirty="0">
                <a:latin typeface="微软雅黑" panose="020B0503020204020204" pitchFamily="34" charset="-122"/>
                <a:ea typeface="微软雅黑" panose="020B0503020204020204" pitchFamily="34" charset="-122"/>
              </a:rPr>
              <a:t>http://www.1ppt.com/xiazai/</a:t>
            </a:r>
          </a:p>
        </p:txBody>
      </p:sp>
    </p:spTree>
    <p:extLst>
      <p:ext uri="{BB962C8B-B14F-4D97-AF65-F5344CB8AC3E}">
        <p14:creationId xmlns:p14="http://schemas.microsoft.com/office/powerpoint/2010/main" val="2715642729"/>
      </p:ext>
    </p:extLst>
  </p:cSld>
  <p:clrMapOvr>
    <a:masterClrMapping/>
  </p:clrMapOvr>
  <p:transition advTm="2000">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5"/>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5"/>
            <a:ext cx="2844800" cy="365125"/>
          </a:xfrm>
          <a:prstGeom prst="rect">
            <a:avLst/>
          </a:prstGeom>
        </p:spPr>
        <p:txBody>
          <a:bodyPr/>
          <a:lstStyle/>
          <a:p>
            <a:fld id="{2E3AAC11-D570-4EA9-AFC0-30FB72BA45EB}" type="datetimeFigureOut">
              <a:rPr lang="zh-CN" altLang="en-US" smtClean="0">
                <a:solidFill>
                  <a:prstClr val="black"/>
                </a:solidFill>
              </a:rPr>
              <a:pPr/>
              <a:t>2024/8/17</a:t>
            </a:fld>
            <a:endParaRPr lang="zh-CN" altLang="en-US">
              <a:solidFill>
                <a:prstClr val="black"/>
              </a:solidFill>
            </a:endParaRPr>
          </a:p>
        </p:txBody>
      </p:sp>
      <p:sp>
        <p:nvSpPr>
          <p:cNvPr id="5" name="页脚占位符 4"/>
          <p:cNvSpPr>
            <a:spLocks noGrp="1"/>
          </p:cNvSpPr>
          <p:nvPr>
            <p:ph type="ftr" sz="quarter" idx="11"/>
          </p:nvPr>
        </p:nvSpPr>
        <p:spPr>
          <a:xfrm>
            <a:off x="4165600" y="6356355"/>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5"/>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410348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3"/>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3"/>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5"/>
            <a:ext cx="2844800" cy="365125"/>
          </a:xfrm>
          <a:prstGeom prst="rect">
            <a:avLst/>
          </a:prstGeom>
        </p:spPr>
        <p:txBody>
          <a:bodyPr/>
          <a:lstStyle/>
          <a:p>
            <a:fld id="{2E3AAC11-D570-4EA9-AFC0-30FB72BA45EB}" type="datetimeFigureOut">
              <a:rPr lang="zh-CN" altLang="en-US" smtClean="0">
                <a:solidFill>
                  <a:prstClr val="black"/>
                </a:solidFill>
              </a:rPr>
              <a:pPr/>
              <a:t>2024/8/17</a:t>
            </a:fld>
            <a:endParaRPr lang="zh-CN" altLang="en-US">
              <a:solidFill>
                <a:prstClr val="black"/>
              </a:solidFill>
            </a:endParaRPr>
          </a:p>
        </p:txBody>
      </p:sp>
      <p:sp>
        <p:nvSpPr>
          <p:cNvPr id="5" name="页脚占位符 4"/>
          <p:cNvSpPr>
            <a:spLocks noGrp="1"/>
          </p:cNvSpPr>
          <p:nvPr>
            <p:ph type="ftr" sz="quarter" idx="11"/>
          </p:nvPr>
        </p:nvSpPr>
        <p:spPr>
          <a:xfrm>
            <a:off x="4165600" y="6356355"/>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5"/>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584418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40079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ags" Target="../tags/tag2.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ustDataLst>
      <p:tags r:id="rId5"/>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ransition advTm="2000">
    <p:wedge/>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10360" algn="l"/>
          <a:tab pos="1610360" algn="l"/>
          <a:tab pos="1610360" algn="l"/>
          <a:tab pos="1610360"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386213"/>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5.xml"/><Relationship Id="rId7"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tags" Target="../tags/tag112.xml"/><Relationship Id="rId13" Type="http://schemas.openxmlformats.org/officeDocument/2006/relationships/tags" Target="../tags/tag117.xml"/><Relationship Id="rId18" Type="http://schemas.openxmlformats.org/officeDocument/2006/relationships/tags" Target="../tags/tag122.xml"/><Relationship Id="rId3" Type="http://schemas.openxmlformats.org/officeDocument/2006/relationships/tags" Target="../tags/tag107.xml"/><Relationship Id="rId21" Type="http://schemas.openxmlformats.org/officeDocument/2006/relationships/image" Target="../media/image11.jpeg"/><Relationship Id="rId7" Type="http://schemas.openxmlformats.org/officeDocument/2006/relationships/tags" Target="../tags/tag111.xml"/><Relationship Id="rId12" Type="http://schemas.openxmlformats.org/officeDocument/2006/relationships/tags" Target="../tags/tag116.xml"/><Relationship Id="rId17" Type="http://schemas.openxmlformats.org/officeDocument/2006/relationships/tags" Target="../tags/tag121.xml"/><Relationship Id="rId2" Type="http://schemas.openxmlformats.org/officeDocument/2006/relationships/tags" Target="../tags/tag106.xml"/><Relationship Id="rId16" Type="http://schemas.openxmlformats.org/officeDocument/2006/relationships/tags" Target="../tags/tag120.xml"/><Relationship Id="rId20" Type="http://schemas.openxmlformats.org/officeDocument/2006/relationships/notesSlide" Target="../notesSlides/notesSlide4.xml"/><Relationship Id="rId1" Type="http://schemas.openxmlformats.org/officeDocument/2006/relationships/tags" Target="../tags/tag105.xml"/><Relationship Id="rId6" Type="http://schemas.openxmlformats.org/officeDocument/2006/relationships/tags" Target="../tags/tag110.xml"/><Relationship Id="rId11" Type="http://schemas.openxmlformats.org/officeDocument/2006/relationships/tags" Target="../tags/tag115.xml"/><Relationship Id="rId5" Type="http://schemas.openxmlformats.org/officeDocument/2006/relationships/tags" Target="../tags/tag109.xml"/><Relationship Id="rId15" Type="http://schemas.openxmlformats.org/officeDocument/2006/relationships/tags" Target="../tags/tag119.xml"/><Relationship Id="rId10" Type="http://schemas.openxmlformats.org/officeDocument/2006/relationships/tags" Target="../tags/tag114.xml"/><Relationship Id="rId19" Type="http://schemas.openxmlformats.org/officeDocument/2006/relationships/slideLayout" Target="../slideLayouts/slideLayout2.xml"/><Relationship Id="rId4" Type="http://schemas.openxmlformats.org/officeDocument/2006/relationships/tags" Target="../tags/tag108.xml"/><Relationship Id="rId9" Type="http://schemas.openxmlformats.org/officeDocument/2006/relationships/tags" Target="../tags/tag113.xml"/><Relationship Id="rId14" Type="http://schemas.openxmlformats.org/officeDocument/2006/relationships/tags" Target="../tags/tag118.xml"/><Relationship Id="rId22" Type="http://schemas.openxmlformats.org/officeDocument/2006/relationships/image" Target="../media/image12.jpeg"/></Relationships>
</file>

<file path=ppt/slides/_rels/slide11.xml.rels><?xml version="1.0" encoding="UTF-8" standalone="yes"?>
<Relationships xmlns="http://schemas.openxmlformats.org/package/2006/relationships"><Relationship Id="rId8" Type="http://schemas.openxmlformats.org/officeDocument/2006/relationships/tags" Target="../tags/tag130.xml"/><Relationship Id="rId13" Type="http://schemas.openxmlformats.org/officeDocument/2006/relationships/tags" Target="../tags/tag135.xml"/><Relationship Id="rId18" Type="http://schemas.openxmlformats.org/officeDocument/2006/relationships/tags" Target="../tags/tag140.xml"/><Relationship Id="rId26" Type="http://schemas.openxmlformats.org/officeDocument/2006/relationships/tags" Target="../tags/tag148.xml"/><Relationship Id="rId3" Type="http://schemas.openxmlformats.org/officeDocument/2006/relationships/tags" Target="../tags/tag125.xml"/><Relationship Id="rId21" Type="http://schemas.openxmlformats.org/officeDocument/2006/relationships/tags" Target="../tags/tag143.xml"/><Relationship Id="rId7" Type="http://schemas.openxmlformats.org/officeDocument/2006/relationships/tags" Target="../tags/tag129.xml"/><Relationship Id="rId12" Type="http://schemas.openxmlformats.org/officeDocument/2006/relationships/tags" Target="../tags/tag134.xml"/><Relationship Id="rId17" Type="http://schemas.openxmlformats.org/officeDocument/2006/relationships/tags" Target="../tags/tag139.xml"/><Relationship Id="rId25" Type="http://schemas.openxmlformats.org/officeDocument/2006/relationships/tags" Target="../tags/tag147.xml"/><Relationship Id="rId2" Type="http://schemas.openxmlformats.org/officeDocument/2006/relationships/tags" Target="../tags/tag124.xml"/><Relationship Id="rId16" Type="http://schemas.openxmlformats.org/officeDocument/2006/relationships/tags" Target="../tags/tag138.xml"/><Relationship Id="rId20" Type="http://schemas.openxmlformats.org/officeDocument/2006/relationships/tags" Target="../tags/tag142.xml"/><Relationship Id="rId29" Type="http://schemas.openxmlformats.org/officeDocument/2006/relationships/tags" Target="../tags/tag151.xml"/><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tags" Target="../tags/tag133.xml"/><Relationship Id="rId24" Type="http://schemas.openxmlformats.org/officeDocument/2006/relationships/tags" Target="../tags/tag146.xml"/><Relationship Id="rId5" Type="http://schemas.openxmlformats.org/officeDocument/2006/relationships/tags" Target="../tags/tag127.xml"/><Relationship Id="rId15" Type="http://schemas.openxmlformats.org/officeDocument/2006/relationships/tags" Target="../tags/tag137.xml"/><Relationship Id="rId23" Type="http://schemas.openxmlformats.org/officeDocument/2006/relationships/tags" Target="../tags/tag145.xml"/><Relationship Id="rId28" Type="http://schemas.openxmlformats.org/officeDocument/2006/relationships/tags" Target="../tags/tag150.xml"/><Relationship Id="rId10" Type="http://schemas.openxmlformats.org/officeDocument/2006/relationships/tags" Target="../tags/tag132.xml"/><Relationship Id="rId19" Type="http://schemas.openxmlformats.org/officeDocument/2006/relationships/tags" Target="../tags/tag141.xml"/><Relationship Id="rId31" Type="http://schemas.openxmlformats.org/officeDocument/2006/relationships/slideLayout" Target="../slideLayouts/slideLayout2.xml"/><Relationship Id="rId4" Type="http://schemas.openxmlformats.org/officeDocument/2006/relationships/tags" Target="../tags/tag126.xml"/><Relationship Id="rId9" Type="http://schemas.openxmlformats.org/officeDocument/2006/relationships/tags" Target="../tags/tag131.xml"/><Relationship Id="rId14" Type="http://schemas.openxmlformats.org/officeDocument/2006/relationships/tags" Target="../tags/tag136.xml"/><Relationship Id="rId22" Type="http://schemas.openxmlformats.org/officeDocument/2006/relationships/tags" Target="../tags/tag144.xml"/><Relationship Id="rId27" Type="http://schemas.openxmlformats.org/officeDocument/2006/relationships/tags" Target="../tags/tag149.xml"/><Relationship Id="rId30" Type="http://schemas.openxmlformats.org/officeDocument/2006/relationships/tags" Target="../tags/tag152.xml"/></Relationships>
</file>

<file path=ppt/slides/_rels/slide12.xml.rels><?xml version="1.0" encoding="UTF-8" standalone="yes"?>
<Relationships xmlns="http://schemas.openxmlformats.org/package/2006/relationships"><Relationship Id="rId8" Type="http://schemas.openxmlformats.org/officeDocument/2006/relationships/tags" Target="../tags/tag160.xml"/><Relationship Id="rId3" Type="http://schemas.openxmlformats.org/officeDocument/2006/relationships/tags" Target="../tags/tag155.xml"/><Relationship Id="rId7" Type="http://schemas.openxmlformats.org/officeDocument/2006/relationships/tags" Target="../tags/tag159.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tags" Target="../tags/tag158.xml"/><Relationship Id="rId11" Type="http://schemas.openxmlformats.org/officeDocument/2006/relationships/image" Target="../media/image14.jpeg"/><Relationship Id="rId5" Type="http://schemas.openxmlformats.org/officeDocument/2006/relationships/tags" Target="../tags/tag157.xml"/><Relationship Id="rId10" Type="http://schemas.openxmlformats.org/officeDocument/2006/relationships/image" Target="../media/image13.jpeg"/><Relationship Id="rId4" Type="http://schemas.openxmlformats.org/officeDocument/2006/relationships/tags" Target="../tags/tag156.xml"/><Relationship Id="rId9"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tags" Target="../tags/tag171.xml"/><Relationship Id="rId13" Type="http://schemas.openxmlformats.org/officeDocument/2006/relationships/tags" Target="../tags/tag176.xml"/><Relationship Id="rId3" Type="http://schemas.openxmlformats.org/officeDocument/2006/relationships/tags" Target="../tags/tag166.xml"/><Relationship Id="rId7" Type="http://schemas.openxmlformats.org/officeDocument/2006/relationships/tags" Target="../tags/tag170.xml"/><Relationship Id="rId12" Type="http://schemas.openxmlformats.org/officeDocument/2006/relationships/tags" Target="../tags/tag175.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tags" Target="../tags/tag169.xml"/><Relationship Id="rId11" Type="http://schemas.openxmlformats.org/officeDocument/2006/relationships/tags" Target="../tags/tag174.xml"/><Relationship Id="rId5" Type="http://schemas.openxmlformats.org/officeDocument/2006/relationships/tags" Target="../tags/tag168.xml"/><Relationship Id="rId15" Type="http://schemas.openxmlformats.org/officeDocument/2006/relationships/image" Target="../media/image15.jpeg"/><Relationship Id="rId10" Type="http://schemas.openxmlformats.org/officeDocument/2006/relationships/tags" Target="../tags/tag173.xml"/><Relationship Id="rId4" Type="http://schemas.openxmlformats.org/officeDocument/2006/relationships/tags" Target="../tags/tag167.xml"/><Relationship Id="rId9" Type="http://schemas.openxmlformats.org/officeDocument/2006/relationships/tags" Target="../tags/tag172.xml"/><Relationship Id="rId1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tags" Target="../tags/tag184.xml"/><Relationship Id="rId13" Type="http://schemas.openxmlformats.org/officeDocument/2006/relationships/tags" Target="../tags/tag189.xml"/><Relationship Id="rId18" Type="http://schemas.openxmlformats.org/officeDocument/2006/relationships/tags" Target="../tags/tag194.xml"/><Relationship Id="rId26" Type="http://schemas.openxmlformats.org/officeDocument/2006/relationships/image" Target="../media/image16.jpeg"/><Relationship Id="rId3" Type="http://schemas.openxmlformats.org/officeDocument/2006/relationships/tags" Target="../tags/tag179.xml"/><Relationship Id="rId21" Type="http://schemas.openxmlformats.org/officeDocument/2006/relationships/tags" Target="../tags/tag197.xml"/><Relationship Id="rId7" Type="http://schemas.openxmlformats.org/officeDocument/2006/relationships/tags" Target="../tags/tag183.xml"/><Relationship Id="rId12" Type="http://schemas.openxmlformats.org/officeDocument/2006/relationships/tags" Target="../tags/tag188.xml"/><Relationship Id="rId17" Type="http://schemas.openxmlformats.org/officeDocument/2006/relationships/tags" Target="../tags/tag193.xml"/><Relationship Id="rId25" Type="http://schemas.openxmlformats.org/officeDocument/2006/relationships/slideLayout" Target="../slideLayouts/slideLayout2.xml"/><Relationship Id="rId2" Type="http://schemas.openxmlformats.org/officeDocument/2006/relationships/tags" Target="../tags/tag178.xml"/><Relationship Id="rId16" Type="http://schemas.openxmlformats.org/officeDocument/2006/relationships/tags" Target="../tags/tag192.xml"/><Relationship Id="rId20" Type="http://schemas.openxmlformats.org/officeDocument/2006/relationships/tags" Target="../tags/tag196.xml"/><Relationship Id="rId29" Type="http://schemas.openxmlformats.org/officeDocument/2006/relationships/image" Target="../media/image19.png"/><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tags" Target="../tags/tag187.xml"/><Relationship Id="rId24" Type="http://schemas.openxmlformats.org/officeDocument/2006/relationships/tags" Target="../tags/tag200.xml"/><Relationship Id="rId5" Type="http://schemas.openxmlformats.org/officeDocument/2006/relationships/tags" Target="../tags/tag181.xml"/><Relationship Id="rId15" Type="http://schemas.openxmlformats.org/officeDocument/2006/relationships/tags" Target="../tags/tag191.xml"/><Relationship Id="rId23" Type="http://schemas.openxmlformats.org/officeDocument/2006/relationships/tags" Target="../tags/tag199.xml"/><Relationship Id="rId28" Type="http://schemas.openxmlformats.org/officeDocument/2006/relationships/image" Target="../media/image18.png"/><Relationship Id="rId10" Type="http://schemas.openxmlformats.org/officeDocument/2006/relationships/tags" Target="../tags/tag186.xml"/><Relationship Id="rId19" Type="http://schemas.openxmlformats.org/officeDocument/2006/relationships/tags" Target="../tags/tag195.xml"/><Relationship Id="rId4" Type="http://schemas.openxmlformats.org/officeDocument/2006/relationships/tags" Target="../tags/tag180.xml"/><Relationship Id="rId9" Type="http://schemas.openxmlformats.org/officeDocument/2006/relationships/tags" Target="../tags/tag185.xml"/><Relationship Id="rId14" Type="http://schemas.openxmlformats.org/officeDocument/2006/relationships/tags" Target="../tags/tag190.xml"/><Relationship Id="rId22" Type="http://schemas.openxmlformats.org/officeDocument/2006/relationships/tags" Target="../tags/tag198.xml"/><Relationship Id="rId27" Type="http://schemas.openxmlformats.org/officeDocument/2006/relationships/image" Target="../media/image17.png"/><Relationship Id="rId30"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tags" Target="../tags/tag208.xml"/><Relationship Id="rId3" Type="http://schemas.openxmlformats.org/officeDocument/2006/relationships/tags" Target="../tags/tag203.xml"/><Relationship Id="rId7" Type="http://schemas.openxmlformats.org/officeDocument/2006/relationships/tags" Target="../tags/tag207.xm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tags" Target="../tags/tag206.xml"/><Relationship Id="rId5" Type="http://schemas.openxmlformats.org/officeDocument/2006/relationships/tags" Target="../tags/tag205.xml"/><Relationship Id="rId10" Type="http://schemas.openxmlformats.org/officeDocument/2006/relationships/image" Target="../media/image21.jpeg"/><Relationship Id="rId4" Type="http://schemas.openxmlformats.org/officeDocument/2006/relationships/tags" Target="../tags/tag204.xml"/><Relationship Id="rId9"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tags" Target="../tags/tag216.xml"/><Relationship Id="rId13" Type="http://schemas.openxmlformats.org/officeDocument/2006/relationships/tags" Target="../tags/tag221.xml"/><Relationship Id="rId18" Type="http://schemas.openxmlformats.org/officeDocument/2006/relationships/tags" Target="../tags/tag226.xml"/><Relationship Id="rId3" Type="http://schemas.openxmlformats.org/officeDocument/2006/relationships/tags" Target="../tags/tag211.xml"/><Relationship Id="rId21" Type="http://schemas.openxmlformats.org/officeDocument/2006/relationships/tags" Target="../tags/tag229.xml"/><Relationship Id="rId7" Type="http://schemas.openxmlformats.org/officeDocument/2006/relationships/tags" Target="../tags/tag215.xml"/><Relationship Id="rId12" Type="http://schemas.openxmlformats.org/officeDocument/2006/relationships/tags" Target="../tags/tag220.xml"/><Relationship Id="rId17" Type="http://schemas.openxmlformats.org/officeDocument/2006/relationships/tags" Target="../tags/tag225.xml"/><Relationship Id="rId2" Type="http://schemas.openxmlformats.org/officeDocument/2006/relationships/tags" Target="../tags/tag210.xml"/><Relationship Id="rId16" Type="http://schemas.openxmlformats.org/officeDocument/2006/relationships/tags" Target="../tags/tag224.xml"/><Relationship Id="rId20" Type="http://schemas.openxmlformats.org/officeDocument/2006/relationships/tags" Target="../tags/tag228.xml"/><Relationship Id="rId1" Type="http://schemas.openxmlformats.org/officeDocument/2006/relationships/tags" Target="../tags/tag209.xml"/><Relationship Id="rId6" Type="http://schemas.openxmlformats.org/officeDocument/2006/relationships/tags" Target="../tags/tag214.xml"/><Relationship Id="rId11" Type="http://schemas.openxmlformats.org/officeDocument/2006/relationships/tags" Target="../tags/tag219.xml"/><Relationship Id="rId24" Type="http://schemas.openxmlformats.org/officeDocument/2006/relationships/slideLayout" Target="../slideLayouts/slideLayout2.xml"/><Relationship Id="rId5" Type="http://schemas.openxmlformats.org/officeDocument/2006/relationships/tags" Target="../tags/tag213.xml"/><Relationship Id="rId15" Type="http://schemas.openxmlformats.org/officeDocument/2006/relationships/tags" Target="../tags/tag223.xml"/><Relationship Id="rId23" Type="http://schemas.openxmlformats.org/officeDocument/2006/relationships/tags" Target="../tags/tag231.xml"/><Relationship Id="rId10" Type="http://schemas.openxmlformats.org/officeDocument/2006/relationships/tags" Target="../tags/tag218.xml"/><Relationship Id="rId19" Type="http://schemas.openxmlformats.org/officeDocument/2006/relationships/tags" Target="../tags/tag227.xml"/><Relationship Id="rId4" Type="http://schemas.openxmlformats.org/officeDocument/2006/relationships/tags" Target="../tags/tag212.xml"/><Relationship Id="rId9" Type="http://schemas.openxmlformats.org/officeDocument/2006/relationships/tags" Target="../tags/tag217.xml"/><Relationship Id="rId14" Type="http://schemas.openxmlformats.org/officeDocument/2006/relationships/tags" Target="../tags/tag222.xml"/><Relationship Id="rId22" Type="http://schemas.openxmlformats.org/officeDocument/2006/relationships/tags" Target="../tags/tag230.xml"/></Relationships>
</file>

<file path=ppt/slides/_rels/slide18.xml.rels><?xml version="1.0" encoding="UTF-8" standalone="yes"?>
<Relationships xmlns="http://schemas.openxmlformats.org/package/2006/relationships"><Relationship Id="rId8" Type="http://schemas.openxmlformats.org/officeDocument/2006/relationships/tags" Target="../tags/tag239.xml"/><Relationship Id="rId13" Type="http://schemas.openxmlformats.org/officeDocument/2006/relationships/tags" Target="../tags/tag244.xml"/><Relationship Id="rId3" Type="http://schemas.openxmlformats.org/officeDocument/2006/relationships/tags" Target="../tags/tag234.xml"/><Relationship Id="rId7" Type="http://schemas.openxmlformats.org/officeDocument/2006/relationships/tags" Target="../tags/tag238.xml"/><Relationship Id="rId12" Type="http://schemas.openxmlformats.org/officeDocument/2006/relationships/tags" Target="../tags/tag243.xml"/><Relationship Id="rId17" Type="http://schemas.openxmlformats.org/officeDocument/2006/relationships/slideLayout" Target="../slideLayouts/slideLayout2.xml"/><Relationship Id="rId2" Type="http://schemas.openxmlformats.org/officeDocument/2006/relationships/tags" Target="../tags/tag233.xml"/><Relationship Id="rId16" Type="http://schemas.openxmlformats.org/officeDocument/2006/relationships/tags" Target="../tags/tag247.xml"/><Relationship Id="rId1" Type="http://schemas.openxmlformats.org/officeDocument/2006/relationships/tags" Target="../tags/tag232.xml"/><Relationship Id="rId6" Type="http://schemas.openxmlformats.org/officeDocument/2006/relationships/tags" Target="../tags/tag237.xml"/><Relationship Id="rId11" Type="http://schemas.openxmlformats.org/officeDocument/2006/relationships/tags" Target="../tags/tag242.xml"/><Relationship Id="rId5" Type="http://schemas.openxmlformats.org/officeDocument/2006/relationships/tags" Target="../tags/tag236.xml"/><Relationship Id="rId15" Type="http://schemas.openxmlformats.org/officeDocument/2006/relationships/tags" Target="../tags/tag246.xml"/><Relationship Id="rId10" Type="http://schemas.openxmlformats.org/officeDocument/2006/relationships/tags" Target="../tags/tag241.xml"/><Relationship Id="rId4" Type="http://schemas.openxmlformats.org/officeDocument/2006/relationships/tags" Target="../tags/tag235.xml"/><Relationship Id="rId9" Type="http://schemas.openxmlformats.org/officeDocument/2006/relationships/tags" Target="../tags/tag240.xml"/><Relationship Id="rId14" Type="http://schemas.openxmlformats.org/officeDocument/2006/relationships/tags" Target="../tags/tag245.xml"/></Relationships>
</file>

<file path=ppt/slides/_rels/slide19.xml.rels><?xml version="1.0" encoding="UTF-8" standalone="yes"?>
<Relationships xmlns="http://schemas.openxmlformats.org/package/2006/relationships"><Relationship Id="rId3" Type="http://schemas.openxmlformats.org/officeDocument/2006/relationships/tags" Target="../tags/tag250.xml"/><Relationship Id="rId2" Type="http://schemas.openxmlformats.org/officeDocument/2006/relationships/tags" Target="../tags/tag249.xml"/><Relationship Id="rId1" Type="http://schemas.openxmlformats.org/officeDocument/2006/relationships/tags" Target="../tags/tag248.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tags" Target="../tags/tag258.xml"/><Relationship Id="rId13" Type="http://schemas.openxmlformats.org/officeDocument/2006/relationships/image" Target="../media/image22.jpeg"/><Relationship Id="rId3" Type="http://schemas.openxmlformats.org/officeDocument/2006/relationships/tags" Target="../tags/tag253.xml"/><Relationship Id="rId7" Type="http://schemas.openxmlformats.org/officeDocument/2006/relationships/tags" Target="../tags/tag257.xml"/><Relationship Id="rId12" Type="http://schemas.openxmlformats.org/officeDocument/2006/relationships/slideLayout" Target="../slideLayouts/slideLayout2.xml"/><Relationship Id="rId2" Type="http://schemas.openxmlformats.org/officeDocument/2006/relationships/tags" Target="../tags/tag252.xml"/><Relationship Id="rId1" Type="http://schemas.openxmlformats.org/officeDocument/2006/relationships/tags" Target="../tags/tag251.xml"/><Relationship Id="rId6" Type="http://schemas.openxmlformats.org/officeDocument/2006/relationships/tags" Target="../tags/tag256.xml"/><Relationship Id="rId11" Type="http://schemas.openxmlformats.org/officeDocument/2006/relationships/tags" Target="../tags/tag261.xml"/><Relationship Id="rId5" Type="http://schemas.openxmlformats.org/officeDocument/2006/relationships/tags" Target="../tags/tag255.xml"/><Relationship Id="rId10" Type="http://schemas.openxmlformats.org/officeDocument/2006/relationships/tags" Target="../tags/tag260.xml"/><Relationship Id="rId4" Type="http://schemas.openxmlformats.org/officeDocument/2006/relationships/tags" Target="../tags/tag254.xml"/><Relationship Id="rId9" Type="http://schemas.openxmlformats.org/officeDocument/2006/relationships/tags" Target="../tags/tag259.xml"/><Relationship Id="rId14" Type="http://schemas.openxmlformats.org/officeDocument/2006/relationships/image" Target="../media/image23.jpeg"/></Relationships>
</file>

<file path=ppt/slides/_rels/slide21.xml.rels><?xml version="1.0" encoding="UTF-8" standalone="yes"?>
<Relationships xmlns="http://schemas.openxmlformats.org/package/2006/relationships"><Relationship Id="rId8" Type="http://schemas.openxmlformats.org/officeDocument/2006/relationships/tags" Target="../tags/tag269.xml"/><Relationship Id="rId13" Type="http://schemas.openxmlformats.org/officeDocument/2006/relationships/tags" Target="../tags/tag274.xml"/><Relationship Id="rId18" Type="http://schemas.openxmlformats.org/officeDocument/2006/relationships/tags" Target="../tags/tag279.xml"/><Relationship Id="rId3" Type="http://schemas.openxmlformats.org/officeDocument/2006/relationships/tags" Target="../tags/tag264.xml"/><Relationship Id="rId21" Type="http://schemas.openxmlformats.org/officeDocument/2006/relationships/tags" Target="../tags/tag282.xml"/><Relationship Id="rId7" Type="http://schemas.openxmlformats.org/officeDocument/2006/relationships/tags" Target="../tags/tag268.xml"/><Relationship Id="rId12" Type="http://schemas.openxmlformats.org/officeDocument/2006/relationships/tags" Target="../tags/tag273.xml"/><Relationship Id="rId17" Type="http://schemas.openxmlformats.org/officeDocument/2006/relationships/tags" Target="../tags/tag278.xml"/><Relationship Id="rId2" Type="http://schemas.openxmlformats.org/officeDocument/2006/relationships/tags" Target="../tags/tag263.xml"/><Relationship Id="rId16" Type="http://schemas.openxmlformats.org/officeDocument/2006/relationships/tags" Target="../tags/tag277.xml"/><Relationship Id="rId20" Type="http://schemas.openxmlformats.org/officeDocument/2006/relationships/tags" Target="../tags/tag281.xml"/><Relationship Id="rId1" Type="http://schemas.openxmlformats.org/officeDocument/2006/relationships/tags" Target="../tags/tag262.xml"/><Relationship Id="rId6" Type="http://schemas.openxmlformats.org/officeDocument/2006/relationships/tags" Target="../tags/tag267.xml"/><Relationship Id="rId11" Type="http://schemas.openxmlformats.org/officeDocument/2006/relationships/tags" Target="../tags/tag272.xml"/><Relationship Id="rId5" Type="http://schemas.openxmlformats.org/officeDocument/2006/relationships/tags" Target="../tags/tag266.xml"/><Relationship Id="rId15" Type="http://schemas.openxmlformats.org/officeDocument/2006/relationships/tags" Target="../tags/tag276.xml"/><Relationship Id="rId23" Type="http://schemas.openxmlformats.org/officeDocument/2006/relationships/slideLayout" Target="../slideLayouts/slideLayout2.xml"/><Relationship Id="rId10" Type="http://schemas.openxmlformats.org/officeDocument/2006/relationships/tags" Target="../tags/tag271.xml"/><Relationship Id="rId19" Type="http://schemas.openxmlformats.org/officeDocument/2006/relationships/tags" Target="../tags/tag280.xml"/><Relationship Id="rId4" Type="http://schemas.openxmlformats.org/officeDocument/2006/relationships/tags" Target="../tags/tag265.xml"/><Relationship Id="rId9" Type="http://schemas.openxmlformats.org/officeDocument/2006/relationships/tags" Target="../tags/tag270.xml"/><Relationship Id="rId14" Type="http://schemas.openxmlformats.org/officeDocument/2006/relationships/tags" Target="../tags/tag275.xml"/><Relationship Id="rId22" Type="http://schemas.openxmlformats.org/officeDocument/2006/relationships/tags" Target="../tags/tag283.xml"/></Relationships>
</file>

<file path=ppt/slides/_rels/slide22.xml.rels><?xml version="1.0" encoding="UTF-8" standalone="yes"?>
<Relationships xmlns="http://schemas.openxmlformats.org/package/2006/relationships"><Relationship Id="rId8" Type="http://schemas.openxmlformats.org/officeDocument/2006/relationships/tags" Target="../tags/tag291.xml"/><Relationship Id="rId13" Type="http://schemas.openxmlformats.org/officeDocument/2006/relationships/tags" Target="../tags/tag296.xml"/><Relationship Id="rId3" Type="http://schemas.openxmlformats.org/officeDocument/2006/relationships/tags" Target="../tags/tag286.xml"/><Relationship Id="rId7" Type="http://schemas.openxmlformats.org/officeDocument/2006/relationships/tags" Target="../tags/tag290.xml"/><Relationship Id="rId12" Type="http://schemas.openxmlformats.org/officeDocument/2006/relationships/tags" Target="../tags/tag295.xml"/><Relationship Id="rId2" Type="http://schemas.openxmlformats.org/officeDocument/2006/relationships/tags" Target="../tags/tag285.xml"/><Relationship Id="rId1" Type="http://schemas.openxmlformats.org/officeDocument/2006/relationships/tags" Target="../tags/tag284.xml"/><Relationship Id="rId6" Type="http://schemas.openxmlformats.org/officeDocument/2006/relationships/tags" Target="../tags/tag289.xml"/><Relationship Id="rId11" Type="http://schemas.openxmlformats.org/officeDocument/2006/relationships/tags" Target="../tags/tag294.xml"/><Relationship Id="rId5" Type="http://schemas.openxmlformats.org/officeDocument/2006/relationships/tags" Target="../tags/tag288.xml"/><Relationship Id="rId15" Type="http://schemas.openxmlformats.org/officeDocument/2006/relationships/slideLayout" Target="../slideLayouts/slideLayout2.xml"/><Relationship Id="rId10" Type="http://schemas.openxmlformats.org/officeDocument/2006/relationships/tags" Target="../tags/tag293.xml"/><Relationship Id="rId4" Type="http://schemas.openxmlformats.org/officeDocument/2006/relationships/tags" Target="../tags/tag287.xml"/><Relationship Id="rId9" Type="http://schemas.openxmlformats.org/officeDocument/2006/relationships/tags" Target="../tags/tag292.xml"/><Relationship Id="rId14" Type="http://schemas.openxmlformats.org/officeDocument/2006/relationships/tags" Target="../tags/tag297.xml"/></Relationships>
</file>

<file path=ppt/slides/_rels/slide23.xml.rels><?xml version="1.0" encoding="UTF-8" standalone="yes"?>
<Relationships xmlns="http://schemas.openxmlformats.org/package/2006/relationships"><Relationship Id="rId8" Type="http://schemas.openxmlformats.org/officeDocument/2006/relationships/tags" Target="../tags/tag305.xml"/><Relationship Id="rId3" Type="http://schemas.openxmlformats.org/officeDocument/2006/relationships/tags" Target="../tags/tag300.xml"/><Relationship Id="rId7" Type="http://schemas.openxmlformats.org/officeDocument/2006/relationships/tags" Target="../tags/tag304.xml"/><Relationship Id="rId2" Type="http://schemas.openxmlformats.org/officeDocument/2006/relationships/tags" Target="../tags/tag299.xml"/><Relationship Id="rId1" Type="http://schemas.openxmlformats.org/officeDocument/2006/relationships/tags" Target="../tags/tag298.xml"/><Relationship Id="rId6" Type="http://schemas.openxmlformats.org/officeDocument/2006/relationships/tags" Target="../tags/tag303.xml"/><Relationship Id="rId11" Type="http://schemas.openxmlformats.org/officeDocument/2006/relationships/image" Target="../media/image24.jpeg"/><Relationship Id="rId5" Type="http://schemas.openxmlformats.org/officeDocument/2006/relationships/tags" Target="../tags/tag302.xml"/><Relationship Id="rId10" Type="http://schemas.openxmlformats.org/officeDocument/2006/relationships/slideLayout" Target="../slideLayouts/slideLayout2.xml"/><Relationship Id="rId4" Type="http://schemas.openxmlformats.org/officeDocument/2006/relationships/tags" Target="../tags/tag301.xml"/><Relationship Id="rId9" Type="http://schemas.openxmlformats.org/officeDocument/2006/relationships/tags" Target="../tags/tag306.xml"/></Relationships>
</file>

<file path=ppt/slides/_rels/slide24.xml.rels><?xml version="1.0" encoding="UTF-8" standalone="yes"?>
<Relationships xmlns="http://schemas.openxmlformats.org/package/2006/relationships"><Relationship Id="rId8" Type="http://schemas.openxmlformats.org/officeDocument/2006/relationships/tags" Target="../tags/tag314.xml"/><Relationship Id="rId13" Type="http://schemas.openxmlformats.org/officeDocument/2006/relationships/tags" Target="../tags/tag319.xml"/><Relationship Id="rId18" Type="http://schemas.openxmlformats.org/officeDocument/2006/relationships/image" Target="../media/image1.png"/><Relationship Id="rId3" Type="http://schemas.openxmlformats.org/officeDocument/2006/relationships/tags" Target="../tags/tag309.xml"/><Relationship Id="rId7" Type="http://schemas.openxmlformats.org/officeDocument/2006/relationships/tags" Target="../tags/tag313.xml"/><Relationship Id="rId12" Type="http://schemas.openxmlformats.org/officeDocument/2006/relationships/tags" Target="../tags/tag318.xml"/><Relationship Id="rId17" Type="http://schemas.openxmlformats.org/officeDocument/2006/relationships/slideLayout" Target="../slideLayouts/slideLayout2.xml"/><Relationship Id="rId2" Type="http://schemas.openxmlformats.org/officeDocument/2006/relationships/tags" Target="../tags/tag308.xml"/><Relationship Id="rId16" Type="http://schemas.openxmlformats.org/officeDocument/2006/relationships/tags" Target="../tags/tag322.xml"/><Relationship Id="rId1" Type="http://schemas.openxmlformats.org/officeDocument/2006/relationships/tags" Target="../tags/tag307.xml"/><Relationship Id="rId6" Type="http://schemas.openxmlformats.org/officeDocument/2006/relationships/tags" Target="../tags/tag312.xml"/><Relationship Id="rId11" Type="http://schemas.openxmlformats.org/officeDocument/2006/relationships/tags" Target="../tags/tag317.xml"/><Relationship Id="rId5" Type="http://schemas.openxmlformats.org/officeDocument/2006/relationships/tags" Target="../tags/tag311.xml"/><Relationship Id="rId15" Type="http://schemas.openxmlformats.org/officeDocument/2006/relationships/tags" Target="../tags/tag321.xml"/><Relationship Id="rId10" Type="http://schemas.openxmlformats.org/officeDocument/2006/relationships/tags" Target="../tags/tag316.xml"/><Relationship Id="rId4" Type="http://schemas.openxmlformats.org/officeDocument/2006/relationships/tags" Target="../tags/tag310.xml"/><Relationship Id="rId9" Type="http://schemas.openxmlformats.org/officeDocument/2006/relationships/tags" Target="../tags/tag315.xml"/><Relationship Id="rId14" Type="http://schemas.openxmlformats.org/officeDocument/2006/relationships/tags" Target="../tags/tag320.xml"/></Relationships>
</file>

<file path=ppt/slides/_rels/slide25.xml.rels><?xml version="1.0" encoding="UTF-8" standalone="yes"?>
<Relationships xmlns="http://schemas.openxmlformats.org/package/2006/relationships"><Relationship Id="rId3" Type="http://schemas.openxmlformats.org/officeDocument/2006/relationships/hyperlink" Target="https://ibaotu.com/ppt/" TargetMode="External"/><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hyperlink" Target="http://www.1ppt.com/xiazai/" TargetMode="External"/><Relationship Id="rId13" Type="http://schemas.openxmlformats.org/officeDocument/2006/relationships/hyperlink" Target="http://www.1ppt.com/kejian/" TargetMode="External"/><Relationship Id="rId18" Type="http://schemas.openxmlformats.org/officeDocument/2006/relationships/image" Target="../media/image26.png"/><Relationship Id="rId3" Type="http://schemas.openxmlformats.org/officeDocument/2006/relationships/hyperlink" Target="http://www.1ppt.com/hangye/" TargetMode="External"/><Relationship Id="rId7" Type="http://schemas.openxmlformats.org/officeDocument/2006/relationships/hyperlink" Target="http://www.1ppt.com/tubiao/" TargetMode="External"/><Relationship Id="rId12" Type="http://schemas.openxmlformats.org/officeDocument/2006/relationships/hyperlink" Target="http://www.1ppt.com/jianli/" TargetMode="External"/><Relationship Id="rId17" Type="http://schemas.openxmlformats.org/officeDocument/2006/relationships/hyperlink" Target="http://www.1ppt.com/ziti/" TargetMode="External"/><Relationship Id="rId2" Type="http://schemas.openxmlformats.org/officeDocument/2006/relationships/hyperlink" Target="http://www.1ppt.com/moban/" TargetMode="External"/><Relationship Id="rId16" Type="http://schemas.openxmlformats.org/officeDocument/2006/relationships/hyperlink" Target="http://www.1ppt.com/jiaoan/" TargetMode="External"/><Relationship Id="rId20"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hyperlink" Target="http://www.1ppt.com/beijing/" TargetMode="External"/><Relationship Id="rId11" Type="http://schemas.openxmlformats.org/officeDocument/2006/relationships/hyperlink" Target="http://www.1ppt.com/excel/" TargetMode="External"/><Relationship Id="rId5" Type="http://schemas.openxmlformats.org/officeDocument/2006/relationships/hyperlink" Target="http://www.1ppt.com/sucai/" TargetMode="External"/><Relationship Id="rId15" Type="http://schemas.openxmlformats.org/officeDocument/2006/relationships/hyperlink" Target="http://www.1ppt.com/shiti/" TargetMode="External"/><Relationship Id="rId10" Type="http://schemas.openxmlformats.org/officeDocument/2006/relationships/hyperlink" Target="http://www.1ppt.com/word/" TargetMode="External"/><Relationship Id="rId19" Type="http://schemas.openxmlformats.org/officeDocument/2006/relationships/customXml" Target="../ink/ink1.xml"/><Relationship Id="rId4" Type="http://schemas.openxmlformats.org/officeDocument/2006/relationships/hyperlink" Target="http://www.1ppt.com/jieri/" TargetMode="External"/><Relationship Id="rId9" Type="http://schemas.openxmlformats.org/officeDocument/2006/relationships/hyperlink" Target="http://www.1ppt.com/powerpoint/" TargetMode="External"/><Relationship Id="rId14" Type="http://schemas.openxmlformats.org/officeDocument/2006/relationships/hyperlink" Target="http://www.1ppt.com/shouchaobao/" TargetMode="External"/></Relationships>
</file>

<file path=ppt/slides/_rels/slide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png"/><Relationship Id="rId5" Type="http://schemas.openxmlformats.org/officeDocument/2006/relationships/notesSlide" Target="../notesSlides/notesSlide2.xml"/><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1.xml"/><Relationship Id="rId7" Type="http://schemas.openxmlformats.org/officeDocument/2006/relationships/tags" Target="../tags/tag25.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9"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tags" Target="../tags/tag38.xml"/><Relationship Id="rId18" Type="http://schemas.openxmlformats.org/officeDocument/2006/relationships/tags" Target="../tags/tag43.xml"/><Relationship Id="rId26" Type="http://schemas.openxmlformats.org/officeDocument/2006/relationships/image" Target="../media/image5.jpeg"/><Relationship Id="rId3" Type="http://schemas.openxmlformats.org/officeDocument/2006/relationships/tags" Target="../tags/tag28.xml"/><Relationship Id="rId21" Type="http://schemas.openxmlformats.org/officeDocument/2006/relationships/tags" Target="../tags/tag46.xml"/><Relationship Id="rId7" Type="http://schemas.openxmlformats.org/officeDocument/2006/relationships/tags" Target="../tags/tag32.xml"/><Relationship Id="rId12" Type="http://schemas.openxmlformats.org/officeDocument/2006/relationships/tags" Target="../tags/tag37.xml"/><Relationship Id="rId17" Type="http://schemas.openxmlformats.org/officeDocument/2006/relationships/tags" Target="../tags/tag42.xml"/><Relationship Id="rId25" Type="http://schemas.openxmlformats.org/officeDocument/2006/relationships/notesSlide" Target="../notesSlides/notesSlide3.xml"/><Relationship Id="rId2" Type="http://schemas.openxmlformats.org/officeDocument/2006/relationships/tags" Target="../tags/tag27.xml"/><Relationship Id="rId16" Type="http://schemas.openxmlformats.org/officeDocument/2006/relationships/tags" Target="../tags/tag41.xml"/><Relationship Id="rId20" Type="http://schemas.openxmlformats.org/officeDocument/2006/relationships/tags" Target="../tags/tag45.xml"/><Relationship Id="rId29" Type="http://schemas.openxmlformats.org/officeDocument/2006/relationships/image" Target="../media/image8.jpeg"/><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tags" Target="../tags/tag36.xml"/><Relationship Id="rId24" Type="http://schemas.openxmlformats.org/officeDocument/2006/relationships/slideLayout" Target="../slideLayouts/slideLayout2.xml"/><Relationship Id="rId5" Type="http://schemas.openxmlformats.org/officeDocument/2006/relationships/tags" Target="../tags/tag30.xml"/><Relationship Id="rId15" Type="http://schemas.openxmlformats.org/officeDocument/2006/relationships/tags" Target="../tags/tag40.xml"/><Relationship Id="rId23" Type="http://schemas.openxmlformats.org/officeDocument/2006/relationships/tags" Target="../tags/tag48.xml"/><Relationship Id="rId28" Type="http://schemas.openxmlformats.org/officeDocument/2006/relationships/image" Target="../media/image7.jpeg"/><Relationship Id="rId10" Type="http://schemas.openxmlformats.org/officeDocument/2006/relationships/tags" Target="../tags/tag35.xml"/><Relationship Id="rId19" Type="http://schemas.openxmlformats.org/officeDocument/2006/relationships/tags" Target="../tags/tag44.xm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tags" Target="../tags/tag39.xml"/><Relationship Id="rId22" Type="http://schemas.openxmlformats.org/officeDocument/2006/relationships/tags" Target="../tags/tag47.xml"/><Relationship Id="rId27"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tags" Target="../tags/tag61.xml"/><Relationship Id="rId18" Type="http://schemas.openxmlformats.org/officeDocument/2006/relationships/tags" Target="../tags/tag66.xml"/><Relationship Id="rId3" Type="http://schemas.openxmlformats.org/officeDocument/2006/relationships/tags" Target="../tags/tag51.xml"/><Relationship Id="rId21" Type="http://schemas.openxmlformats.org/officeDocument/2006/relationships/tags" Target="../tags/tag69.xml"/><Relationship Id="rId7" Type="http://schemas.openxmlformats.org/officeDocument/2006/relationships/tags" Target="../tags/tag55.xml"/><Relationship Id="rId12" Type="http://schemas.openxmlformats.org/officeDocument/2006/relationships/tags" Target="../tags/tag60.xml"/><Relationship Id="rId17" Type="http://schemas.openxmlformats.org/officeDocument/2006/relationships/tags" Target="../tags/tag65.xml"/><Relationship Id="rId2" Type="http://schemas.openxmlformats.org/officeDocument/2006/relationships/tags" Target="../tags/tag50.xml"/><Relationship Id="rId16" Type="http://schemas.openxmlformats.org/officeDocument/2006/relationships/tags" Target="../tags/tag64.xml"/><Relationship Id="rId20" Type="http://schemas.openxmlformats.org/officeDocument/2006/relationships/tags" Target="../tags/tag68.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5" Type="http://schemas.openxmlformats.org/officeDocument/2006/relationships/tags" Target="../tags/tag53.xml"/><Relationship Id="rId15" Type="http://schemas.openxmlformats.org/officeDocument/2006/relationships/tags" Target="../tags/tag63.xml"/><Relationship Id="rId23" Type="http://schemas.openxmlformats.org/officeDocument/2006/relationships/image" Target="../media/image9.jpeg"/><Relationship Id="rId10" Type="http://schemas.openxmlformats.org/officeDocument/2006/relationships/tags" Target="../tags/tag58.xml"/><Relationship Id="rId19" Type="http://schemas.openxmlformats.org/officeDocument/2006/relationships/tags" Target="../tags/tag67.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tags" Target="../tags/tag62.xml"/><Relationship Id="rId2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77.xml"/><Relationship Id="rId3" Type="http://schemas.openxmlformats.org/officeDocument/2006/relationships/tags" Target="../tags/tag72.xml"/><Relationship Id="rId7" Type="http://schemas.openxmlformats.org/officeDocument/2006/relationships/tags" Target="../tags/tag76.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5" Type="http://schemas.openxmlformats.org/officeDocument/2006/relationships/tags" Target="../tags/tag74.xml"/><Relationship Id="rId10" Type="http://schemas.openxmlformats.org/officeDocument/2006/relationships/slideLayout" Target="../slideLayouts/slideLayout2.xml"/><Relationship Id="rId4" Type="http://schemas.openxmlformats.org/officeDocument/2006/relationships/tags" Target="../tags/tag73.xml"/><Relationship Id="rId9" Type="http://schemas.openxmlformats.org/officeDocument/2006/relationships/tags" Target="../tags/tag78.xml"/></Relationships>
</file>

<file path=ppt/slides/_rels/slide8.xml.rels><?xml version="1.0" encoding="UTF-8" standalone="yes"?>
<Relationships xmlns="http://schemas.openxmlformats.org/package/2006/relationships"><Relationship Id="rId8" Type="http://schemas.openxmlformats.org/officeDocument/2006/relationships/tags" Target="../tags/tag86.xml"/><Relationship Id="rId3" Type="http://schemas.openxmlformats.org/officeDocument/2006/relationships/tags" Target="../tags/tag81.xml"/><Relationship Id="rId7" Type="http://schemas.openxmlformats.org/officeDocument/2006/relationships/tags" Target="../tags/tag85.xml"/><Relationship Id="rId12" Type="http://schemas.openxmlformats.org/officeDocument/2006/relationships/image" Target="../media/image3.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slideLayout" Target="../slideLayouts/slideLayout2.xml"/><Relationship Id="rId5" Type="http://schemas.openxmlformats.org/officeDocument/2006/relationships/tags" Target="../tags/tag83.xml"/><Relationship Id="rId10" Type="http://schemas.openxmlformats.org/officeDocument/2006/relationships/tags" Target="../tags/tag88.xml"/><Relationship Id="rId4" Type="http://schemas.openxmlformats.org/officeDocument/2006/relationships/tags" Target="../tags/tag82.xml"/><Relationship Id="rId9" Type="http://schemas.openxmlformats.org/officeDocument/2006/relationships/tags" Target="../tags/tag87.xml"/></Relationships>
</file>

<file path=ppt/slides/_rels/slide9.xml.rels><?xml version="1.0" encoding="UTF-8" standalone="yes"?>
<Relationships xmlns="http://schemas.openxmlformats.org/package/2006/relationships"><Relationship Id="rId8" Type="http://schemas.openxmlformats.org/officeDocument/2006/relationships/tags" Target="../tags/tag96.xml"/><Relationship Id="rId13" Type="http://schemas.openxmlformats.org/officeDocument/2006/relationships/tags" Target="../tags/tag101.xml"/><Relationship Id="rId18" Type="http://schemas.openxmlformats.org/officeDocument/2006/relationships/image" Target="../media/image10.jpeg"/><Relationship Id="rId3" Type="http://schemas.openxmlformats.org/officeDocument/2006/relationships/tags" Target="../tags/tag91.xml"/><Relationship Id="rId7" Type="http://schemas.openxmlformats.org/officeDocument/2006/relationships/tags" Target="../tags/tag95.xml"/><Relationship Id="rId12" Type="http://schemas.openxmlformats.org/officeDocument/2006/relationships/tags" Target="../tags/tag100.xml"/><Relationship Id="rId17" Type="http://schemas.openxmlformats.org/officeDocument/2006/relationships/slideLayout" Target="../slideLayouts/slideLayout2.xml"/><Relationship Id="rId2" Type="http://schemas.openxmlformats.org/officeDocument/2006/relationships/tags" Target="../tags/tag90.xml"/><Relationship Id="rId16" Type="http://schemas.openxmlformats.org/officeDocument/2006/relationships/tags" Target="../tags/tag104.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tags" Target="../tags/tag99.xml"/><Relationship Id="rId5" Type="http://schemas.openxmlformats.org/officeDocument/2006/relationships/tags" Target="../tags/tag93.xml"/><Relationship Id="rId15" Type="http://schemas.openxmlformats.org/officeDocument/2006/relationships/tags" Target="../tags/tag103.xml"/><Relationship Id="rId10" Type="http://schemas.openxmlformats.org/officeDocument/2006/relationships/tags" Target="../tags/tag98.xml"/><Relationship Id="rId4" Type="http://schemas.openxmlformats.org/officeDocument/2006/relationships/tags" Target="../tags/tag92.xml"/><Relationship Id="rId9" Type="http://schemas.openxmlformats.org/officeDocument/2006/relationships/tags" Target="../tags/tag97.xml"/><Relationship Id="rId14" Type="http://schemas.openxmlformats.org/officeDocument/2006/relationships/tags" Target="../tags/tag10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图形"/>
          <p:cNvGrpSpPr/>
          <p:nvPr/>
        </p:nvGrpSpPr>
        <p:grpSpPr>
          <a:xfrm>
            <a:off x="-635" y="0"/>
            <a:ext cx="12192635" cy="6858000"/>
            <a:chOff x="-1" y="0"/>
            <a:chExt cx="19201" cy="10800"/>
          </a:xfrm>
        </p:grpSpPr>
        <p:pic>
          <p:nvPicPr>
            <p:cNvPr id="4" name="图形" descr="D:/包图网/5db00e60c5d5e.png5db00e60c5d5e"/>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 y="0"/>
              <a:ext cx="19201" cy="10800"/>
            </a:xfrm>
            <a:prstGeom prst="rect">
              <a:avLst/>
            </a:prstGeom>
          </p:spPr>
        </p:pic>
        <p:sp>
          <p:nvSpPr>
            <p:cNvPr id="43" name="图形"/>
            <p:cNvSpPr/>
            <p:nvPr/>
          </p:nvSpPr>
          <p:spPr>
            <a:xfrm>
              <a:off x="402" y="386"/>
              <a:ext cx="1170" cy="1170"/>
            </a:xfrm>
            <a:prstGeom prst="halfFrame">
              <a:avLst>
                <a:gd name="adj1" fmla="val 16250"/>
                <a:gd name="adj2" fmla="val 14583"/>
              </a:avLst>
            </a:prstGeom>
            <a:solidFill>
              <a:srgbClr val="FF454E">
                <a:alpha val="5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tx1"/>
                </a:solidFill>
                <a:latin typeface="Arial"/>
                <a:ea typeface="阿里巴巴普惠体 Medium"/>
                <a:cs typeface="阿里巴巴普惠体 Medium"/>
                <a:sym typeface="Arial"/>
              </a:endParaRPr>
            </a:p>
          </p:txBody>
        </p:sp>
        <p:sp>
          <p:nvSpPr>
            <p:cNvPr id="44" name="图形"/>
            <p:cNvSpPr/>
            <p:nvPr>
              <p:custDataLst>
                <p:tags r:id="rId4"/>
              </p:custDataLst>
            </p:nvPr>
          </p:nvSpPr>
          <p:spPr>
            <a:xfrm flipH="1">
              <a:off x="17517" y="386"/>
              <a:ext cx="1170" cy="1170"/>
            </a:xfrm>
            <a:prstGeom prst="halfFrame">
              <a:avLst>
                <a:gd name="adj1" fmla="val 16250"/>
                <a:gd name="adj2" fmla="val 14583"/>
              </a:avLst>
            </a:prstGeom>
            <a:solidFill>
              <a:srgbClr val="FF454E">
                <a:alpha val="5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tx1"/>
                </a:solidFill>
                <a:latin typeface="Arial"/>
                <a:ea typeface="阿里巴巴普惠体 Medium"/>
                <a:cs typeface="阿里巴巴普惠体 Medium"/>
                <a:sym typeface="Arial"/>
              </a:endParaRPr>
            </a:p>
          </p:txBody>
        </p:sp>
        <p:sp>
          <p:nvSpPr>
            <p:cNvPr id="45" name="图形"/>
            <p:cNvSpPr/>
            <p:nvPr>
              <p:custDataLst>
                <p:tags r:id="rId5"/>
              </p:custDataLst>
            </p:nvPr>
          </p:nvSpPr>
          <p:spPr>
            <a:xfrm flipH="1" flipV="1">
              <a:off x="17517" y="9094"/>
              <a:ext cx="1170" cy="1170"/>
            </a:xfrm>
            <a:prstGeom prst="halfFrame">
              <a:avLst>
                <a:gd name="adj1" fmla="val 16250"/>
                <a:gd name="adj2" fmla="val 14583"/>
              </a:avLst>
            </a:prstGeom>
            <a:solidFill>
              <a:srgbClr val="FF454E">
                <a:alpha val="5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tx1"/>
                </a:solidFill>
                <a:latin typeface="Arial"/>
                <a:ea typeface="阿里巴巴普惠体 Medium"/>
                <a:cs typeface="阿里巴巴普惠体 Medium"/>
                <a:sym typeface="Arial"/>
              </a:endParaRPr>
            </a:p>
          </p:txBody>
        </p:sp>
        <p:sp>
          <p:nvSpPr>
            <p:cNvPr id="46" name="图形"/>
            <p:cNvSpPr/>
            <p:nvPr>
              <p:custDataLst>
                <p:tags r:id="rId6"/>
              </p:custDataLst>
            </p:nvPr>
          </p:nvSpPr>
          <p:spPr>
            <a:xfrm flipV="1">
              <a:off x="402" y="9094"/>
              <a:ext cx="1170" cy="1170"/>
            </a:xfrm>
            <a:prstGeom prst="halfFrame">
              <a:avLst>
                <a:gd name="adj1" fmla="val 16250"/>
                <a:gd name="adj2" fmla="val 14583"/>
              </a:avLst>
            </a:prstGeom>
            <a:solidFill>
              <a:srgbClr val="FF454E">
                <a:alpha val="5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tx1"/>
                </a:solidFill>
                <a:latin typeface="Arial"/>
                <a:ea typeface="阿里巴巴普惠体 Medium"/>
                <a:cs typeface="阿里巴巴普惠体 Medium"/>
                <a:sym typeface="Arial"/>
              </a:endParaRPr>
            </a:p>
          </p:txBody>
        </p:sp>
      </p:grpSp>
      <p:sp>
        <p:nvSpPr>
          <p:cNvPr id="37" name="图形"/>
          <p:cNvSpPr txBox="1"/>
          <p:nvPr/>
        </p:nvSpPr>
        <p:spPr>
          <a:xfrm>
            <a:off x="1818005" y="2506981"/>
            <a:ext cx="8493760" cy="1231106"/>
          </a:xfrm>
          <a:prstGeom prst="rect">
            <a:avLst/>
          </a:prstGeom>
          <a:noFill/>
        </p:spPr>
        <p:txBody>
          <a:bodyPr wrap="square" lIns="0" tIns="0" rIns="0" bIns="0" rtlCol="0">
            <a:spAutoFit/>
          </a:bodyPr>
          <a:lstStyle/>
          <a:p>
            <a:pPr algn="dist"/>
            <a:r>
              <a:rPr lang="zh-CN" altLang="en-US" sz="8000" dirty="0">
                <a:solidFill>
                  <a:schemeClr val="bg1"/>
                </a:solidFill>
                <a:effectLst>
                  <a:outerShdw blurRad="38100" dist="38100" dir="2700000" algn="tl">
                    <a:srgbClr val="000000">
                      <a:alpha val="43137"/>
                    </a:srgbClr>
                  </a:outerShdw>
                </a:effectLst>
                <a:latin typeface="印品粗朗体" pitchFamily="2" charset="-122"/>
                <a:ea typeface="印品粗朗体" pitchFamily="2" charset="-122"/>
                <a:cs typeface="创客贴金刚体 Bold" pitchFamily="18" charset="-122"/>
                <a:sym typeface="Arial"/>
              </a:rPr>
              <a:t>跨年活动策划方案</a:t>
            </a:r>
          </a:p>
        </p:txBody>
      </p:sp>
      <p:sp>
        <p:nvSpPr>
          <p:cNvPr id="77" name="图形"/>
          <p:cNvSpPr txBox="1"/>
          <p:nvPr/>
        </p:nvSpPr>
        <p:spPr>
          <a:xfrm>
            <a:off x="1818005" y="3897631"/>
            <a:ext cx="8493760" cy="646331"/>
          </a:xfrm>
          <a:prstGeom prst="rect">
            <a:avLst/>
          </a:prstGeom>
          <a:noFill/>
        </p:spPr>
        <p:txBody>
          <a:bodyPr wrap="square" lIns="0" tIns="0" rIns="0" bIns="0" rtlCol="0">
            <a:spAutoFit/>
          </a:bodyPr>
          <a:lstStyle/>
          <a:p>
            <a:pPr algn="ctr">
              <a:lnSpc>
                <a:spcPct val="150000"/>
              </a:lnSpc>
            </a:pPr>
            <a:r>
              <a:rPr lang="en-US" altLang="zh-CN" sz="1400" noProof="0">
                <a:ln>
                  <a:noFill/>
                </a:ln>
                <a:solidFill>
                  <a:schemeClr val="bg1"/>
                </a:solidFill>
                <a:effectLst/>
                <a:uLnTx/>
                <a:uFillTx/>
                <a:latin typeface="Arial"/>
                <a:ea typeface="阿里巴巴普惠体 Medium"/>
                <a:cs typeface="阿里巴巴普惠体 Medium"/>
                <a:sym typeface="Arial"/>
              </a:rPr>
              <a:t>Click here to enter your text,change the color or size of the text.Click here to enter your text,change the color or size of the text.Click here to enter your text,change the color or size of the text.</a:t>
            </a:r>
          </a:p>
        </p:txBody>
      </p:sp>
      <p:grpSp>
        <p:nvGrpSpPr>
          <p:cNvPr id="41" name="图形"/>
          <p:cNvGrpSpPr/>
          <p:nvPr/>
        </p:nvGrpSpPr>
        <p:grpSpPr>
          <a:xfrm>
            <a:off x="3448685" y="5010785"/>
            <a:ext cx="5232400" cy="452120"/>
            <a:chOff x="5320" y="7267"/>
            <a:chExt cx="8240" cy="712"/>
          </a:xfrm>
        </p:grpSpPr>
        <p:sp>
          <p:nvSpPr>
            <p:cNvPr id="39" name="图形"/>
            <p:cNvSpPr/>
            <p:nvPr/>
          </p:nvSpPr>
          <p:spPr>
            <a:xfrm>
              <a:off x="5320" y="7267"/>
              <a:ext cx="3639" cy="713"/>
            </a:xfrm>
            <a:prstGeom prst="roundRect">
              <a:avLst>
                <a:gd name="adj" fmla="val 50000"/>
              </a:avLst>
            </a:prstGeom>
            <a:solidFill>
              <a:schemeClr val="bg1">
                <a:alpha val="30000"/>
              </a:schemeClr>
            </a:solidFill>
            <a:ln w="25400">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dirty="0">
                  <a:latin typeface="Arial"/>
                  <a:ea typeface="阿里巴巴普惠体 Medium"/>
                  <a:cs typeface="阿里巴巴普惠体 Medium"/>
                  <a:sym typeface="Arial"/>
                </a:rPr>
                <a:t>主讲人</a:t>
              </a:r>
              <a:r>
                <a:rPr lang="zh-CN" altLang="en-US" dirty="0" smtClean="0">
                  <a:latin typeface="Arial"/>
                  <a:ea typeface="阿里巴巴普惠体 Medium"/>
                  <a:cs typeface="阿里巴巴普惠体 Medium"/>
                  <a:sym typeface="Arial"/>
                </a:rPr>
                <a:t>：第一</a:t>
              </a:r>
              <a:r>
                <a:rPr lang="en-US" altLang="zh-CN" dirty="0" smtClean="0">
                  <a:latin typeface="Arial"/>
                  <a:ea typeface="阿里巴巴普惠体 Medium"/>
                  <a:cs typeface="阿里巴巴普惠体 Medium"/>
                  <a:sym typeface="Arial"/>
                </a:rPr>
                <a:t>PPT</a:t>
              </a:r>
              <a:endParaRPr lang="zh-CN" altLang="en-US" dirty="0">
                <a:latin typeface="Arial"/>
                <a:ea typeface="阿里巴巴普惠体 Medium"/>
                <a:cs typeface="阿里巴巴普惠体 Medium"/>
                <a:sym typeface="Arial"/>
              </a:endParaRPr>
            </a:p>
          </p:txBody>
        </p:sp>
        <p:sp>
          <p:nvSpPr>
            <p:cNvPr id="40" name="图形"/>
            <p:cNvSpPr/>
            <p:nvPr>
              <p:custDataLst>
                <p:tags r:id="rId3"/>
              </p:custDataLst>
            </p:nvPr>
          </p:nvSpPr>
          <p:spPr>
            <a:xfrm>
              <a:off x="9922" y="7267"/>
              <a:ext cx="3639" cy="713"/>
            </a:xfrm>
            <a:prstGeom prst="roundRect">
              <a:avLst>
                <a:gd name="adj" fmla="val 50000"/>
              </a:avLst>
            </a:prstGeom>
            <a:solidFill>
              <a:schemeClr val="bg1">
                <a:alpha val="30000"/>
              </a:schemeClr>
            </a:solidFill>
            <a:ln w="25400">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latin typeface="Arial"/>
                  <a:ea typeface="阿里巴巴普惠体 Medium"/>
                  <a:cs typeface="阿里巴巴普惠体 Medium"/>
                  <a:sym typeface="Arial"/>
                </a:rPr>
                <a:t>主讲时间：</a:t>
              </a:r>
              <a:r>
                <a:rPr lang="en-US" altLang="zh-CN">
                  <a:latin typeface="Arial"/>
                  <a:ea typeface="阿里巴巴普惠体 Medium"/>
                  <a:cs typeface="阿里巴巴普惠体 Medium"/>
                  <a:sym typeface="Arial"/>
                </a:rPr>
                <a:t>202X</a:t>
              </a:r>
            </a:p>
          </p:txBody>
        </p:sp>
      </p:grpSp>
      <p:grpSp>
        <p:nvGrpSpPr>
          <p:cNvPr id="57" name="图形"/>
          <p:cNvGrpSpPr/>
          <p:nvPr/>
        </p:nvGrpSpPr>
        <p:grpSpPr>
          <a:xfrm>
            <a:off x="3458846" y="1584960"/>
            <a:ext cx="5215255" cy="774700"/>
            <a:chOff x="6403" y="-2160"/>
            <a:chExt cx="8213" cy="1220"/>
          </a:xfrm>
          <a:solidFill>
            <a:schemeClr val="bg1"/>
          </a:solidFill>
        </p:grpSpPr>
        <p:sp>
          <p:nvSpPr>
            <p:cNvPr id="47" name="图形"/>
            <p:cNvSpPr txBox="1"/>
            <p:nvPr>
              <p:custDataLst>
                <p:tags r:id="rId2"/>
              </p:custDataLst>
            </p:nvPr>
          </p:nvSpPr>
          <p:spPr>
            <a:xfrm>
              <a:off x="6403" y="-2138"/>
              <a:ext cx="806" cy="1178"/>
            </a:xfrm>
            <a:custGeom>
              <a:avLst/>
              <a:gdLst/>
              <a:ahLst/>
              <a:cxnLst>
                <a:cxn ang="3">
                  <a:pos x="hc" y="t"/>
                </a:cxn>
                <a:cxn ang="cd2">
                  <a:pos x="l" y="vc"/>
                </a:cxn>
                <a:cxn ang="cd4">
                  <a:pos x="hc" y="b"/>
                </a:cxn>
                <a:cxn ang="0">
                  <a:pos x="r" y="vc"/>
                </a:cxn>
              </a:cxnLst>
              <a:rect l="l" t="t" r="r" b="b"/>
              <a:pathLst>
                <a:path w="806" h="1178">
                  <a:moveTo>
                    <a:pt x="357" y="150"/>
                  </a:moveTo>
                  <a:cubicBezTo>
                    <a:pt x="351" y="150"/>
                    <a:pt x="345" y="150"/>
                    <a:pt x="339" y="150"/>
                  </a:cubicBezTo>
                  <a:lnTo>
                    <a:pt x="186" y="150"/>
                  </a:lnTo>
                  <a:lnTo>
                    <a:pt x="186" y="583"/>
                  </a:lnTo>
                  <a:lnTo>
                    <a:pt x="346" y="583"/>
                  </a:lnTo>
                  <a:cubicBezTo>
                    <a:pt x="440" y="583"/>
                    <a:pt x="510" y="565"/>
                    <a:pt x="556" y="528"/>
                  </a:cubicBezTo>
                  <a:cubicBezTo>
                    <a:pt x="601" y="491"/>
                    <a:pt x="624" y="433"/>
                    <a:pt x="624" y="356"/>
                  </a:cubicBezTo>
                  <a:cubicBezTo>
                    <a:pt x="624" y="280"/>
                    <a:pt x="600" y="226"/>
                    <a:pt x="552" y="195"/>
                  </a:cubicBezTo>
                  <a:cubicBezTo>
                    <a:pt x="507" y="166"/>
                    <a:pt x="442" y="151"/>
                    <a:pt x="357" y="150"/>
                  </a:cubicBezTo>
                  <a:close/>
                  <a:moveTo>
                    <a:pt x="0" y="0"/>
                  </a:moveTo>
                  <a:lnTo>
                    <a:pt x="357" y="0"/>
                  </a:lnTo>
                  <a:cubicBezTo>
                    <a:pt x="445" y="0"/>
                    <a:pt x="523" y="11"/>
                    <a:pt x="590" y="33"/>
                  </a:cubicBezTo>
                  <a:cubicBezTo>
                    <a:pt x="657" y="56"/>
                    <a:pt x="710" y="94"/>
                    <a:pt x="748" y="146"/>
                  </a:cubicBezTo>
                  <a:cubicBezTo>
                    <a:pt x="786" y="198"/>
                    <a:pt x="805" y="268"/>
                    <a:pt x="806" y="356"/>
                  </a:cubicBezTo>
                  <a:cubicBezTo>
                    <a:pt x="805" y="442"/>
                    <a:pt x="786" y="512"/>
                    <a:pt x="748" y="568"/>
                  </a:cubicBezTo>
                  <a:cubicBezTo>
                    <a:pt x="710" y="623"/>
                    <a:pt x="658" y="665"/>
                    <a:pt x="592" y="692"/>
                  </a:cubicBezTo>
                  <a:cubicBezTo>
                    <a:pt x="525" y="719"/>
                    <a:pt x="449" y="732"/>
                    <a:pt x="363" y="732"/>
                  </a:cubicBezTo>
                  <a:lnTo>
                    <a:pt x="186" y="732"/>
                  </a:lnTo>
                  <a:lnTo>
                    <a:pt x="186" y="1178"/>
                  </a:lnTo>
                  <a:lnTo>
                    <a:pt x="0" y="1178"/>
                  </a:lnTo>
                  <a:lnTo>
                    <a:pt x="0" y="0"/>
                  </a:lnTo>
                  <a:close/>
                </a:path>
              </a:pathLst>
            </a:custGeom>
            <a:gradFill>
              <a:gsLst>
                <a:gs pos="64000">
                  <a:schemeClr val="bg1"/>
                </a:gs>
                <a:gs pos="89000">
                  <a:schemeClr val="bg1">
                    <a:alpha val="0"/>
                  </a:schemeClr>
                </a:gs>
              </a:gsLst>
              <a:lin ang="5400000" scaled="0"/>
            </a:gradFill>
            <a:effectLst/>
          </p:spPr>
          <p:txBody>
            <a:bodyPr wrap="square" lIns="0" tIns="0" rIns="0" bIns="0" rtlCol="0">
              <a:noAutofit/>
            </a:bodyPr>
            <a:lstStyle/>
            <a:p>
              <a:pPr algn="dist"/>
              <a:endParaRPr lang="zh-CN" altLang="en-US" sz="8000">
                <a:solidFill>
                  <a:schemeClr val="bg1"/>
                </a:solidFill>
                <a:latin typeface="Arial"/>
                <a:ea typeface="阿里巴巴普惠体 Medium"/>
                <a:cs typeface="阿里巴巴普惠体 Medium"/>
                <a:sym typeface="Arial"/>
              </a:endParaRPr>
            </a:p>
          </p:txBody>
        </p:sp>
        <p:sp>
          <p:nvSpPr>
            <p:cNvPr id="50" name="图形"/>
            <p:cNvSpPr txBox="1"/>
            <p:nvPr/>
          </p:nvSpPr>
          <p:spPr>
            <a:xfrm>
              <a:off x="13700" y="-2160"/>
              <a:ext cx="917" cy="1221"/>
            </a:xfrm>
            <a:custGeom>
              <a:avLst/>
              <a:gdLst/>
              <a:ahLst/>
              <a:cxnLst>
                <a:cxn ang="3">
                  <a:pos x="hc" y="t"/>
                </a:cxn>
                <a:cxn ang="cd2">
                  <a:pos x="l" y="vc"/>
                </a:cxn>
                <a:cxn ang="cd4">
                  <a:pos x="hc" y="b"/>
                </a:cxn>
                <a:cxn ang="0">
                  <a:pos x="r" y="vc"/>
                </a:cxn>
              </a:cxnLst>
              <a:rect l="l" t="t" r="r" b="b"/>
              <a:pathLst>
                <a:path w="917" h="1221">
                  <a:moveTo>
                    <a:pt x="549" y="0"/>
                  </a:moveTo>
                  <a:cubicBezTo>
                    <a:pt x="632" y="2"/>
                    <a:pt x="702" y="17"/>
                    <a:pt x="760" y="46"/>
                  </a:cubicBezTo>
                  <a:cubicBezTo>
                    <a:pt x="817" y="76"/>
                    <a:pt x="864" y="110"/>
                    <a:pt x="899" y="149"/>
                  </a:cubicBezTo>
                  <a:lnTo>
                    <a:pt x="800" y="267"/>
                  </a:lnTo>
                  <a:cubicBezTo>
                    <a:pt x="771" y="237"/>
                    <a:pt x="737" y="212"/>
                    <a:pt x="698" y="192"/>
                  </a:cubicBezTo>
                  <a:cubicBezTo>
                    <a:pt x="659" y="173"/>
                    <a:pt x="611" y="162"/>
                    <a:pt x="555" y="162"/>
                  </a:cubicBezTo>
                  <a:cubicBezTo>
                    <a:pt x="444" y="163"/>
                    <a:pt x="356" y="203"/>
                    <a:pt x="290" y="281"/>
                  </a:cubicBezTo>
                  <a:cubicBezTo>
                    <a:pt x="225" y="359"/>
                    <a:pt x="191" y="468"/>
                    <a:pt x="190" y="608"/>
                  </a:cubicBezTo>
                  <a:cubicBezTo>
                    <a:pt x="190" y="749"/>
                    <a:pt x="222" y="859"/>
                    <a:pt x="285" y="938"/>
                  </a:cubicBezTo>
                  <a:cubicBezTo>
                    <a:pt x="348" y="1018"/>
                    <a:pt x="441" y="1058"/>
                    <a:pt x="563" y="1059"/>
                  </a:cubicBezTo>
                  <a:cubicBezTo>
                    <a:pt x="600" y="1059"/>
                    <a:pt x="635" y="1054"/>
                    <a:pt x="667" y="1044"/>
                  </a:cubicBezTo>
                  <a:cubicBezTo>
                    <a:pt x="700" y="1034"/>
                    <a:pt x="728" y="1020"/>
                    <a:pt x="749" y="1001"/>
                  </a:cubicBezTo>
                  <a:lnTo>
                    <a:pt x="749" y="725"/>
                  </a:lnTo>
                  <a:lnTo>
                    <a:pt x="515" y="725"/>
                  </a:lnTo>
                  <a:lnTo>
                    <a:pt x="515" y="573"/>
                  </a:lnTo>
                  <a:lnTo>
                    <a:pt x="917" y="573"/>
                  </a:lnTo>
                  <a:lnTo>
                    <a:pt x="917" y="1083"/>
                  </a:lnTo>
                  <a:cubicBezTo>
                    <a:pt x="877" y="1123"/>
                    <a:pt x="825" y="1156"/>
                    <a:pt x="762" y="1181"/>
                  </a:cubicBezTo>
                  <a:cubicBezTo>
                    <a:pt x="698" y="1207"/>
                    <a:pt x="625" y="1220"/>
                    <a:pt x="544" y="1221"/>
                  </a:cubicBezTo>
                  <a:cubicBezTo>
                    <a:pt x="438" y="1220"/>
                    <a:pt x="345" y="1197"/>
                    <a:pt x="263" y="1149"/>
                  </a:cubicBezTo>
                  <a:cubicBezTo>
                    <a:pt x="182" y="1102"/>
                    <a:pt x="118" y="1033"/>
                    <a:pt x="71" y="943"/>
                  </a:cubicBezTo>
                  <a:cubicBezTo>
                    <a:pt x="25" y="853"/>
                    <a:pt x="1" y="743"/>
                    <a:pt x="0" y="614"/>
                  </a:cubicBezTo>
                  <a:cubicBezTo>
                    <a:pt x="1" y="486"/>
                    <a:pt x="25" y="376"/>
                    <a:pt x="73" y="285"/>
                  </a:cubicBezTo>
                  <a:cubicBezTo>
                    <a:pt x="120" y="193"/>
                    <a:pt x="185" y="123"/>
                    <a:pt x="268" y="74"/>
                  </a:cubicBezTo>
                  <a:cubicBezTo>
                    <a:pt x="350" y="25"/>
                    <a:pt x="444" y="0"/>
                    <a:pt x="549" y="0"/>
                  </a:cubicBezTo>
                  <a:close/>
                </a:path>
              </a:pathLst>
            </a:custGeom>
            <a:gradFill>
              <a:gsLst>
                <a:gs pos="72000">
                  <a:schemeClr val="bg1"/>
                </a:gs>
                <a:gs pos="87000">
                  <a:schemeClr val="bg1">
                    <a:alpha val="0"/>
                  </a:schemeClr>
                </a:gs>
              </a:gsLst>
              <a:lin ang="5400000" scaled="0"/>
            </a:gradFill>
            <a:effec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endParaRPr lang="zh-CN" altLang="en-US" sz="8000">
                <a:solidFill>
                  <a:schemeClr val="bg1"/>
                </a:solidFill>
                <a:latin typeface="Arial"/>
                <a:ea typeface="阿里巴巴普惠体 Medium"/>
                <a:cs typeface="阿里巴巴普惠体 Medium"/>
                <a:sym typeface="Arial"/>
              </a:endParaRPr>
            </a:p>
          </p:txBody>
        </p:sp>
        <p:sp>
          <p:nvSpPr>
            <p:cNvPr id="51" name="图形"/>
            <p:cNvSpPr txBox="1"/>
            <p:nvPr/>
          </p:nvSpPr>
          <p:spPr>
            <a:xfrm>
              <a:off x="7498" y="-2138"/>
              <a:ext cx="685" cy="1178"/>
            </a:xfrm>
            <a:custGeom>
              <a:avLst/>
              <a:gdLst/>
              <a:ahLst/>
              <a:cxnLst>
                <a:cxn ang="3">
                  <a:pos x="hc" y="t"/>
                </a:cxn>
                <a:cxn ang="cd2">
                  <a:pos x="l" y="vc"/>
                </a:cxn>
                <a:cxn ang="cd4">
                  <a:pos x="hc" y="b"/>
                </a:cxn>
                <a:cxn ang="0">
                  <a:pos x="r" y="vc"/>
                </a:cxn>
              </a:cxnLst>
              <a:rect l="l" t="t" r="r" b="b"/>
              <a:pathLst>
                <a:path w="685" h="1178">
                  <a:moveTo>
                    <a:pt x="0" y="0"/>
                  </a:moveTo>
                  <a:lnTo>
                    <a:pt x="186" y="0"/>
                  </a:lnTo>
                  <a:lnTo>
                    <a:pt x="186" y="1021"/>
                  </a:lnTo>
                  <a:lnTo>
                    <a:pt x="685" y="1021"/>
                  </a:lnTo>
                  <a:lnTo>
                    <a:pt x="685" y="1178"/>
                  </a:lnTo>
                  <a:lnTo>
                    <a:pt x="0" y="1178"/>
                  </a:lnTo>
                  <a:lnTo>
                    <a:pt x="0" y="0"/>
                  </a:lnTo>
                  <a:close/>
                </a:path>
              </a:pathLst>
            </a:custGeom>
            <a:gradFill>
              <a:gsLst>
                <a:gs pos="52000">
                  <a:schemeClr val="bg1"/>
                </a:gs>
                <a:gs pos="65000">
                  <a:schemeClr val="bg1">
                    <a:alpha val="0"/>
                  </a:schemeClr>
                </a:gs>
              </a:gsLst>
              <a:lin ang="8100000" scaled="0"/>
            </a:gradFill>
            <a:effec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endParaRPr lang="zh-CN" altLang="en-US" sz="8000">
                <a:solidFill>
                  <a:schemeClr val="bg1"/>
                </a:solidFill>
                <a:latin typeface="Arial"/>
                <a:ea typeface="阿里巴巴普惠体 Medium"/>
                <a:cs typeface="阿里巴巴普惠体 Medium"/>
                <a:sym typeface="Arial"/>
              </a:endParaRPr>
            </a:p>
          </p:txBody>
        </p:sp>
        <p:sp>
          <p:nvSpPr>
            <p:cNvPr id="52" name="图形"/>
            <p:cNvSpPr txBox="1"/>
            <p:nvPr/>
          </p:nvSpPr>
          <p:spPr>
            <a:xfrm>
              <a:off x="9506" y="-2138"/>
              <a:ext cx="864" cy="1178"/>
            </a:xfrm>
            <a:custGeom>
              <a:avLst/>
              <a:gdLst/>
              <a:ahLst/>
              <a:cxnLst>
                <a:cxn ang="3">
                  <a:pos x="hc" y="t"/>
                </a:cxn>
                <a:cxn ang="cd2">
                  <a:pos x="l" y="vc"/>
                </a:cxn>
                <a:cxn ang="cd4">
                  <a:pos x="hc" y="b"/>
                </a:cxn>
                <a:cxn ang="0">
                  <a:pos x="r" y="vc"/>
                </a:cxn>
              </a:cxnLst>
              <a:rect l="l" t="t" r="r" b="b"/>
              <a:pathLst>
                <a:path w="864" h="1178">
                  <a:moveTo>
                    <a:pt x="0" y="0"/>
                  </a:moveTo>
                  <a:lnTo>
                    <a:pt x="190" y="0"/>
                  </a:lnTo>
                  <a:lnTo>
                    <a:pt x="581" y="692"/>
                  </a:lnTo>
                  <a:lnTo>
                    <a:pt x="704" y="941"/>
                  </a:lnTo>
                  <a:lnTo>
                    <a:pt x="712" y="941"/>
                  </a:lnTo>
                  <a:cubicBezTo>
                    <a:pt x="707" y="880"/>
                    <a:pt x="702" y="815"/>
                    <a:pt x="696" y="748"/>
                  </a:cubicBezTo>
                  <a:cubicBezTo>
                    <a:pt x="691" y="680"/>
                    <a:pt x="688" y="614"/>
                    <a:pt x="688" y="550"/>
                  </a:cubicBezTo>
                  <a:lnTo>
                    <a:pt x="688" y="0"/>
                  </a:lnTo>
                  <a:lnTo>
                    <a:pt x="864" y="0"/>
                  </a:lnTo>
                  <a:lnTo>
                    <a:pt x="864" y="1178"/>
                  </a:lnTo>
                  <a:lnTo>
                    <a:pt x="674" y="1178"/>
                  </a:lnTo>
                  <a:lnTo>
                    <a:pt x="283" y="484"/>
                  </a:lnTo>
                  <a:lnTo>
                    <a:pt x="160" y="238"/>
                  </a:lnTo>
                  <a:lnTo>
                    <a:pt x="152" y="238"/>
                  </a:lnTo>
                  <a:cubicBezTo>
                    <a:pt x="157" y="299"/>
                    <a:pt x="162" y="363"/>
                    <a:pt x="167" y="428"/>
                  </a:cubicBezTo>
                  <a:cubicBezTo>
                    <a:pt x="173" y="494"/>
                    <a:pt x="175" y="559"/>
                    <a:pt x="176" y="623"/>
                  </a:cubicBezTo>
                  <a:lnTo>
                    <a:pt x="176" y="1178"/>
                  </a:lnTo>
                  <a:lnTo>
                    <a:pt x="0" y="1178"/>
                  </a:lnTo>
                  <a:lnTo>
                    <a:pt x="0" y="0"/>
                  </a:lnTo>
                  <a:close/>
                </a:path>
              </a:pathLst>
            </a:custGeom>
            <a:grpFill/>
            <a:effec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endParaRPr lang="zh-CN" altLang="en-US" sz="8000">
                <a:solidFill>
                  <a:schemeClr val="bg1"/>
                </a:solidFill>
                <a:latin typeface="Arial"/>
                <a:ea typeface="阿里巴巴普惠体 Medium"/>
                <a:cs typeface="阿里巴巴普惠体 Medium"/>
                <a:sym typeface="Arial"/>
              </a:endParaRPr>
            </a:p>
          </p:txBody>
        </p:sp>
        <p:sp>
          <p:nvSpPr>
            <p:cNvPr id="53" name="图形"/>
            <p:cNvSpPr txBox="1"/>
            <p:nvPr/>
          </p:nvSpPr>
          <p:spPr>
            <a:xfrm>
              <a:off x="10740" y="-2138"/>
              <a:ext cx="864" cy="1178"/>
            </a:xfrm>
            <a:custGeom>
              <a:avLst/>
              <a:gdLst/>
              <a:ahLst/>
              <a:cxnLst>
                <a:cxn ang="3">
                  <a:pos x="hc" y="t"/>
                </a:cxn>
                <a:cxn ang="cd2">
                  <a:pos x="l" y="vc"/>
                </a:cxn>
                <a:cxn ang="cd4">
                  <a:pos x="hc" y="b"/>
                </a:cxn>
                <a:cxn ang="0">
                  <a:pos x="r" y="vc"/>
                </a:cxn>
              </a:cxnLst>
              <a:rect l="l" t="t" r="r" b="b"/>
              <a:pathLst>
                <a:path w="864" h="1178">
                  <a:moveTo>
                    <a:pt x="0" y="0"/>
                  </a:moveTo>
                  <a:lnTo>
                    <a:pt x="190" y="0"/>
                  </a:lnTo>
                  <a:lnTo>
                    <a:pt x="581" y="692"/>
                  </a:lnTo>
                  <a:lnTo>
                    <a:pt x="704" y="941"/>
                  </a:lnTo>
                  <a:lnTo>
                    <a:pt x="712" y="941"/>
                  </a:lnTo>
                  <a:cubicBezTo>
                    <a:pt x="707" y="880"/>
                    <a:pt x="702" y="815"/>
                    <a:pt x="696" y="748"/>
                  </a:cubicBezTo>
                  <a:cubicBezTo>
                    <a:pt x="691" y="680"/>
                    <a:pt x="688" y="614"/>
                    <a:pt x="688" y="550"/>
                  </a:cubicBezTo>
                  <a:lnTo>
                    <a:pt x="688" y="0"/>
                  </a:lnTo>
                  <a:lnTo>
                    <a:pt x="864" y="0"/>
                  </a:lnTo>
                  <a:lnTo>
                    <a:pt x="864" y="1178"/>
                  </a:lnTo>
                  <a:lnTo>
                    <a:pt x="674" y="1178"/>
                  </a:lnTo>
                  <a:lnTo>
                    <a:pt x="283" y="484"/>
                  </a:lnTo>
                  <a:lnTo>
                    <a:pt x="160" y="238"/>
                  </a:lnTo>
                  <a:lnTo>
                    <a:pt x="152" y="238"/>
                  </a:lnTo>
                  <a:cubicBezTo>
                    <a:pt x="157" y="299"/>
                    <a:pt x="162" y="363"/>
                    <a:pt x="167" y="428"/>
                  </a:cubicBezTo>
                  <a:cubicBezTo>
                    <a:pt x="173" y="494"/>
                    <a:pt x="175" y="559"/>
                    <a:pt x="176" y="623"/>
                  </a:cubicBezTo>
                  <a:lnTo>
                    <a:pt x="176" y="1178"/>
                  </a:lnTo>
                  <a:lnTo>
                    <a:pt x="0" y="1178"/>
                  </a:lnTo>
                  <a:lnTo>
                    <a:pt x="0" y="0"/>
                  </a:lnTo>
                  <a:close/>
                </a:path>
              </a:pathLst>
            </a:custGeom>
            <a:gradFill>
              <a:gsLst>
                <a:gs pos="72000">
                  <a:schemeClr val="bg1"/>
                </a:gs>
                <a:gs pos="90000">
                  <a:schemeClr val="bg1">
                    <a:alpha val="0"/>
                  </a:schemeClr>
                </a:gs>
              </a:gsLst>
              <a:lin ang="2700000" scaled="0"/>
            </a:gradFill>
            <a:effec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endParaRPr lang="zh-CN" altLang="en-US" sz="8000">
                <a:solidFill>
                  <a:schemeClr val="bg1"/>
                </a:solidFill>
                <a:latin typeface="Arial"/>
                <a:ea typeface="阿里巴巴普惠体 Medium"/>
                <a:cs typeface="阿里巴巴普惠体 Medium"/>
                <a:sym typeface="Arial"/>
              </a:endParaRPr>
            </a:p>
          </p:txBody>
        </p:sp>
        <p:sp>
          <p:nvSpPr>
            <p:cNvPr id="54" name="图形"/>
            <p:cNvSpPr txBox="1"/>
            <p:nvPr/>
          </p:nvSpPr>
          <p:spPr>
            <a:xfrm>
              <a:off x="11974" y="-2138"/>
              <a:ext cx="186" cy="1178"/>
            </a:xfrm>
            <a:custGeom>
              <a:avLst/>
              <a:gdLst/>
              <a:ahLst/>
              <a:cxnLst>
                <a:cxn ang="3">
                  <a:pos x="hc" y="t"/>
                </a:cxn>
                <a:cxn ang="cd2">
                  <a:pos x="l" y="vc"/>
                </a:cxn>
                <a:cxn ang="cd4">
                  <a:pos x="hc" y="b"/>
                </a:cxn>
                <a:cxn ang="0">
                  <a:pos x="r" y="vc"/>
                </a:cxn>
              </a:cxnLst>
              <a:rect l="l" t="t" r="r" b="b"/>
              <a:pathLst>
                <a:path w="186" h="1178">
                  <a:moveTo>
                    <a:pt x="0" y="0"/>
                  </a:moveTo>
                  <a:lnTo>
                    <a:pt x="186" y="0"/>
                  </a:lnTo>
                  <a:lnTo>
                    <a:pt x="186" y="1178"/>
                  </a:lnTo>
                  <a:lnTo>
                    <a:pt x="0" y="1178"/>
                  </a:lnTo>
                  <a:lnTo>
                    <a:pt x="0" y="0"/>
                  </a:lnTo>
                  <a:close/>
                </a:path>
              </a:pathLst>
            </a:custGeom>
            <a:gradFill>
              <a:gsLst>
                <a:gs pos="63000">
                  <a:schemeClr val="bg1"/>
                </a:gs>
                <a:gs pos="82000">
                  <a:schemeClr val="bg1">
                    <a:alpha val="0"/>
                  </a:schemeClr>
                </a:gs>
              </a:gsLst>
              <a:lin ang="5400000" scaled="0"/>
            </a:gradFill>
            <a:effec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endParaRPr lang="zh-CN" altLang="en-US" sz="8000">
                <a:solidFill>
                  <a:schemeClr val="bg1"/>
                </a:solidFill>
                <a:latin typeface="Arial"/>
                <a:ea typeface="阿里巴巴普惠体 Medium"/>
                <a:cs typeface="阿里巴巴普惠体 Medium"/>
                <a:sym typeface="Arial"/>
              </a:endParaRPr>
            </a:p>
          </p:txBody>
        </p:sp>
        <p:sp>
          <p:nvSpPr>
            <p:cNvPr id="55" name="图形"/>
            <p:cNvSpPr txBox="1"/>
            <p:nvPr/>
          </p:nvSpPr>
          <p:spPr>
            <a:xfrm>
              <a:off x="12529" y="-2138"/>
              <a:ext cx="864" cy="1178"/>
            </a:xfrm>
            <a:custGeom>
              <a:avLst/>
              <a:gdLst/>
              <a:ahLst/>
              <a:cxnLst>
                <a:cxn ang="3">
                  <a:pos x="hc" y="t"/>
                </a:cxn>
                <a:cxn ang="cd2">
                  <a:pos x="l" y="vc"/>
                </a:cxn>
                <a:cxn ang="cd4">
                  <a:pos x="hc" y="b"/>
                </a:cxn>
                <a:cxn ang="0">
                  <a:pos x="r" y="vc"/>
                </a:cxn>
              </a:cxnLst>
              <a:rect l="l" t="t" r="r" b="b"/>
              <a:pathLst>
                <a:path w="864" h="1178">
                  <a:moveTo>
                    <a:pt x="0" y="0"/>
                  </a:moveTo>
                  <a:lnTo>
                    <a:pt x="190" y="0"/>
                  </a:lnTo>
                  <a:lnTo>
                    <a:pt x="581" y="692"/>
                  </a:lnTo>
                  <a:lnTo>
                    <a:pt x="704" y="941"/>
                  </a:lnTo>
                  <a:lnTo>
                    <a:pt x="712" y="941"/>
                  </a:lnTo>
                  <a:cubicBezTo>
                    <a:pt x="707" y="880"/>
                    <a:pt x="702" y="815"/>
                    <a:pt x="696" y="748"/>
                  </a:cubicBezTo>
                  <a:cubicBezTo>
                    <a:pt x="691" y="680"/>
                    <a:pt x="688" y="614"/>
                    <a:pt x="688" y="550"/>
                  </a:cubicBezTo>
                  <a:lnTo>
                    <a:pt x="688" y="0"/>
                  </a:lnTo>
                  <a:lnTo>
                    <a:pt x="864" y="0"/>
                  </a:lnTo>
                  <a:lnTo>
                    <a:pt x="864" y="1178"/>
                  </a:lnTo>
                  <a:lnTo>
                    <a:pt x="674" y="1178"/>
                  </a:lnTo>
                  <a:lnTo>
                    <a:pt x="283" y="484"/>
                  </a:lnTo>
                  <a:lnTo>
                    <a:pt x="160" y="238"/>
                  </a:lnTo>
                  <a:lnTo>
                    <a:pt x="152" y="238"/>
                  </a:lnTo>
                  <a:cubicBezTo>
                    <a:pt x="157" y="299"/>
                    <a:pt x="162" y="363"/>
                    <a:pt x="167" y="428"/>
                  </a:cubicBezTo>
                  <a:cubicBezTo>
                    <a:pt x="173" y="494"/>
                    <a:pt x="175" y="559"/>
                    <a:pt x="176" y="623"/>
                  </a:cubicBezTo>
                  <a:lnTo>
                    <a:pt x="176" y="1178"/>
                  </a:lnTo>
                  <a:lnTo>
                    <a:pt x="0" y="1178"/>
                  </a:lnTo>
                  <a:lnTo>
                    <a:pt x="0" y="0"/>
                  </a:lnTo>
                  <a:close/>
                </a:path>
              </a:pathLst>
            </a:custGeom>
            <a:grpFill/>
            <a:effec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endParaRPr lang="zh-CN" altLang="en-US" sz="8000">
                <a:solidFill>
                  <a:schemeClr val="bg1"/>
                </a:solidFill>
                <a:latin typeface="Arial"/>
                <a:ea typeface="阿里巴巴普惠体 Medium"/>
                <a:cs typeface="阿里巴巴普惠体 Medium"/>
                <a:sym typeface="Arial"/>
              </a:endParaRPr>
            </a:p>
          </p:txBody>
        </p:sp>
        <p:sp>
          <p:nvSpPr>
            <p:cNvPr id="56" name="图形"/>
            <p:cNvSpPr txBox="1"/>
            <p:nvPr/>
          </p:nvSpPr>
          <p:spPr>
            <a:xfrm>
              <a:off x="8296" y="-2138"/>
              <a:ext cx="995" cy="1178"/>
            </a:xfrm>
            <a:custGeom>
              <a:avLst/>
              <a:gdLst/>
              <a:ahLst/>
              <a:cxnLst>
                <a:cxn ang="3">
                  <a:pos x="hc" y="t"/>
                </a:cxn>
                <a:cxn ang="cd2">
                  <a:pos x="l" y="vc"/>
                </a:cxn>
                <a:cxn ang="cd4">
                  <a:pos x="hc" y="b"/>
                </a:cxn>
                <a:cxn ang="0">
                  <a:pos x="r" y="vc"/>
                </a:cxn>
              </a:cxnLst>
              <a:rect l="l" t="t" r="r" b="b"/>
              <a:pathLst>
                <a:path w="995" h="1178">
                  <a:moveTo>
                    <a:pt x="489" y="147"/>
                  </a:moveTo>
                  <a:cubicBezTo>
                    <a:pt x="473" y="214"/>
                    <a:pt x="455" y="280"/>
                    <a:pt x="437" y="345"/>
                  </a:cubicBezTo>
                  <a:cubicBezTo>
                    <a:pt x="419" y="410"/>
                    <a:pt x="400" y="474"/>
                    <a:pt x="381" y="538"/>
                  </a:cubicBezTo>
                  <a:lnTo>
                    <a:pt x="333" y="696"/>
                  </a:lnTo>
                  <a:lnTo>
                    <a:pt x="654" y="696"/>
                  </a:lnTo>
                  <a:lnTo>
                    <a:pt x="608" y="538"/>
                  </a:lnTo>
                  <a:cubicBezTo>
                    <a:pt x="588" y="474"/>
                    <a:pt x="569" y="410"/>
                    <a:pt x="551" y="344"/>
                  </a:cubicBezTo>
                  <a:cubicBezTo>
                    <a:pt x="533" y="279"/>
                    <a:pt x="515" y="213"/>
                    <a:pt x="497" y="147"/>
                  </a:cubicBezTo>
                  <a:lnTo>
                    <a:pt x="489" y="147"/>
                  </a:lnTo>
                  <a:close/>
                  <a:moveTo>
                    <a:pt x="390" y="0"/>
                  </a:moveTo>
                  <a:lnTo>
                    <a:pt x="605" y="0"/>
                  </a:lnTo>
                  <a:lnTo>
                    <a:pt x="995" y="1178"/>
                  </a:lnTo>
                  <a:lnTo>
                    <a:pt x="798" y="1178"/>
                  </a:lnTo>
                  <a:lnTo>
                    <a:pt x="699" y="842"/>
                  </a:lnTo>
                  <a:lnTo>
                    <a:pt x="290" y="842"/>
                  </a:lnTo>
                  <a:lnTo>
                    <a:pt x="189" y="1178"/>
                  </a:lnTo>
                  <a:lnTo>
                    <a:pt x="0" y="1178"/>
                  </a:lnTo>
                  <a:lnTo>
                    <a:pt x="390" y="0"/>
                  </a:lnTo>
                  <a:close/>
                </a:path>
              </a:pathLst>
            </a:custGeom>
            <a:grpFill/>
            <a:effec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endParaRPr lang="zh-CN" altLang="en-US" sz="8000">
                <a:solidFill>
                  <a:schemeClr val="bg1"/>
                </a:solidFill>
                <a:latin typeface="Arial"/>
                <a:ea typeface="阿里巴巴普惠体 Medium"/>
                <a:cs typeface="阿里巴巴普惠体 Medium"/>
                <a:sym typeface="Arial"/>
              </a:endParaRPr>
            </a:p>
          </p:txBody>
        </p:sp>
      </p:grpSp>
    </p:spTree>
    <p:custDataLst>
      <p:tags r:id="rId1"/>
    </p:custDataLst>
    <p:extLst>
      <p:ext uri="{BB962C8B-B14F-4D97-AF65-F5344CB8AC3E}">
        <p14:creationId xmlns:p14="http://schemas.microsoft.com/office/powerpoint/2010/main" val="1827365288"/>
      </p:ext>
    </p:extLst>
  </p:cSld>
  <p:clrMapOvr>
    <a:masterClrMapping/>
  </p:clrMapOvr>
  <mc:AlternateContent xmlns:mc="http://schemas.openxmlformats.org/markup-compatibility/2006" xmlns:p14="http://schemas.microsoft.com/office/powerpoint/2010/main">
    <mc:Choice Requires="p14">
      <p:transition spd="slow" p14:dur="200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000"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1000" fill="hold"/>
                                        <p:tgtEl>
                                          <p:spTgt spid="5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0" presetClass="entr" presetSubtype="0" decel="100000" fill="hold" grpId="0" nodeType="afterEffect">
                                  <p:stCondLst>
                                    <p:cond delay="0"/>
                                  </p:stCondLst>
                                  <p:childTnLst>
                                    <p:set>
                                      <p:cBhvr>
                                        <p:cTn id="16" dur="1000"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strVal val="#ppt_w+.3"/>
                                          </p:val>
                                        </p:tav>
                                        <p:tav tm="100000">
                                          <p:val>
                                            <p:strVal val="#ppt_w"/>
                                          </p:val>
                                        </p:tav>
                                      </p:tavLst>
                                    </p:anim>
                                    <p:anim calcmode="lin" valueType="num">
                                      <p:cBhvr>
                                        <p:cTn id="18" dur="1000" fill="hold"/>
                                        <p:tgtEl>
                                          <p:spTgt spid="37"/>
                                        </p:tgtEl>
                                        <p:attrNameLst>
                                          <p:attrName>ppt_h</p:attrName>
                                        </p:attrNameLst>
                                      </p:cBhvr>
                                      <p:tavLst>
                                        <p:tav tm="0">
                                          <p:val>
                                            <p:strVal val="#ppt_h"/>
                                          </p:val>
                                        </p:tav>
                                        <p:tav tm="100000">
                                          <p:val>
                                            <p:strVal val="#ppt_h"/>
                                          </p:val>
                                        </p:tav>
                                      </p:tavLst>
                                    </p:anim>
                                    <p:animEffect transition="in" filter="fade">
                                      <p:cBhvr>
                                        <p:cTn id="19" dur="1000"/>
                                        <p:tgtEl>
                                          <p:spTgt spid="37"/>
                                        </p:tgtEl>
                                      </p:cBhvr>
                                    </p:animEffect>
                                  </p:childTnLst>
                                </p:cTn>
                              </p:par>
                            </p:childTnLst>
                          </p:cTn>
                        </p:par>
                        <p:par>
                          <p:cTn id="20" fill="hold">
                            <p:stCondLst>
                              <p:cond delay="3000"/>
                            </p:stCondLst>
                            <p:childTnLst>
                              <p:par>
                                <p:cTn id="21" presetID="50" presetClass="entr" presetSubtype="0" decel="100000" fill="hold" grpId="0" nodeType="afterEffect">
                                  <p:stCondLst>
                                    <p:cond delay="0"/>
                                  </p:stCondLst>
                                  <p:childTnLst>
                                    <p:set>
                                      <p:cBhvr>
                                        <p:cTn id="22" dur="1000" fill="hold">
                                          <p:stCondLst>
                                            <p:cond delay="0"/>
                                          </p:stCondLst>
                                        </p:cTn>
                                        <p:tgtEl>
                                          <p:spTgt spid="77"/>
                                        </p:tgtEl>
                                        <p:attrNameLst>
                                          <p:attrName>style.visibility</p:attrName>
                                        </p:attrNameLst>
                                      </p:cBhvr>
                                      <p:to>
                                        <p:strVal val="visible"/>
                                      </p:to>
                                    </p:set>
                                    <p:anim calcmode="lin" valueType="num">
                                      <p:cBhvr>
                                        <p:cTn id="23" dur="1000" fill="hold"/>
                                        <p:tgtEl>
                                          <p:spTgt spid="77"/>
                                        </p:tgtEl>
                                        <p:attrNameLst>
                                          <p:attrName>ppt_w</p:attrName>
                                        </p:attrNameLst>
                                      </p:cBhvr>
                                      <p:tavLst>
                                        <p:tav tm="0">
                                          <p:val>
                                            <p:strVal val="#ppt_w+.3"/>
                                          </p:val>
                                        </p:tav>
                                        <p:tav tm="100000">
                                          <p:val>
                                            <p:strVal val="#ppt_w"/>
                                          </p:val>
                                        </p:tav>
                                      </p:tavLst>
                                    </p:anim>
                                    <p:anim calcmode="lin" valueType="num">
                                      <p:cBhvr>
                                        <p:cTn id="24" dur="1000" fill="hold"/>
                                        <p:tgtEl>
                                          <p:spTgt spid="77"/>
                                        </p:tgtEl>
                                        <p:attrNameLst>
                                          <p:attrName>ppt_h</p:attrName>
                                        </p:attrNameLst>
                                      </p:cBhvr>
                                      <p:tavLst>
                                        <p:tav tm="0">
                                          <p:val>
                                            <p:strVal val="#ppt_h"/>
                                          </p:val>
                                        </p:tav>
                                        <p:tav tm="100000">
                                          <p:val>
                                            <p:strVal val="#ppt_h"/>
                                          </p:val>
                                        </p:tav>
                                      </p:tavLst>
                                    </p:anim>
                                    <p:animEffect transition="in" filter="fade">
                                      <p:cBhvr>
                                        <p:cTn id="25" dur="1000"/>
                                        <p:tgtEl>
                                          <p:spTgt spid="77"/>
                                        </p:tgtEl>
                                      </p:cBhvr>
                                    </p:animEffect>
                                  </p:childTnLst>
                                </p:cTn>
                              </p:par>
                            </p:childTnLst>
                          </p:cTn>
                        </p:par>
                        <p:par>
                          <p:cTn id="26" fill="hold">
                            <p:stCondLst>
                              <p:cond delay="4000"/>
                            </p:stCondLst>
                            <p:childTnLst>
                              <p:par>
                                <p:cTn id="27" presetID="50" presetClass="entr" presetSubtype="0" decel="100000" fill="hold" nodeType="afterEffect">
                                  <p:stCondLst>
                                    <p:cond delay="0"/>
                                  </p:stCondLst>
                                  <p:childTnLst>
                                    <p:set>
                                      <p:cBhvr>
                                        <p:cTn id="28" dur="1000" fill="hold">
                                          <p:stCondLst>
                                            <p:cond delay="0"/>
                                          </p:stCondLst>
                                        </p:cTn>
                                        <p:tgtEl>
                                          <p:spTgt spid="41"/>
                                        </p:tgtEl>
                                        <p:attrNameLst>
                                          <p:attrName>style.visibility</p:attrName>
                                        </p:attrNameLst>
                                      </p:cBhvr>
                                      <p:to>
                                        <p:strVal val="visible"/>
                                      </p:to>
                                    </p:set>
                                    <p:anim calcmode="lin" valueType="num">
                                      <p:cBhvr>
                                        <p:cTn id="29" dur="1000" fill="hold"/>
                                        <p:tgtEl>
                                          <p:spTgt spid="41"/>
                                        </p:tgtEl>
                                        <p:attrNameLst>
                                          <p:attrName>ppt_w</p:attrName>
                                        </p:attrNameLst>
                                      </p:cBhvr>
                                      <p:tavLst>
                                        <p:tav tm="0">
                                          <p:val>
                                            <p:strVal val="#ppt_w+.3"/>
                                          </p:val>
                                        </p:tav>
                                        <p:tav tm="100000">
                                          <p:val>
                                            <p:strVal val="#ppt_w"/>
                                          </p:val>
                                        </p:tav>
                                      </p:tavLst>
                                    </p:anim>
                                    <p:anim calcmode="lin" valueType="num">
                                      <p:cBhvr>
                                        <p:cTn id="30" dur="1000" fill="hold"/>
                                        <p:tgtEl>
                                          <p:spTgt spid="41"/>
                                        </p:tgtEl>
                                        <p:attrNameLst>
                                          <p:attrName>ppt_h</p:attrName>
                                        </p:attrNameLst>
                                      </p:cBhvr>
                                      <p:tavLst>
                                        <p:tav tm="0">
                                          <p:val>
                                            <p:strVal val="#ppt_h"/>
                                          </p:val>
                                        </p:tav>
                                        <p:tav tm="100000">
                                          <p:val>
                                            <p:strVal val="#ppt_h"/>
                                          </p:val>
                                        </p:tav>
                                      </p:tavLst>
                                    </p:anim>
                                    <p:animEffect transition="in" filter="fade">
                                      <p:cBhvr>
                                        <p:cTn id="31"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7" grpId="1"/>
      <p:bldP spid="77" grpId="0"/>
      <p:bldP spid="7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图形"/>
          <p:cNvGrpSpPr/>
          <p:nvPr/>
        </p:nvGrpSpPr>
        <p:grpSpPr>
          <a:xfrm>
            <a:off x="1" y="300356"/>
            <a:ext cx="3197225" cy="576580"/>
            <a:chOff x="0" y="473"/>
            <a:chExt cx="5035" cy="908"/>
          </a:xfrm>
        </p:grpSpPr>
        <p:sp>
          <p:nvSpPr>
            <p:cNvPr id="2" name="图形"/>
            <p:cNvSpPr/>
            <p:nvPr>
              <p:custDataLst>
                <p:tags r:id="rId16"/>
              </p:custDataLst>
            </p:nvPr>
          </p:nvSpPr>
          <p:spPr>
            <a:xfrm rot="5400000">
              <a:off x="361" y="112"/>
              <a:ext cx="908" cy="1630"/>
            </a:xfrm>
            <a:prstGeom prst="round2SameRect">
              <a:avLst>
                <a:gd name="adj1" fmla="val 50000"/>
                <a:gd name="adj2" fmla="val 0"/>
              </a:avLst>
            </a:prstGeom>
            <a:solidFill>
              <a:srgbClr val="B4000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tLang="zh-CN">
                <a:latin typeface="Arial"/>
                <a:ea typeface="阿里巴巴普惠体 Medium"/>
                <a:cs typeface="阿里巴巴普惠体 Medium"/>
                <a:sym typeface="Arial"/>
              </a:endParaRPr>
            </a:p>
          </p:txBody>
        </p:sp>
        <p:sp>
          <p:nvSpPr>
            <p:cNvPr id="3" name="图形"/>
            <p:cNvSpPr txBox="1"/>
            <p:nvPr>
              <p:custDataLst>
                <p:tags r:id="rId17"/>
              </p:custDataLst>
            </p:nvPr>
          </p:nvSpPr>
          <p:spPr>
            <a:xfrm>
              <a:off x="340" y="540"/>
              <a:ext cx="951" cy="775"/>
            </a:xfrm>
            <a:prstGeom prst="rect">
              <a:avLst/>
            </a:prstGeom>
            <a:noFill/>
          </p:spPr>
          <p:txBody>
            <a:bodyPr wrap="square" lIns="0" tIns="0" rIns="0" bIns="0" rtlCol="0">
              <a:spAutoFit/>
            </a:bodyPr>
            <a:lstStyle/>
            <a:p>
              <a:pPr algn="ctr">
                <a:lnSpc>
                  <a:spcPct val="100000"/>
                </a:lnSpc>
              </a:pPr>
              <a:r>
                <a:rPr lang="en-US" altLang="zh-CN" sz="3200" noProof="0">
                  <a:ln>
                    <a:noFill/>
                  </a:ln>
                  <a:solidFill>
                    <a:schemeClr val="bg1"/>
                  </a:solidFill>
                  <a:effectLst/>
                  <a:uLnTx/>
                  <a:uFillTx/>
                  <a:latin typeface="Arial"/>
                  <a:ea typeface="阿里巴巴普惠体 Medium"/>
                  <a:cs typeface="阿里巴巴普惠体 Medium"/>
                  <a:sym typeface="Arial"/>
                </a:rPr>
                <a:t>02</a:t>
              </a:r>
            </a:p>
          </p:txBody>
        </p:sp>
        <p:sp>
          <p:nvSpPr>
            <p:cNvPr id="29" name="图形"/>
            <p:cNvSpPr txBox="1"/>
            <p:nvPr>
              <p:custDataLst>
                <p:tags r:id="rId18"/>
              </p:custDataLst>
            </p:nvPr>
          </p:nvSpPr>
          <p:spPr>
            <a:xfrm>
              <a:off x="1878" y="491"/>
              <a:ext cx="3157" cy="872"/>
            </a:xfrm>
            <a:prstGeom prst="rect">
              <a:avLst/>
            </a:prstGeom>
            <a:noFill/>
          </p:spPr>
          <p:txBody>
            <a:bodyPr wrap="square" lIns="0" tIns="0" rIns="0" bIns="0" rtlCol="0">
              <a:spAutoFit/>
            </a:bodyPr>
            <a:lstStyle/>
            <a:p>
              <a:pPr algn="dist">
                <a:lnSpc>
                  <a:spcPct val="100000"/>
                </a:lnSpc>
              </a:pPr>
              <a:r>
                <a:rPr lang="zh-CN" altLang="en-US" sz="3600" noProof="0">
                  <a:ln>
                    <a:noFill/>
                  </a:ln>
                  <a:solidFill>
                    <a:schemeClr val="tx1">
                      <a:lumMod val="75000"/>
                      <a:lumOff val="25000"/>
                    </a:schemeClr>
                  </a:solidFill>
                  <a:effectLst/>
                  <a:uLnTx/>
                  <a:uFillTx/>
                  <a:latin typeface="Arial"/>
                  <a:ea typeface="阿里巴巴普惠体 Medium"/>
                  <a:cs typeface="阿里巴巴普惠体 Medium"/>
                  <a:sym typeface="Arial"/>
                </a:rPr>
                <a:t>活动规划</a:t>
              </a:r>
            </a:p>
          </p:txBody>
        </p:sp>
      </p:grpSp>
      <p:grpSp>
        <p:nvGrpSpPr>
          <p:cNvPr id="40" name="图形"/>
          <p:cNvGrpSpPr/>
          <p:nvPr/>
        </p:nvGrpSpPr>
        <p:grpSpPr>
          <a:xfrm>
            <a:off x="1030606" y="1905635"/>
            <a:ext cx="10081260" cy="3696970"/>
            <a:chOff x="1623" y="3001"/>
            <a:chExt cx="15876" cy="5822"/>
          </a:xfrm>
        </p:grpSpPr>
        <p:cxnSp>
          <p:nvCxnSpPr>
            <p:cNvPr id="14" name="图形"/>
            <p:cNvCxnSpPr/>
            <p:nvPr>
              <p:custDataLst>
                <p:tags r:id="rId2"/>
              </p:custDataLst>
            </p:nvPr>
          </p:nvCxnSpPr>
          <p:spPr>
            <a:xfrm>
              <a:off x="1623" y="5939"/>
              <a:ext cx="8912" cy="0"/>
            </a:xfrm>
            <a:prstGeom prst="line">
              <a:avLst/>
            </a:prstGeom>
            <a:ln w="12700">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5" name="图形"/>
            <p:cNvCxnSpPr/>
            <p:nvPr>
              <p:custDataLst>
                <p:tags r:id="rId3"/>
              </p:custDataLst>
            </p:nvPr>
          </p:nvCxnSpPr>
          <p:spPr>
            <a:xfrm flipV="1">
              <a:off x="6079" y="3163"/>
              <a:ext cx="0" cy="5551"/>
            </a:xfrm>
            <a:prstGeom prst="line">
              <a:avLst/>
            </a:prstGeom>
            <a:ln w="12700">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6" name="图形" descr="5d00beb1335ce"/>
            <p:cNvPicPr>
              <a:picLocks noChangeAspect="1"/>
            </p:cNvPicPr>
            <p:nvPr/>
          </p:nvPicPr>
          <p:blipFill>
            <a:blip r:embed="rId21" cstate="email">
              <a:extLst>
                <a:ext uri="{28A0092B-C50C-407E-A947-70E740481C1C}">
                  <a14:useLocalDpi xmlns:a14="http://schemas.microsoft.com/office/drawing/2010/main"/>
                </a:ext>
              </a:extLst>
            </a:blip>
            <a:srcRect/>
            <a:stretch>
              <a:fillRect/>
            </a:stretch>
          </p:blipFill>
          <p:spPr>
            <a:xfrm>
              <a:off x="11854" y="3001"/>
              <a:ext cx="5645" cy="2788"/>
            </a:xfrm>
            <a:prstGeom prst="roundRect">
              <a:avLst/>
            </a:prstGeom>
          </p:spPr>
        </p:pic>
        <p:pic>
          <p:nvPicPr>
            <p:cNvPr id="7" name="图形" descr="D:/包图网/包图网素材/商务办公/5d00bd1f89096.jpg5d00bd1f89096"/>
            <p:cNvPicPr>
              <a:picLocks noChangeAspect="1"/>
            </p:cNvPicPr>
            <p:nvPr>
              <p:custDataLst>
                <p:tags r:id="rId4"/>
              </p:custDataLst>
            </p:nvPr>
          </p:nvPicPr>
          <p:blipFill>
            <a:blip r:embed="rId22" cstate="email">
              <a:extLst>
                <a:ext uri="{28A0092B-C50C-407E-A947-70E740481C1C}">
                  <a14:useLocalDpi xmlns:a14="http://schemas.microsoft.com/office/drawing/2010/main"/>
                </a:ext>
              </a:extLst>
            </a:blip>
            <a:srcRect/>
            <a:stretch>
              <a:fillRect/>
            </a:stretch>
          </p:blipFill>
          <p:spPr>
            <a:xfrm>
              <a:off x="11854" y="6035"/>
              <a:ext cx="5645" cy="2788"/>
            </a:xfrm>
            <a:prstGeom prst="roundRect">
              <a:avLst/>
            </a:prstGeom>
          </p:spPr>
        </p:pic>
        <p:sp>
          <p:nvSpPr>
            <p:cNvPr id="8" name="图形"/>
            <p:cNvSpPr/>
            <p:nvPr/>
          </p:nvSpPr>
          <p:spPr>
            <a:xfrm>
              <a:off x="1623" y="3173"/>
              <a:ext cx="362" cy="362"/>
            </a:xfrm>
            <a:prstGeom prst="ellipse">
              <a:avLst/>
            </a:prstGeom>
            <a:solidFill>
              <a:srgbClr val="8A000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a:ea typeface="阿里巴巴普惠体 Medium"/>
                <a:cs typeface="阿里巴巴普惠体 Medium"/>
                <a:sym typeface="Arial"/>
              </a:endParaRPr>
            </a:p>
          </p:txBody>
        </p:sp>
        <p:sp>
          <p:nvSpPr>
            <p:cNvPr id="31" name="图形"/>
            <p:cNvSpPr/>
            <p:nvPr>
              <p:custDataLst>
                <p:tags r:id="rId5"/>
              </p:custDataLst>
            </p:nvPr>
          </p:nvSpPr>
          <p:spPr>
            <a:xfrm>
              <a:off x="6433" y="3173"/>
              <a:ext cx="362" cy="362"/>
            </a:xfrm>
            <a:prstGeom prst="ellipse">
              <a:avLst/>
            </a:prstGeom>
            <a:solidFill>
              <a:srgbClr val="B4000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a:ea typeface="阿里巴巴普惠体 Medium"/>
                <a:cs typeface="阿里巴巴普惠体 Medium"/>
                <a:sym typeface="Arial"/>
              </a:endParaRPr>
            </a:p>
          </p:txBody>
        </p:sp>
        <p:sp>
          <p:nvSpPr>
            <p:cNvPr id="32" name="图形"/>
            <p:cNvSpPr/>
            <p:nvPr>
              <p:custDataLst>
                <p:tags r:id="rId6"/>
              </p:custDataLst>
            </p:nvPr>
          </p:nvSpPr>
          <p:spPr>
            <a:xfrm>
              <a:off x="1630" y="6436"/>
              <a:ext cx="362" cy="362"/>
            </a:xfrm>
            <a:prstGeom prst="ellipse">
              <a:avLst/>
            </a:prstGeom>
            <a:solidFill>
              <a:srgbClr val="B4000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a:ea typeface="阿里巴巴普惠体 Medium"/>
                <a:cs typeface="阿里巴巴普惠体 Medium"/>
                <a:sym typeface="Arial"/>
              </a:endParaRPr>
            </a:p>
          </p:txBody>
        </p:sp>
        <p:sp>
          <p:nvSpPr>
            <p:cNvPr id="33" name="图形"/>
            <p:cNvSpPr/>
            <p:nvPr>
              <p:custDataLst>
                <p:tags r:id="rId7"/>
              </p:custDataLst>
            </p:nvPr>
          </p:nvSpPr>
          <p:spPr>
            <a:xfrm>
              <a:off x="6433" y="6436"/>
              <a:ext cx="362" cy="362"/>
            </a:xfrm>
            <a:prstGeom prst="ellipse">
              <a:avLst/>
            </a:prstGeom>
            <a:solidFill>
              <a:srgbClr val="8A000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a:ea typeface="阿里巴巴普惠体 Medium"/>
                <a:cs typeface="阿里巴巴普惠体 Medium"/>
                <a:sym typeface="Arial"/>
              </a:endParaRPr>
            </a:p>
          </p:txBody>
        </p:sp>
        <p:sp>
          <p:nvSpPr>
            <p:cNvPr id="41" name="图形"/>
            <p:cNvSpPr txBox="1"/>
            <p:nvPr>
              <p:custDataLst>
                <p:tags r:id="rId8"/>
              </p:custDataLst>
            </p:nvPr>
          </p:nvSpPr>
          <p:spPr>
            <a:xfrm>
              <a:off x="2124" y="3064"/>
              <a:ext cx="3109" cy="582"/>
            </a:xfrm>
            <a:prstGeom prst="rect">
              <a:avLst/>
            </a:prstGeom>
            <a:noFill/>
          </p:spPr>
          <p:txBody>
            <a:bodyPr wrap="square" lIns="0" tIns="0" rIns="0" bIns="0" rtlCol="0">
              <a:spAutoFit/>
            </a:bodyPr>
            <a:lstStyle/>
            <a:p>
              <a:r>
                <a:rPr lang="zh-CN" altLang="en-US" sz="2400">
                  <a:solidFill>
                    <a:schemeClr val="tx1">
                      <a:lumMod val="75000"/>
                      <a:lumOff val="25000"/>
                    </a:schemeClr>
                  </a:solidFill>
                  <a:latin typeface="Arial"/>
                  <a:ea typeface="阿里巴巴普惠体 Medium"/>
                  <a:cs typeface="阿里巴巴普惠体 Medium"/>
                  <a:sym typeface="Arial"/>
                </a:rPr>
                <a:t>添加标题文本</a:t>
              </a:r>
            </a:p>
          </p:txBody>
        </p:sp>
        <p:sp>
          <p:nvSpPr>
            <p:cNvPr id="42" name="图形"/>
            <p:cNvSpPr txBox="1"/>
            <p:nvPr>
              <p:custDataLst>
                <p:tags r:id="rId9"/>
              </p:custDataLst>
            </p:nvPr>
          </p:nvSpPr>
          <p:spPr>
            <a:xfrm>
              <a:off x="1630" y="3706"/>
              <a:ext cx="4201" cy="1527"/>
            </a:xfrm>
            <a:prstGeom prst="rect">
              <a:avLst/>
            </a:prstGeom>
            <a:noFill/>
          </p:spPr>
          <p:txBody>
            <a:bodyPr wrap="square" lIns="0" tIns="0" rIns="0" bIns="0" rtlCol="0">
              <a:spAutoFit/>
            </a:bodyPr>
            <a:lstStyle/>
            <a:p>
              <a:pPr>
                <a:lnSpc>
                  <a:spcPct val="150000"/>
                </a:lnSpc>
              </a:pPr>
              <a:r>
                <a:rPr lang="zh-CN" altLang="en-US" sz="1400">
                  <a:solidFill>
                    <a:schemeClr val="tx1">
                      <a:lumMod val="65000"/>
                      <a:lumOff val="35000"/>
                    </a:schemeClr>
                  </a:solidFill>
                  <a:latin typeface="Arial"/>
                  <a:ea typeface="阿里巴巴普惠体 Medium"/>
                  <a:cs typeface="阿里巴巴普惠体 Medium"/>
                  <a:sym typeface="Arial"/>
                </a:rPr>
                <a:t>单击此处输入您的文本内容，可更改文字的颜色或者大小等属性。单击此处输入您的文本内容。</a:t>
              </a:r>
              <a:endParaRPr lang="en-US" altLang="zh-CN" sz="1400">
                <a:solidFill>
                  <a:schemeClr val="tx1">
                    <a:lumMod val="65000"/>
                    <a:lumOff val="35000"/>
                  </a:schemeClr>
                </a:solidFill>
                <a:latin typeface="Arial"/>
                <a:ea typeface="阿里巴巴普惠体 Medium"/>
                <a:cs typeface="阿里巴巴普惠体 Medium"/>
                <a:sym typeface="Arial"/>
              </a:endParaRPr>
            </a:p>
          </p:txBody>
        </p:sp>
        <p:sp>
          <p:nvSpPr>
            <p:cNvPr id="34" name="图形"/>
            <p:cNvSpPr txBox="1"/>
            <p:nvPr>
              <p:custDataLst>
                <p:tags r:id="rId10"/>
              </p:custDataLst>
            </p:nvPr>
          </p:nvSpPr>
          <p:spPr>
            <a:xfrm>
              <a:off x="6927" y="3064"/>
              <a:ext cx="3109" cy="582"/>
            </a:xfrm>
            <a:prstGeom prst="rect">
              <a:avLst/>
            </a:prstGeom>
            <a:noFill/>
          </p:spPr>
          <p:txBody>
            <a:bodyPr wrap="square" lIns="0" tIns="0" rIns="0" bIns="0" rtlCol="0">
              <a:spAutoFit/>
            </a:bodyPr>
            <a:lstStyle/>
            <a:p>
              <a:r>
                <a:rPr lang="zh-CN" altLang="en-US" sz="2400">
                  <a:solidFill>
                    <a:schemeClr val="tx1">
                      <a:lumMod val="75000"/>
                      <a:lumOff val="25000"/>
                    </a:schemeClr>
                  </a:solidFill>
                  <a:latin typeface="Arial"/>
                  <a:ea typeface="阿里巴巴普惠体 Medium"/>
                  <a:cs typeface="阿里巴巴普惠体 Medium"/>
                  <a:sym typeface="Arial"/>
                </a:rPr>
                <a:t>添加标题文本</a:t>
              </a:r>
            </a:p>
          </p:txBody>
        </p:sp>
        <p:sp>
          <p:nvSpPr>
            <p:cNvPr id="35" name="图形"/>
            <p:cNvSpPr txBox="1"/>
            <p:nvPr>
              <p:custDataLst>
                <p:tags r:id="rId11"/>
              </p:custDataLst>
            </p:nvPr>
          </p:nvSpPr>
          <p:spPr>
            <a:xfrm>
              <a:off x="6433" y="3706"/>
              <a:ext cx="4201" cy="1527"/>
            </a:xfrm>
            <a:prstGeom prst="rect">
              <a:avLst/>
            </a:prstGeom>
            <a:noFill/>
          </p:spPr>
          <p:txBody>
            <a:bodyPr wrap="square" lIns="0" tIns="0" rIns="0" bIns="0" rtlCol="0">
              <a:spAutoFit/>
            </a:bodyPr>
            <a:lstStyle/>
            <a:p>
              <a:pPr>
                <a:lnSpc>
                  <a:spcPct val="150000"/>
                </a:lnSpc>
              </a:pPr>
              <a:r>
                <a:rPr lang="zh-CN" altLang="en-US" sz="1400">
                  <a:solidFill>
                    <a:schemeClr val="tx1">
                      <a:lumMod val="65000"/>
                      <a:lumOff val="35000"/>
                    </a:schemeClr>
                  </a:solidFill>
                  <a:latin typeface="Arial"/>
                  <a:ea typeface="阿里巴巴普惠体 Medium"/>
                  <a:cs typeface="阿里巴巴普惠体 Medium"/>
                  <a:sym typeface="Arial"/>
                </a:rPr>
                <a:t>单击此处输入您的文本内容，可更改文字的颜色或者大小等属性。单击此处输入您的文本内容。</a:t>
              </a:r>
              <a:endParaRPr lang="en-US" altLang="zh-CN" sz="1400">
                <a:solidFill>
                  <a:schemeClr val="tx1">
                    <a:lumMod val="65000"/>
                    <a:lumOff val="35000"/>
                  </a:schemeClr>
                </a:solidFill>
                <a:latin typeface="Arial"/>
                <a:ea typeface="阿里巴巴普惠体 Medium"/>
                <a:cs typeface="阿里巴巴普惠体 Medium"/>
                <a:sym typeface="Arial"/>
              </a:endParaRPr>
            </a:p>
          </p:txBody>
        </p:sp>
        <p:sp>
          <p:nvSpPr>
            <p:cNvPr id="36" name="图形"/>
            <p:cNvSpPr txBox="1"/>
            <p:nvPr>
              <p:custDataLst>
                <p:tags r:id="rId12"/>
              </p:custDataLst>
            </p:nvPr>
          </p:nvSpPr>
          <p:spPr>
            <a:xfrm>
              <a:off x="6927" y="6308"/>
              <a:ext cx="3109" cy="582"/>
            </a:xfrm>
            <a:prstGeom prst="rect">
              <a:avLst/>
            </a:prstGeom>
            <a:noFill/>
          </p:spPr>
          <p:txBody>
            <a:bodyPr wrap="square" lIns="0" tIns="0" rIns="0" bIns="0" rtlCol="0">
              <a:spAutoFit/>
            </a:bodyPr>
            <a:lstStyle/>
            <a:p>
              <a:r>
                <a:rPr lang="zh-CN" altLang="en-US" sz="2400">
                  <a:solidFill>
                    <a:schemeClr val="tx1">
                      <a:lumMod val="75000"/>
                      <a:lumOff val="25000"/>
                    </a:schemeClr>
                  </a:solidFill>
                  <a:latin typeface="Arial"/>
                  <a:ea typeface="阿里巴巴普惠体 Medium"/>
                  <a:cs typeface="阿里巴巴普惠体 Medium"/>
                  <a:sym typeface="Arial"/>
                </a:rPr>
                <a:t>添加标题文本</a:t>
              </a:r>
            </a:p>
          </p:txBody>
        </p:sp>
        <p:sp>
          <p:nvSpPr>
            <p:cNvPr id="37" name="图形"/>
            <p:cNvSpPr txBox="1"/>
            <p:nvPr>
              <p:custDataLst>
                <p:tags r:id="rId13"/>
              </p:custDataLst>
            </p:nvPr>
          </p:nvSpPr>
          <p:spPr>
            <a:xfrm>
              <a:off x="6433" y="6950"/>
              <a:ext cx="4201" cy="1527"/>
            </a:xfrm>
            <a:prstGeom prst="rect">
              <a:avLst/>
            </a:prstGeom>
            <a:noFill/>
          </p:spPr>
          <p:txBody>
            <a:bodyPr wrap="square" lIns="0" tIns="0" rIns="0" bIns="0" rtlCol="0">
              <a:spAutoFit/>
            </a:bodyPr>
            <a:lstStyle/>
            <a:p>
              <a:pPr>
                <a:lnSpc>
                  <a:spcPct val="150000"/>
                </a:lnSpc>
              </a:pPr>
              <a:r>
                <a:rPr lang="zh-CN" altLang="en-US" sz="1400">
                  <a:solidFill>
                    <a:schemeClr val="tx1">
                      <a:lumMod val="65000"/>
                      <a:lumOff val="35000"/>
                    </a:schemeClr>
                  </a:solidFill>
                  <a:latin typeface="Arial"/>
                  <a:ea typeface="阿里巴巴普惠体 Medium"/>
                  <a:cs typeface="阿里巴巴普惠体 Medium"/>
                  <a:sym typeface="Arial"/>
                </a:rPr>
                <a:t>单击此处输入您的文本内容，可更改文字的颜色或者大小等属性。单击此处输入您的文本内容。</a:t>
              </a:r>
              <a:endParaRPr lang="en-US" altLang="zh-CN" sz="1400">
                <a:solidFill>
                  <a:schemeClr val="tx1">
                    <a:lumMod val="65000"/>
                    <a:lumOff val="35000"/>
                  </a:schemeClr>
                </a:solidFill>
                <a:latin typeface="Arial"/>
                <a:ea typeface="阿里巴巴普惠体 Medium"/>
                <a:cs typeface="阿里巴巴普惠体 Medium"/>
                <a:sym typeface="Arial"/>
              </a:endParaRPr>
            </a:p>
          </p:txBody>
        </p:sp>
        <p:sp>
          <p:nvSpPr>
            <p:cNvPr id="38" name="图形"/>
            <p:cNvSpPr txBox="1"/>
            <p:nvPr>
              <p:custDataLst>
                <p:tags r:id="rId14"/>
              </p:custDataLst>
            </p:nvPr>
          </p:nvSpPr>
          <p:spPr>
            <a:xfrm>
              <a:off x="2124" y="6308"/>
              <a:ext cx="3109" cy="582"/>
            </a:xfrm>
            <a:prstGeom prst="rect">
              <a:avLst/>
            </a:prstGeom>
            <a:noFill/>
          </p:spPr>
          <p:txBody>
            <a:bodyPr wrap="square" lIns="0" tIns="0" rIns="0" bIns="0" rtlCol="0">
              <a:spAutoFit/>
            </a:bodyPr>
            <a:lstStyle/>
            <a:p>
              <a:r>
                <a:rPr lang="zh-CN" altLang="en-US" sz="2400">
                  <a:solidFill>
                    <a:schemeClr val="tx1">
                      <a:lumMod val="75000"/>
                      <a:lumOff val="25000"/>
                    </a:schemeClr>
                  </a:solidFill>
                  <a:latin typeface="Arial"/>
                  <a:ea typeface="阿里巴巴普惠体 Medium"/>
                  <a:cs typeface="阿里巴巴普惠体 Medium"/>
                  <a:sym typeface="Arial"/>
                </a:rPr>
                <a:t>添加标题文本</a:t>
              </a:r>
            </a:p>
          </p:txBody>
        </p:sp>
        <p:sp>
          <p:nvSpPr>
            <p:cNvPr id="39" name="图形"/>
            <p:cNvSpPr txBox="1"/>
            <p:nvPr>
              <p:custDataLst>
                <p:tags r:id="rId15"/>
              </p:custDataLst>
            </p:nvPr>
          </p:nvSpPr>
          <p:spPr>
            <a:xfrm>
              <a:off x="1630" y="6950"/>
              <a:ext cx="4201" cy="1527"/>
            </a:xfrm>
            <a:prstGeom prst="rect">
              <a:avLst/>
            </a:prstGeom>
            <a:noFill/>
          </p:spPr>
          <p:txBody>
            <a:bodyPr wrap="square" lIns="0" tIns="0" rIns="0" bIns="0" rtlCol="0">
              <a:spAutoFit/>
            </a:bodyPr>
            <a:lstStyle/>
            <a:p>
              <a:pPr>
                <a:lnSpc>
                  <a:spcPct val="150000"/>
                </a:lnSpc>
              </a:pPr>
              <a:r>
                <a:rPr lang="zh-CN" altLang="en-US" sz="1400">
                  <a:solidFill>
                    <a:schemeClr val="tx1">
                      <a:lumMod val="65000"/>
                      <a:lumOff val="35000"/>
                    </a:schemeClr>
                  </a:solidFill>
                  <a:latin typeface="Arial"/>
                  <a:ea typeface="阿里巴巴普惠体 Medium"/>
                  <a:cs typeface="阿里巴巴普惠体 Medium"/>
                  <a:sym typeface="Arial"/>
                </a:rPr>
                <a:t>单击此处输入您的文本内容，可更改文字的颜色或者大小等属性。单击此处输入您的文本内容。</a:t>
              </a:r>
              <a:endParaRPr lang="en-US" altLang="zh-CN" sz="1400">
                <a:solidFill>
                  <a:schemeClr val="tx1">
                    <a:lumMod val="65000"/>
                    <a:lumOff val="35000"/>
                  </a:schemeClr>
                </a:solidFill>
                <a:latin typeface="Arial"/>
                <a:ea typeface="阿里巴巴普惠体 Medium"/>
                <a:cs typeface="阿里巴巴普惠体 Medium"/>
                <a:sym typeface="Arial"/>
              </a:endParaRPr>
            </a:p>
          </p:txBody>
        </p:sp>
      </p:grpSp>
    </p:spTree>
    <p:custDataLst>
      <p:tags r:id="rId1"/>
    </p:custDataLst>
  </p:cSld>
  <p:clrMapOvr>
    <a:masterClrMapping/>
  </p:clrMapOvr>
  <p:transition advTm="2000">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p:cTn id="14" dur="1000" fill="hold"/>
                                        <p:tgtEl>
                                          <p:spTgt spid="40"/>
                                        </p:tgtEl>
                                        <p:attrNameLst>
                                          <p:attrName>ppt_w</p:attrName>
                                        </p:attrNameLst>
                                      </p:cBhvr>
                                      <p:tavLst>
                                        <p:tav tm="0">
                                          <p:val>
                                            <p:fltVal val="0"/>
                                          </p:val>
                                        </p:tav>
                                        <p:tav tm="100000">
                                          <p:val>
                                            <p:strVal val="#ppt_w"/>
                                          </p:val>
                                        </p:tav>
                                      </p:tavLst>
                                    </p:anim>
                                    <p:anim calcmode="lin" valueType="num">
                                      <p:cBhvr>
                                        <p:cTn id="15" dur="1000" fill="hold"/>
                                        <p:tgtEl>
                                          <p:spTgt spid="40"/>
                                        </p:tgtEl>
                                        <p:attrNameLst>
                                          <p:attrName>ppt_h</p:attrName>
                                        </p:attrNameLst>
                                      </p:cBhvr>
                                      <p:tavLst>
                                        <p:tav tm="0">
                                          <p:val>
                                            <p:fltVal val="0"/>
                                          </p:val>
                                        </p:tav>
                                        <p:tav tm="100000">
                                          <p:val>
                                            <p:strVal val="#ppt_h"/>
                                          </p:val>
                                        </p:tav>
                                      </p:tavLst>
                                    </p:anim>
                                    <p:anim calcmode="lin" valueType="num">
                                      <p:cBhvr>
                                        <p:cTn id="16" dur="1000" fill="hold"/>
                                        <p:tgtEl>
                                          <p:spTgt spid="40"/>
                                        </p:tgtEl>
                                        <p:attrNameLst>
                                          <p:attrName>style.rotation</p:attrName>
                                        </p:attrNameLst>
                                      </p:cBhvr>
                                      <p:tavLst>
                                        <p:tav tm="0">
                                          <p:val>
                                            <p:fltVal val="90"/>
                                          </p:val>
                                        </p:tav>
                                        <p:tav tm="100000">
                                          <p:val>
                                            <p:fltVal val="0"/>
                                          </p:val>
                                        </p:tav>
                                      </p:tavLst>
                                    </p:anim>
                                    <p:animEffect transition="in" filter="fade">
                                      <p:cBhvr>
                                        <p:cTn id="1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图形"/>
          <p:cNvGrpSpPr/>
          <p:nvPr/>
        </p:nvGrpSpPr>
        <p:grpSpPr>
          <a:xfrm>
            <a:off x="1" y="300356"/>
            <a:ext cx="3197225" cy="576580"/>
            <a:chOff x="0" y="473"/>
            <a:chExt cx="5035" cy="908"/>
          </a:xfrm>
        </p:grpSpPr>
        <p:sp>
          <p:nvSpPr>
            <p:cNvPr id="2" name="图形"/>
            <p:cNvSpPr/>
            <p:nvPr>
              <p:custDataLst>
                <p:tags r:id="rId28"/>
              </p:custDataLst>
            </p:nvPr>
          </p:nvSpPr>
          <p:spPr>
            <a:xfrm rot="5400000">
              <a:off x="361" y="112"/>
              <a:ext cx="908" cy="1630"/>
            </a:xfrm>
            <a:prstGeom prst="round2SameRect">
              <a:avLst>
                <a:gd name="adj1" fmla="val 50000"/>
                <a:gd name="adj2" fmla="val 0"/>
              </a:avLst>
            </a:prstGeom>
            <a:solidFill>
              <a:srgbClr val="B4000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tLang="zh-CN">
                <a:latin typeface="Arial"/>
                <a:ea typeface="阿里巴巴普惠体 Medium"/>
                <a:cs typeface="阿里巴巴普惠体 Medium"/>
                <a:sym typeface="Arial"/>
              </a:endParaRPr>
            </a:p>
          </p:txBody>
        </p:sp>
        <p:sp>
          <p:nvSpPr>
            <p:cNvPr id="3" name="图形"/>
            <p:cNvSpPr txBox="1"/>
            <p:nvPr>
              <p:custDataLst>
                <p:tags r:id="rId29"/>
              </p:custDataLst>
            </p:nvPr>
          </p:nvSpPr>
          <p:spPr>
            <a:xfrm>
              <a:off x="340" y="540"/>
              <a:ext cx="951" cy="775"/>
            </a:xfrm>
            <a:prstGeom prst="rect">
              <a:avLst/>
            </a:prstGeom>
            <a:noFill/>
          </p:spPr>
          <p:txBody>
            <a:bodyPr wrap="square" lIns="0" tIns="0" rIns="0" bIns="0" rtlCol="0">
              <a:spAutoFit/>
            </a:bodyPr>
            <a:lstStyle/>
            <a:p>
              <a:pPr algn="ctr">
                <a:lnSpc>
                  <a:spcPct val="100000"/>
                </a:lnSpc>
              </a:pPr>
              <a:r>
                <a:rPr lang="en-US" altLang="zh-CN" sz="3200" noProof="0">
                  <a:ln>
                    <a:noFill/>
                  </a:ln>
                  <a:solidFill>
                    <a:schemeClr val="bg1"/>
                  </a:solidFill>
                  <a:effectLst/>
                  <a:uLnTx/>
                  <a:uFillTx/>
                  <a:latin typeface="Arial"/>
                  <a:ea typeface="阿里巴巴普惠体 Medium"/>
                  <a:cs typeface="阿里巴巴普惠体 Medium"/>
                  <a:sym typeface="Arial"/>
                </a:rPr>
                <a:t>02</a:t>
              </a:r>
            </a:p>
          </p:txBody>
        </p:sp>
        <p:sp>
          <p:nvSpPr>
            <p:cNvPr id="29" name="图形"/>
            <p:cNvSpPr txBox="1"/>
            <p:nvPr>
              <p:custDataLst>
                <p:tags r:id="rId30"/>
              </p:custDataLst>
            </p:nvPr>
          </p:nvSpPr>
          <p:spPr>
            <a:xfrm>
              <a:off x="1878" y="491"/>
              <a:ext cx="3157" cy="872"/>
            </a:xfrm>
            <a:prstGeom prst="rect">
              <a:avLst/>
            </a:prstGeom>
            <a:noFill/>
          </p:spPr>
          <p:txBody>
            <a:bodyPr wrap="square" lIns="0" tIns="0" rIns="0" bIns="0" rtlCol="0">
              <a:spAutoFit/>
            </a:bodyPr>
            <a:lstStyle/>
            <a:p>
              <a:pPr algn="dist">
                <a:lnSpc>
                  <a:spcPct val="100000"/>
                </a:lnSpc>
              </a:pPr>
              <a:r>
                <a:rPr lang="zh-CN" altLang="en-US" sz="3600" noProof="0">
                  <a:ln>
                    <a:noFill/>
                  </a:ln>
                  <a:solidFill>
                    <a:schemeClr val="tx1">
                      <a:lumMod val="75000"/>
                      <a:lumOff val="25000"/>
                    </a:schemeClr>
                  </a:solidFill>
                  <a:effectLst/>
                  <a:uLnTx/>
                  <a:uFillTx/>
                  <a:latin typeface="Arial"/>
                  <a:ea typeface="阿里巴巴普惠体 Medium"/>
                  <a:cs typeface="阿里巴巴普惠体 Medium"/>
                  <a:sym typeface="Arial"/>
                </a:rPr>
                <a:t>活动规划</a:t>
              </a:r>
            </a:p>
          </p:txBody>
        </p:sp>
      </p:grpSp>
      <p:grpSp>
        <p:nvGrpSpPr>
          <p:cNvPr id="13" name="图形"/>
          <p:cNvGrpSpPr/>
          <p:nvPr/>
        </p:nvGrpSpPr>
        <p:grpSpPr>
          <a:xfrm>
            <a:off x="1033145" y="1836420"/>
            <a:ext cx="10099040" cy="3886200"/>
            <a:chOff x="1627" y="3036"/>
            <a:chExt cx="15904" cy="6120"/>
          </a:xfrm>
        </p:grpSpPr>
        <p:sp>
          <p:nvSpPr>
            <p:cNvPr id="55" name="图形"/>
            <p:cNvSpPr/>
            <p:nvPr>
              <p:custDataLst>
                <p:tags r:id="rId2"/>
              </p:custDataLst>
            </p:nvPr>
          </p:nvSpPr>
          <p:spPr>
            <a:xfrm>
              <a:off x="5263" y="3036"/>
              <a:ext cx="3108" cy="2886"/>
            </a:xfrm>
            <a:prstGeom prst="rect">
              <a:avLst/>
            </a:prstGeom>
            <a:solidFill>
              <a:srgbClr val="B4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a:ea typeface="阿里巴巴普惠体 Medium"/>
                <a:cs typeface="阿里巴巴普惠体 Medium"/>
                <a:sym typeface="Arial"/>
              </a:endParaRPr>
            </a:p>
          </p:txBody>
        </p:sp>
        <p:grpSp>
          <p:nvGrpSpPr>
            <p:cNvPr id="56" name="组合 55"/>
            <p:cNvGrpSpPr/>
            <p:nvPr/>
          </p:nvGrpSpPr>
          <p:grpSpPr>
            <a:xfrm>
              <a:off x="6298" y="3680"/>
              <a:ext cx="1085" cy="1141"/>
              <a:chOff x="2894226" y="1329844"/>
              <a:chExt cx="460376" cy="484187"/>
            </a:xfrm>
          </p:grpSpPr>
          <p:sp>
            <p:nvSpPr>
              <p:cNvPr id="57" name="图形"/>
              <p:cNvSpPr/>
              <p:nvPr>
                <p:custDataLst>
                  <p:tags r:id="rId25"/>
                </p:custDataLst>
              </p:nvPr>
            </p:nvSpPr>
            <p:spPr bwMode="auto">
              <a:xfrm>
                <a:off x="2894226" y="1329844"/>
                <a:ext cx="460375" cy="179388"/>
              </a:xfrm>
              <a:custGeom>
                <a:avLst/>
                <a:gdLst>
                  <a:gd name="T0" fmla="*/ 6 w 122"/>
                  <a:gd name="T1" fmla="*/ 47 h 47"/>
                  <a:gd name="T2" fmla="*/ 13 w 122"/>
                  <a:gd name="T3" fmla="*/ 45 h 47"/>
                  <a:gd name="T4" fmla="*/ 36 w 122"/>
                  <a:gd name="T5" fmla="*/ 43 h 47"/>
                  <a:gd name="T6" fmla="*/ 36 w 122"/>
                  <a:gd name="T7" fmla="*/ 43 h 47"/>
                  <a:gd name="T8" fmla="*/ 41 w 122"/>
                  <a:gd name="T9" fmla="*/ 32 h 47"/>
                  <a:gd name="T10" fmla="*/ 81 w 122"/>
                  <a:gd name="T11" fmla="*/ 32 h 47"/>
                  <a:gd name="T12" fmla="*/ 86 w 122"/>
                  <a:gd name="T13" fmla="*/ 43 h 47"/>
                  <a:gd name="T14" fmla="*/ 86 w 122"/>
                  <a:gd name="T15" fmla="*/ 43 h 47"/>
                  <a:gd name="T16" fmla="*/ 109 w 122"/>
                  <a:gd name="T17" fmla="*/ 45 h 47"/>
                  <a:gd name="T18" fmla="*/ 117 w 122"/>
                  <a:gd name="T19" fmla="*/ 47 h 47"/>
                  <a:gd name="T20" fmla="*/ 120 w 122"/>
                  <a:gd name="T21" fmla="*/ 37 h 47"/>
                  <a:gd name="T22" fmla="*/ 107 w 122"/>
                  <a:gd name="T23" fmla="*/ 14 h 47"/>
                  <a:gd name="T24" fmla="*/ 16 w 122"/>
                  <a:gd name="T25" fmla="*/ 14 h 47"/>
                  <a:gd name="T26" fmla="*/ 3 w 122"/>
                  <a:gd name="T27" fmla="*/ 37 h 47"/>
                  <a:gd name="T28" fmla="*/ 6 w 122"/>
                  <a:gd name="T29"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47">
                    <a:moveTo>
                      <a:pt x="6" y="47"/>
                    </a:moveTo>
                    <a:cubicBezTo>
                      <a:pt x="8" y="46"/>
                      <a:pt x="10" y="45"/>
                      <a:pt x="13" y="45"/>
                    </a:cubicBezTo>
                    <a:cubicBezTo>
                      <a:pt x="21" y="44"/>
                      <a:pt x="28" y="44"/>
                      <a:pt x="36" y="43"/>
                    </a:cubicBezTo>
                    <a:cubicBezTo>
                      <a:pt x="36" y="43"/>
                      <a:pt x="36" y="43"/>
                      <a:pt x="36" y="43"/>
                    </a:cubicBezTo>
                    <a:cubicBezTo>
                      <a:pt x="35" y="38"/>
                      <a:pt x="37" y="33"/>
                      <a:pt x="41" y="32"/>
                    </a:cubicBezTo>
                    <a:cubicBezTo>
                      <a:pt x="54" y="28"/>
                      <a:pt x="68" y="28"/>
                      <a:pt x="81" y="32"/>
                    </a:cubicBezTo>
                    <a:cubicBezTo>
                      <a:pt x="85" y="33"/>
                      <a:pt x="88" y="38"/>
                      <a:pt x="86" y="43"/>
                    </a:cubicBezTo>
                    <a:cubicBezTo>
                      <a:pt x="86" y="43"/>
                      <a:pt x="86" y="43"/>
                      <a:pt x="86" y="43"/>
                    </a:cubicBezTo>
                    <a:cubicBezTo>
                      <a:pt x="94" y="44"/>
                      <a:pt x="102" y="44"/>
                      <a:pt x="109" y="45"/>
                    </a:cubicBezTo>
                    <a:cubicBezTo>
                      <a:pt x="112" y="45"/>
                      <a:pt x="115" y="46"/>
                      <a:pt x="117" y="47"/>
                    </a:cubicBezTo>
                    <a:cubicBezTo>
                      <a:pt x="118" y="43"/>
                      <a:pt x="119" y="40"/>
                      <a:pt x="120" y="37"/>
                    </a:cubicBezTo>
                    <a:cubicBezTo>
                      <a:pt x="122" y="29"/>
                      <a:pt x="117" y="18"/>
                      <a:pt x="107" y="14"/>
                    </a:cubicBezTo>
                    <a:cubicBezTo>
                      <a:pt x="77" y="0"/>
                      <a:pt x="46" y="0"/>
                      <a:pt x="16" y="14"/>
                    </a:cubicBezTo>
                    <a:cubicBezTo>
                      <a:pt x="6" y="18"/>
                      <a:pt x="0" y="29"/>
                      <a:pt x="3" y="37"/>
                    </a:cubicBezTo>
                    <a:cubicBezTo>
                      <a:pt x="4" y="40"/>
                      <a:pt x="5" y="43"/>
                      <a:pt x="6"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zh-CN" altLang="en-US">
                  <a:solidFill>
                    <a:prstClr val="black"/>
                  </a:solidFill>
                  <a:latin typeface="Arial"/>
                  <a:ea typeface="阿里巴巴普惠体 Medium"/>
                  <a:cs typeface="阿里巴巴普惠体 Medium"/>
                  <a:sym typeface="Arial"/>
                </a:endParaRPr>
              </a:p>
            </p:txBody>
          </p:sp>
          <p:sp>
            <p:nvSpPr>
              <p:cNvPr id="58" name="图形"/>
              <p:cNvSpPr>
                <a:spLocks noChangeArrowheads="1"/>
              </p:cNvSpPr>
              <p:nvPr>
                <p:custDataLst>
                  <p:tags r:id="rId26"/>
                </p:custDataLst>
              </p:nvPr>
            </p:nvSpPr>
            <p:spPr bwMode="auto">
              <a:xfrm>
                <a:off x="3064089" y="1550506"/>
                <a:ext cx="120650" cy="762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zh-CN" altLang="en-US">
                  <a:solidFill>
                    <a:prstClr val="black"/>
                  </a:solidFill>
                  <a:latin typeface="Arial"/>
                  <a:ea typeface="阿里巴巴普惠体 Medium"/>
                  <a:cs typeface="阿里巴巴普惠体 Medium"/>
                  <a:sym typeface="Arial"/>
                </a:endParaRPr>
              </a:p>
            </p:txBody>
          </p:sp>
          <p:sp>
            <p:nvSpPr>
              <p:cNvPr id="59" name="图形"/>
              <p:cNvSpPr>
                <a:spLocks noEditPoints="1"/>
              </p:cNvSpPr>
              <p:nvPr>
                <p:custDataLst>
                  <p:tags r:id="rId27"/>
                </p:custDataLst>
              </p:nvPr>
            </p:nvSpPr>
            <p:spPr bwMode="auto">
              <a:xfrm>
                <a:off x="2898989" y="1455256"/>
                <a:ext cx="455613" cy="358775"/>
              </a:xfrm>
              <a:custGeom>
                <a:avLst/>
                <a:gdLst>
                  <a:gd name="T0" fmla="*/ 120 w 121"/>
                  <a:gd name="T1" fmla="*/ 57 h 94"/>
                  <a:gd name="T2" fmla="*/ 121 w 121"/>
                  <a:gd name="T3" fmla="*/ 57 h 94"/>
                  <a:gd name="T4" fmla="*/ 94 w 121"/>
                  <a:gd name="T5" fmla="*/ 16 h 94"/>
                  <a:gd name="T6" fmla="*/ 80 w 121"/>
                  <a:gd name="T7" fmla="*/ 13 h 94"/>
                  <a:gd name="T8" fmla="*/ 80 w 121"/>
                  <a:gd name="T9" fmla="*/ 9 h 94"/>
                  <a:gd name="T10" fmla="*/ 73 w 121"/>
                  <a:gd name="T11" fmla="*/ 0 h 94"/>
                  <a:gd name="T12" fmla="*/ 66 w 121"/>
                  <a:gd name="T13" fmla="*/ 9 h 94"/>
                  <a:gd name="T14" fmla="*/ 66 w 121"/>
                  <a:gd name="T15" fmla="*/ 13 h 94"/>
                  <a:gd name="T16" fmla="*/ 64 w 121"/>
                  <a:gd name="T17" fmla="*/ 14 h 94"/>
                  <a:gd name="T18" fmla="*/ 57 w 121"/>
                  <a:gd name="T19" fmla="*/ 14 h 94"/>
                  <a:gd name="T20" fmla="*/ 54 w 121"/>
                  <a:gd name="T21" fmla="*/ 13 h 94"/>
                  <a:gd name="T22" fmla="*/ 54 w 121"/>
                  <a:gd name="T23" fmla="*/ 9 h 94"/>
                  <a:gd name="T24" fmla="*/ 47 w 121"/>
                  <a:gd name="T25" fmla="*/ 0 h 94"/>
                  <a:gd name="T26" fmla="*/ 41 w 121"/>
                  <a:gd name="T27" fmla="*/ 9 h 94"/>
                  <a:gd name="T28" fmla="*/ 41 w 121"/>
                  <a:gd name="T29" fmla="*/ 13 h 94"/>
                  <a:gd name="T30" fmla="*/ 26 w 121"/>
                  <a:gd name="T31" fmla="*/ 16 h 94"/>
                  <a:gd name="T32" fmla="*/ 0 w 121"/>
                  <a:gd name="T33" fmla="*/ 57 h 94"/>
                  <a:gd name="T34" fmla="*/ 0 w 121"/>
                  <a:gd name="T35" fmla="*/ 57 h 94"/>
                  <a:gd name="T36" fmla="*/ 0 w 121"/>
                  <a:gd name="T37" fmla="*/ 58 h 94"/>
                  <a:gd name="T38" fmla="*/ 0 w 121"/>
                  <a:gd name="T39" fmla="*/ 70 h 94"/>
                  <a:gd name="T40" fmla="*/ 6 w 121"/>
                  <a:gd name="T41" fmla="*/ 79 h 94"/>
                  <a:gd name="T42" fmla="*/ 6 w 121"/>
                  <a:gd name="T43" fmla="*/ 82 h 94"/>
                  <a:gd name="T44" fmla="*/ 13 w 121"/>
                  <a:gd name="T45" fmla="*/ 86 h 94"/>
                  <a:gd name="T46" fmla="*/ 18 w 121"/>
                  <a:gd name="T47" fmla="*/ 85 h 94"/>
                  <a:gd name="T48" fmla="*/ 102 w 121"/>
                  <a:gd name="T49" fmla="*/ 85 h 94"/>
                  <a:gd name="T50" fmla="*/ 107 w 121"/>
                  <a:gd name="T51" fmla="*/ 86 h 94"/>
                  <a:gd name="T52" fmla="*/ 114 w 121"/>
                  <a:gd name="T53" fmla="*/ 82 h 94"/>
                  <a:gd name="T54" fmla="*/ 114 w 121"/>
                  <a:gd name="T55" fmla="*/ 79 h 94"/>
                  <a:gd name="T56" fmla="*/ 120 w 121"/>
                  <a:gd name="T57" fmla="*/ 70 h 94"/>
                  <a:gd name="T58" fmla="*/ 121 w 121"/>
                  <a:gd name="T59" fmla="*/ 58 h 94"/>
                  <a:gd name="T60" fmla="*/ 120 w 121"/>
                  <a:gd name="T61" fmla="*/ 57 h 94"/>
                  <a:gd name="T62" fmla="*/ 60 w 121"/>
                  <a:gd name="T63" fmla="*/ 56 h 94"/>
                  <a:gd name="T64" fmla="*/ 33 w 121"/>
                  <a:gd name="T65" fmla="*/ 38 h 94"/>
                  <a:gd name="T66" fmla="*/ 60 w 121"/>
                  <a:gd name="T67" fmla="*/ 20 h 94"/>
                  <a:gd name="T68" fmla="*/ 87 w 121"/>
                  <a:gd name="T69" fmla="*/ 38 h 94"/>
                  <a:gd name="T70" fmla="*/ 60 w 121"/>
                  <a:gd name="T71"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 h="94">
                    <a:moveTo>
                      <a:pt x="120" y="57"/>
                    </a:moveTo>
                    <a:cubicBezTo>
                      <a:pt x="121" y="57"/>
                      <a:pt x="121" y="57"/>
                      <a:pt x="121" y="57"/>
                    </a:cubicBezTo>
                    <a:cubicBezTo>
                      <a:pt x="121" y="57"/>
                      <a:pt x="105" y="21"/>
                      <a:pt x="94" y="16"/>
                    </a:cubicBezTo>
                    <a:cubicBezTo>
                      <a:pt x="91" y="14"/>
                      <a:pt x="85" y="14"/>
                      <a:pt x="80" y="13"/>
                    </a:cubicBezTo>
                    <a:cubicBezTo>
                      <a:pt x="80" y="9"/>
                      <a:pt x="80" y="9"/>
                      <a:pt x="80" y="9"/>
                    </a:cubicBezTo>
                    <a:cubicBezTo>
                      <a:pt x="80" y="4"/>
                      <a:pt x="77" y="0"/>
                      <a:pt x="73" y="0"/>
                    </a:cubicBezTo>
                    <a:cubicBezTo>
                      <a:pt x="69" y="0"/>
                      <a:pt x="66" y="4"/>
                      <a:pt x="66" y="9"/>
                    </a:cubicBezTo>
                    <a:cubicBezTo>
                      <a:pt x="66" y="13"/>
                      <a:pt x="66" y="13"/>
                      <a:pt x="66" y="13"/>
                    </a:cubicBezTo>
                    <a:cubicBezTo>
                      <a:pt x="65" y="13"/>
                      <a:pt x="64" y="13"/>
                      <a:pt x="64" y="14"/>
                    </a:cubicBezTo>
                    <a:cubicBezTo>
                      <a:pt x="57" y="14"/>
                      <a:pt x="57" y="14"/>
                      <a:pt x="57" y="14"/>
                    </a:cubicBezTo>
                    <a:cubicBezTo>
                      <a:pt x="56" y="13"/>
                      <a:pt x="55" y="13"/>
                      <a:pt x="54" y="13"/>
                    </a:cubicBezTo>
                    <a:cubicBezTo>
                      <a:pt x="54" y="9"/>
                      <a:pt x="54" y="9"/>
                      <a:pt x="54" y="9"/>
                    </a:cubicBezTo>
                    <a:cubicBezTo>
                      <a:pt x="54" y="4"/>
                      <a:pt x="51" y="0"/>
                      <a:pt x="47" y="0"/>
                    </a:cubicBezTo>
                    <a:cubicBezTo>
                      <a:pt x="44" y="0"/>
                      <a:pt x="41" y="4"/>
                      <a:pt x="41" y="9"/>
                    </a:cubicBezTo>
                    <a:cubicBezTo>
                      <a:pt x="41" y="13"/>
                      <a:pt x="41" y="13"/>
                      <a:pt x="41" y="13"/>
                    </a:cubicBezTo>
                    <a:cubicBezTo>
                      <a:pt x="35" y="14"/>
                      <a:pt x="30" y="14"/>
                      <a:pt x="26" y="16"/>
                    </a:cubicBezTo>
                    <a:cubicBezTo>
                      <a:pt x="15" y="21"/>
                      <a:pt x="0" y="57"/>
                      <a:pt x="0" y="57"/>
                    </a:cubicBezTo>
                    <a:cubicBezTo>
                      <a:pt x="0" y="57"/>
                      <a:pt x="0" y="57"/>
                      <a:pt x="0" y="57"/>
                    </a:cubicBezTo>
                    <a:cubicBezTo>
                      <a:pt x="0" y="57"/>
                      <a:pt x="0" y="58"/>
                      <a:pt x="0" y="58"/>
                    </a:cubicBezTo>
                    <a:cubicBezTo>
                      <a:pt x="0" y="62"/>
                      <a:pt x="0" y="66"/>
                      <a:pt x="0" y="70"/>
                    </a:cubicBezTo>
                    <a:cubicBezTo>
                      <a:pt x="1" y="73"/>
                      <a:pt x="3" y="76"/>
                      <a:pt x="6" y="79"/>
                    </a:cubicBezTo>
                    <a:cubicBezTo>
                      <a:pt x="6" y="82"/>
                      <a:pt x="6" y="82"/>
                      <a:pt x="6" y="82"/>
                    </a:cubicBezTo>
                    <a:cubicBezTo>
                      <a:pt x="6" y="84"/>
                      <a:pt x="9" y="86"/>
                      <a:pt x="13" y="86"/>
                    </a:cubicBezTo>
                    <a:cubicBezTo>
                      <a:pt x="15" y="86"/>
                      <a:pt x="17" y="86"/>
                      <a:pt x="18" y="85"/>
                    </a:cubicBezTo>
                    <a:cubicBezTo>
                      <a:pt x="46" y="94"/>
                      <a:pt x="75" y="94"/>
                      <a:pt x="102" y="85"/>
                    </a:cubicBezTo>
                    <a:cubicBezTo>
                      <a:pt x="104" y="86"/>
                      <a:pt x="105" y="86"/>
                      <a:pt x="107" y="86"/>
                    </a:cubicBezTo>
                    <a:cubicBezTo>
                      <a:pt x="111" y="86"/>
                      <a:pt x="114" y="84"/>
                      <a:pt x="114" y="82"/>
                    </a:cubicBezTo>
                    <a:cubicBezTo>
                      <a:pt x="114" y="79"/>
                      <a:pt x="114" y="79"/>
                      <a:pt x="114" y="79"/>
                    </a:cubicBezTo>
                    <a:cubicBezTo>
                      <a:pt x="117" y="76"/>
                      <a:pt x="120" y="73"/>
                      <a:pt x="120" y="70"/>
                    </a:cubicBezTo>
                    <a:cubicBezTo>
                      <a:pt x="120" y="66"/>
                      <a:pt x="120" y="62"/>
                      <a:pt x="121" y="58"/>
                    </a:cubicBezTo>
                    <a:cubicBezTo>
                      <a:pt x="121" y="58"/>
                      <a:pt x="121" y="57"/>
                      <a:pt x="120" y="57"/>
                    </a:cubicBezTo>
                    <a:close/>
                    <a:moveTo>
                      <a:pt x="60" y="56"/>
                    </a:moveTo>
                    <a:cubicBezTo>
                      <a:pt x="45" y="56"/>
                      <a:pt x="33" y="48"/>
                      <a:pt x="33" y="38"/>
                    </a:cubicBezTo>
                    <a:cubicBezTo>
                      <a:pt x="33" y="28"/>
                      <a:pt x="45" y="20"/>
                      <a:pt x="60" y="20"/>
                    </a:cubicBezTo>
                    <a:cubicBezTo>
                      <a:pt x="75" y="20"/>
                      <a:pt x="87" y="28"/>
                      <a:pt x="87" y="38"/>
                    </a:cubicBezTo>
                    <a:cubicBezTo>
                      <a:pt x="87" y="48"/>
                      <a:pt x="75" y="56"/>
                      <a:pt x="60"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zh-CN" altLang="en-US">
                  <a:solidFill>
                    <a:prstClr val="black"/>
                  </a:solidFill>
                  <a:latin typeface="Arial"/>
                  <a:ea typeface="阿里巴巴普惠体 Medium"/>
                  <a:cs typeface="阿里巴巴普惠体 Medium"/>
                  <a:sym typeface="Arial"/>
                </a:endParaRPr>
              </a:p>
            </p:txBody>
          </p:sp>
        </p:grpSp>
        <p:sp>
          <p:nvSpPr>
            <p:cNvPr id="61" name="图形"/>
            <p:cNvSpPr/>
            <p:nvPr>
              <p:custDataLst>
                <p:tags r:id="rId3"/>
              </p:custDataLst>
            </p:nvPr>
          </p:nvSpPr>
          <p:spPr>
            <a:xfrm>
              <a:off x="1630" y="3036"/>
              <a:ext cx="3108" cy="2886"/>
            </a:xfrm>
            <a:prstGeom prst="rect">
              <a:avLst/>
            </a:prstGeom>
            <a:solidFill>
              <a:srgbClr val="8A00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a:ea typeface="阿里巴巴普惠体 Medium"/>
                <a:cs typeface="阿里巴巴普惠体 Medium"/>
                <a:sym typeface="Arial"/>
              </a:endParaRPr>
            </a:p>
          </p:txBody>
        </p:sp>
        <p:grpSp>
          <p:nvGrpSpPr>
            <p:cNvPr id="63" name="组合 62"/>
            <p:cNvGrpSpPr/>
            <p:nvPr/>
          </p:nvGrpSpPr>
          <p:grpSpPr>
            <a:xfrm>
              <a:off x="2807" y="3585"/>
              <a:ext cx="755" cy="1330"/>
              <a:chOff x="809841" y="1322657"/>
              <a:chExt cx="320676" cy="565151"/>
            </a:xfrm>
          </p:grpSpPr>
          <p:sp>
            <p:nvSpPr>
              <p:cNvPr id="64" name="图形"/>
              <p:cNvSpPr/>
              <p:nvPr>
                <p:custDataLst>
                  <p:tags r:id="rId22"/>
                </p:custDataLst>
              </p:nvPr>
            </p:nvSpPr>
            <p:spPr bwMode="auto">
              <a:xfrm>
                <a:off x="877888" y="1552576"/>
                <a:ext cx="38100" cy="84138"/>
              </a:xfrm>
              <a:custGeom>
                <a:avLst/>
                <a:gdLst>
                  <a:gd name="T0" fmla="*/ 0 w 10"/>
                  <a:gd name="T1" fmla="*/ 5 h 22"/>
                  <a:gd name="T2" fmla="*/ 0 w 10"/>
                  <a:gd name="T3" fmla="*/ 17 h 22"/>
                  <a:gd name="T4" fmla="*/ 5 w 10"/>
                  <a:gd name="T5" fmla="*/ 22 h 22"/>
                  <a:gd name="T6" fmla="*/ 10 w 10"/>
                  <a:gd name="T7" fmla="*/ 17 h 22"/>
                  <a:gd name="T8" fmla="*/ 10 w 10"/>
                  <a:gd name="T9" fmla="*/ 5 h 22"/>
                  <a:gd name="T10" fmla="*/ 5 w 10"/>
                  <a:gd name="T11" fmla="*/ 0 h 22"/>
                  <a:gd name="T12" fmla="*/ 0 w 10"/>
                  <a:gd name="T13" fmla="*/ 5 h 22"/>
                </a:gdLst>
                <a:ahLst/>
                <a:cxnLst>
                  <a:cxn ang="0">
                    <a:pos x="T0" y="T1"/>
                  </a:cxn>
                  <a:cxn ang="0">
                    <a:pos x="T2" y="T3"/>
                  </a:cxn>
                  <a:cxn ang="0">
                    <a:pos x="T4" y="T5"/>
                  </a:cxn>
                  <a:cxn ang="0">
                    <a:pos x="T6" y="T7"/>
                  </a:cxn>
                  <a:cxn ang="0">
                    <a:pos x="T8" y="T9"/>
                  </a:cxn>
                  <a:cxn ang="0">
                    <a:pos x="T10" y="T11"/>
                  </a:cxn>
                  <a:cxn ang="0">
                    <a:pos x="T12" y="T13"/>
                  </a:cxn>
                </a:cxnLst>
                <a:rect l="0" t="0" r="r" b="b"/>
                <a:pathLst>
                  <a:path w="10" h="22">
                    <a:moveTo>
                      <a:pt x="0" y="5"/>
                    </a:moveTo>
                    <a:cubicBezTo>
                      <a:pt x="0" y="17"/>
                      <a:pt x="0" y="17"/>
                      <a:pt x="0" y="17"/>
                    </a:cubicBezTo>
                    <a:cubicBezTo>
                      <a:pt x="0" y="20"/>
                      <a:pt x="2" y="22"/>
                      <a:pt x="5" y="22"/>
                    </a:cubicBezTo>
                    <a:cubicBezTo>
                      <a:pt x="8" y="22"/>
                      <a:pt x="10" y="20"/>
                      <a:pt x="10" y="17"/>
                    </a:cubicBezTo>
                    <a:cubicBezTo>
                      <a:pt x="10" y="5"/>
                      <a:pt x="10" y="5"/>
                      <a:pt x="10" y="5"/>
                    </a:cubicBezTo>
                    <a:cubicBezTo>
                      <a:pt x="10" y="2"/>
                      <a:pt x="8" y="0"/>
                      <a:pt x="5" y="0"/>
                    </a:cubicBezTo>
                    <a:cubicBezTo>
                      <a:pt x="2" y="0"/>
                      <a:pt x="0" y="2"/>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zh-CN" altLang="en-US">
                  <a:solidFill>
                    <a:prstClr val="black"/>
                  </a:solidFill>
                  <a:latin typeface="Arial"/>
                  <a:ea typeface="阿里巴巴普惠体 Medium"/>
                  <a:cs typeface="阿里巴巴普惠体 Medium"/>
                  <a:sym typeface="Arial"/>
                </a:endParaRPr>
              </a:p>
            </p:txBody>
          </p:sp>
          <p:sp>
            <p:nvSpPr>
              <p:cNvPr id="65" name="图形"/>
              <p:cNvSpPr/>
              <p:nvPr>
                <p:custDataLst>
                  <p:tags r:id="rId23"/>
                </p:custDataLst>
              </p:nvPr>
            </p:nvSpPr>
            <p:spPr bwMode="auto">
              <a:xfrm>
                <a:off x="938429" y="1322657"/>
                <a:ext cx="192088" cy="92075"/>
              </a:xfrm>
              <a:custGeom>
                <a:avLst/>
                <a:gdLst>
                  <a:gd name="T0" fmla="*/ 47 w 51"/>
                  <a:gd name="T1" fmla="*/ 1 h 24"/>
                  <a:gd name="T2" fmla="*/ 44 w 51"/>
                  <a:gd name="T3" fmla="*/ 1 h 24"/>
                  <a:gd name="T4" fmla="*/ 44 w 51"/>
                  <a:gd name="T5" fmla="*/ 4 h 24"/>
                  <a:gd name="T6" fmla="*/ 46 w 51"/>
                  <a:gd name="T7" fmla="*/ 13 h 24"/>
                  <a:gd name="T8" fmla="*/ 37 w 51"/>
                  <a:gd name="T9" fmla="*/ 19 h 24"/>
                  <a:gd name="T10" fmla="*/ 23 w 51"/>
                  <a:gd name="T11" fmla="*/ 10 h 24"/>
                  <a:gd name="T12" fmla="*/ 10 w 51"/>
                  <a:gd name="T13" fmla="*/ 2 h 24"/>
                  <a:gd name="T14" fmla="*/ 4 w 51"/>
                  <a:gd name="T15" fmla="*/ 5 h 24"/>
                  <a:gd name="T16" fmla="*/ 2 w 51"/>
                  <a:gd name="T17" fmla="*/ 10 h 24"/>
                  <a:gd name="T18" fmla="*/ 0 w 51"/>
                  <a:gd name="T19" fmla="*/ 12 h 24"/>
                  <a:gd name="T20" fmla="*/ 0 w 51"/>
                  <a:gd name="T21" fmla="*/ 22 h 24"/>
                  <a:gd name="T22" fmla="*/ 2 w 51"/>
                  <a:gd name="T23" fmla="*/ 24 h 24"/>
                  <a:gd name="T24" fmla="*/ 4 w 51"/>
                  <a:gd name="T25" fmla="*/ 24 h 24"/>
                  <a:gd name="T26" fmla="*/ 6 w 51"/>
                  <a:gd name="T27" fmla="*/ 22 h 24"/>
                  <a:gd name="T28" fmla="*/ 6 w 51"/>
                  <a:gd name="T29" fmla="*/ 12 h 24"/>
                  <a:gd name="T30" fmla="*/ 5 w 51"/>
                  <a:gd name="T31" fmla="*/ 10 h 24"/>
                  <a:gd name="T32" fmla="*/ 7 w 51"/>
                  <a:gd name="T33" fmla="*/ 7 h 24"/>
                  <a:gd name="T34" fmla="*/ 10 w 51"/>
                  <a:gd name="T35" fmla="*/ 6 h 24"/>
                  <a:gd name="T36" fmla="*/ 20 w 51"/>
                  <a:gd name="T37" fmla="*/ 13 h 24"/>
                  <a:gd name="T38" fmla="*/ 37 w 51"/>
                  <a:gd name="T39" fmla="*/ 23 h 24"/>
                  <a:gd name="T40" fmla="*/ 49 w 51"/>
                  <a:gd name="T41" fmla="*/ 14 h 24"/>
                  <a:gd name="T42" fmla="*/ 47 w 51"/>
                  <a:gd name="T43"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24">
                    <a:moveTo>
                      <a:pt x="47" y="1"/>
                    </a:moveTo>
                    <a:cubicBezTo>
                      <a:pt x="46" y="1"/>
                      <a:pt x="45" y="0"/>
                      <a:pt x="44" y="1"/>
                    </a:cubicBezTo>
                    <a:cubicBezTo>
                      <a:pt x="43" y="2"/>
                      <a:pt x="43" y="3"/>
                      <a:pt x="44" y="4"/>
                    </a:cubicBezTo>
                    <a:cubicBezTo>
                      <a:pt x="46" y="6"/>
                      <a:pt x="47" y="10"/>
                      <a:pt x="46" y="13"/>
                    </a:cubicBezTo>
                    <a:cubicBezTo>
                      <a:pt x="44" y="17"/>
                      <a:pt x="41" y="19"/>
                      <a:pt x="37" y="19"/>
                    </a:cubicBezTo>
                    <a:cubicBezTo>
                      <a:pt x="32" y="20"/>
                      <a:pt x="27" y="15"/>
                      <a:pt x="23" y="10"/>
                    </a:cubicBezTo>
                    <a:cubicBezTo>
                      <a:pt x="19" y="6"/>
                      <a:pt x="15" y="2"/>
                      <a:pt x="10" y="2"/>
                    </a:cubicBezTo>
                    <a:cubicBezTo>
                      <a:pt x="8" y="2"/>
                      <a:pt x="6" y="3"/>
                      <a:pt x="4" y="5"/>
                    </a:cubicBezTo>
                    <a:cubicBezTo>
                      <a:pt x="3" y="6"/>
                      <a:pt x="2" y="8"/>
                      <a:pt x="2" y="10"/>
                    </a:cubicBezTo>
                    <a:cubicBezTo>
                      <a:pt x="1" y="11"/>
                      <a:pt x="0" y="11"/>
                      <a:pt x="0" y="12"/>
                    </a:cubicBezTo>
                    <a:cubicBezTo>
                      <a:pt x="0" y="22"/>
                      <a:pt x="0" y="22"/>
                      <a:pt x="0" y="22"/>
                    </a:cubicBezTo>
                    <a:cubicBezTo>
                      <a:pt x="0" y="23"/>
                      <a:pt x="1" y="24"/>
                      <a:pt x="2" y="24"/>
                    </a:cubicBezTo>
                    <a:cubicBezTo>
                      <a:pt x="4" y="24"/>
                      <a:pt x="4" y="24"/>
                      <a:pt x="4" y="24"/>
                    </a:cubicBezTo>
                    <a:cubicBezTo>
                      <a:pt x="5" y="24"/>
                      <a:pt x="6" y="23"/>
                      <a:pt x="6" y="22"/>
                    </a:cubicBezTo>
                    <a:cubicBezTo>
                      <a:pt x="6" y="12"/>
                      <a:pt x="6" y="12"/>
                      <a:pt x="6" y="12"/>
                    </a:cubicBezTo>
                    <a:cubicBezTo>
                      <a:pt x="6" y="11"/>
                      <a:pt x="6" y="11"/>
                      <a:pt x="5" y="10"/>
                    </a:cubicBezTo>
                    <a:cubicBezTo>
                      <a:pt x="5" y="9"/>
                      <a:pt x="6" y="8"/>
                      <a:pt x="7" y="7"/>
                    </a:cubicBezTo>
                    <a:cubicBezTo>
                      <a:pt x="8" y="6"/>
                      <a:pt x="9" y="6"/>
                      <a:pt x="10" y="6"/>
                    </a:cubicBezTo>
                    <a:cubicBezTo>
                      <a:pt x="13" y="6"/>
                      <a:pt x="17" y="9"/>
                      <a:pt x="20" y="13"/>
                    </a:cubicBezTo>
                    <a:cubicBezTo>
                      <a:pt x="25" y="18"/>
                      <a:pt x="31" y="24"/>
                      <a:pt x="37" y="23"/>
                    </a:cubicBezTo>
                    <a:cubicBezTo>
                      <a:pt x="43" y="22"/>
                      <a:pt x="47" y="19"/>
                      <a:pt x="49" y="14"/>
                    </a:cubicBezTo>
                    <a:cubicBezTo>
                      <a:pt x="51" y="10"/>
                      <a:pt x="50" y="5"/>
                      <a:pt x="47"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zh-CN" altLang="en-US">
                  <a:solidFill>
                    <a:prstClr val="black"/>
                  </a:solidFill>
                  <a:latin typeface="Arial"/>
                  <a:ea typeface="阿里巴巴普惠体 Medium"/>
                  <a:cs typeface="阿里巴巴普惠体 Medium"/>
                  <a:sym typeface="Arial"/>
                </a:endParaRPr>
              </a:p>
            </p:txBody>
          </p:sp>
          <p:sp>
            <p:nvSpPr>
              <p:cNvPr id="66" name="图形"/>
              <p:cNvSpPr>
                <a:spLocks noEditPoints="1"/>
              </p:cNvSpPr>
              <p:nvPr>
                <p:custDataLst>
                  <p:tags r:id="rId24"/>
                </p:custDataLst>
              </p:nvPr>
            </p:nvSpPr>
            <p:spPr bwMode="auto">
              <a:xfrm>
                <a:off x="809841" y="1425844"/>
                <a:ext cx="279400" cy="461964"/>
              </a:xfrm>
              <a:custGeom>
                <a:avLst/>
                <a:gdLst>
                  <a:gd name="T0" fmla="*/ 40 w 74"/>
                  <a:gd name="T1" fmla="*/ 0 h 121"/>
                  <a:gd name="T2" fmla="*/ 40 w 74"/>
                  <a:gd name="T3" fmla="*/ 26 h 121"/>
                  <a:gd name="T4" fmla="*/ 47 w 74"/>
                  <a:gd name="T5" fmla="*/ 35 h 121"/>
                  <a:gd name="T6" fmla="*/ 47 w 74"/>
                  <a:gd name="T7" fmla="*/ 36 h 121"/>
                  <a:gd name="T8" fmla="*/ 66 w 74"/>
                  <a:gd name="T9" fmla="*/ 41 h 121"/>
                  <a:gd name="T10" fmla="*/ 68 w 74"/>
                  <a:gd name="T11" fmla="*/ 43 h 121"/>
                  <a:gd name="T12" fmla="*/ 68 w 74"/>
                  <a:gd name="T13" fmla="*/ 45 h 121"/>
                  <a:gd name="T14" fmla="*/ 64 w 74"/>
                  <a:gd name="T15" fmla="*/ 47 h 121"/>
                  <a:gd name="T16" fmla="*/ 47 w 74"/>
                  <a:gd name="T17" fmla="*/ 42 h 121"/>
                  <a:gd name="T18" fmla="*/ 47 w 74"/>
                  <a:gd name="T19" fmla="*/ 47 h 121"/>
                  <a:gd name="T20" fmla="*/ 37 w 74"/>
                  <a:gd name="T21" fmla="*/ 56 h 121"/>
                  <a:gd name="T22" fmla="*/ 28 w 74"/>
                  <a:gd name="T23" fmla="*/ 47 h 121"/>
                  <a:gd name="T24" fmla="*/ 28 w 74"/>
                  <a:gd name="T25" fmla="*/ 42 h 121"/>
                  <a:gd name="T26" fmla="*/ 10 w 74"/>
                  <a:gd name="T27" fmla="*/ 47 h 121"/>
                  <a:gd name="T28" fmla="*/ 6 w 74"/>
                  <a:gd name="T29" fmla="*/ 45 h 121"/>
                  <a:gd name="T30" fmla="*/ 6 w 74"/>
                  <a:gd name="T31" fmla="*/ 43 h 121"/>
                  <a:gd name="T32" fmla="*/ 8 w 74"/>
                  <a:gd name="T33" fmla="*/ 41 h 121"/>
                  <a:gd name="T34" fmla="*/ 28 w 74"/>
                  <a:gd name="T35" fmla="*/ 36 h 121"/>
                  <a:gd name="T36" fmla="*/ 28 w 74"/>
                  <a:gd name="T37" fmla="*/ 35 h 121"/>
                  <a:gd name="T38" fmla="*/ 34 w 74"/>
                  <a:gd name="T39" fmla="*/ 26 h 121"/>
                  <a:gd name="T40" fmla="*/ 34 w 74"/>
                  <a:gd name="T41" fmla="*/ 0 h 121"/>
                  <a:gd name="T42" fmla="*/ 0 w 74"/>
                  <a:gd name="T43" fmla="*/ 37 h 121"/>
                  <a:gd name="T44" fmla="*/ 0 w 74"/>
                  <a:gd name="T45" fmla="*/ 84 h 121"/>
                  <a:gd name="T46" fmla="*/ 37 w 74"/>
                  <a:gd name="T47" fmla="*/ 121 h 121"/>
                  <a:gd name="T48" fmla="*/ 74 w 74"/>
                  <a:gd name="T49" fmla="*/ 84 h 121"/>
                  <a:gd name="T50" fmla="*/ 74 w 74"/>
                  <a:gd name="T51" fmla="*/ 37 h 121"/>
                  <a:gd name="T52" fmla="*/ 40 w 74"/>
                  <a:gd name="T53" fmla="*/ 0 h 121"/>
                  <a:gd name="T54" fmla="*/ 39 w 74"/>
                  <a:gd name="T55" fmla="*/ 114 h 121"/>
                  <a:gd name="T56" fmla="*/ 6 w 74"/>
                  <a:gd name="T57" fmla="*/ 81 h 121"/>
                  <a:gd name="T58" fmla="*/ 6 w 74"/>
                  <a:gd name="T59" fmla="*/ 81 h 121"/>
                  <a:gd name="T60" fmla="*/ 43 w 74"/>
                  <a:gd name="T61" fmla="*/ 111 h 121"/>
                  <a:gd name="T62" fmla="*/ 59 w 74"/>
                  <a:gd name="T63" fmla="*/ 106 h 121"/>
                  <a:gd name="T64" fmla="*/ 39 w 74"/>
                  <a:gd name="T65" fmla="*/ 11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121">
                    <a:moveTo>
                      <a:pt x="40" y="0"/>
                    </a:moveTo>
                    <a:cubicBezTo>
                      <a:pt x="40" y="26"/>
                      <a:pt x="40" y="26"/>
                      <a:pt x="40" y="26"/>
                    </a:cubicBezTo>
                    <a:cubicBezTo>
                      <a:pt x="44" y="27"/>
                      <a:pt x="47" y="30"/>
                      <a:pt x="47" y="35"/>
                    </a:cubicBezTo>
                    <a:cubicBezTo>
                      <a:pt x="47" y="36"/>
                      <a:pt x="47" y="36"/>
                      <a:pt x="47" y="36"/>
                    </a:cubicBezTo>
                    <a:cubicBezTo>
                      <a:pt x="53" y="37"/>
                      <a:pt x="60" y="39"/>
                      <a:pt x="66" y="41"/>
                    </a:cubicBezTo>
                    <a:cubicBezTo>
                      <a:pt x="67" y="41"/>
                      <a:pt x="68" y="42"/>
                      <a:pt x="68" y="43"/>
                    </a:cubicBezTo>
                    <a:cubicBezTo>
                      <a:pt x="69" y="43"/>
                      <a:pt x="69" y="44"/>
                      <a:pt x="68" y="45"/>
                    </a:cubicBezTo>
                    <a:cubicBezTo>
                      <a:pt x="68" y="47"/>
                      <a:pt x="66" y="47"/>
                      <a:pt x="64" y="47"/>
                    </a:cubicBezTo>
                    <a:cubicBezTo>
                      <a:pt x="59" y="45"/>
                      <a:pt x="53" y="43"/>
                      <a:pt x="47" y="42"/>
                    </a:cubicBezTo>
                    <a:cubicBezTo>
                      <a:pt x="47" y="47"/>
                      <a:pt x="47" y="47"/>
                      <a:pt x="47" y="47"/>
                    </a:cubicBezTo>
                    <a:cubicBezTo>
                      <a:pt x="47" y="52"/>
                      <a:pt x="42" y="56"/>
                      <a:pt x="37" y="56"/>
                    </a:cubicBezTo>
                    <a:cubicBezTo>
                      <a:pt x="32" y="56"/>
                      <a:pt x="28" y="52"/>
                      <a:pt x="28" y="47"/>
                    </a:cubicBezTo>
                    <a:cubicBezTo>
                      <a:pt x="28" y="42"/>
                      <a:pt x="28" y="42"/>
                      <a:pt x="28" y="42"/>
                    </a:cubicBezTo>
                    <a:cubicBezTo>
                      <a:pt x="21" y="43"/>
                      <a:pt x="15" y="45"/>
                      <a:pt x="10" y="47"/>
                    </a:cubicBezTo>
                    <a:cubicBezTo>
                      <a:pt x="8" y="47"/>
                      <a:pt x="6" y="47"/>
                      <a:pt x="6" y="45"/>
                    </a:cubicBezTo>
                    <a:cubicBezTo>
                      <a:pt x="5" y="44"/>
                      <a:pt x="6" y="43"/>
                      <a:pt x="6" y="43"/>
                    </a:cubicBezTo>
                    <a:cubicBezTo>
                      <a:pt x="6" y="42"/>
                      <a:pt x="7" y="41"/>
                      <a:pt x="8" y="41"/>
                    </a:cubicBezTo>
                    <a:cubicBezTo>
                      <a:pt x="14" y="39"/>
                      <a:pt x="21" y="37"/>
                      <a:pt x="28" y="36"/>
                    </a:cubicBezTo>
                    <a:cubicBezTo>
                      <a:pt x="28" y="35"/>
                      <a:pt x="28" y="35"/>
                      <a:pt x="28" y="35"/>
                    </a:cubicBezTo>
                    <a:cubicBezTo>
                      <a:pt x="28" y="30"/>
                      <a:pt x="30" y="27"/>
                      <a:pt x="34" y="26"/>
                    </a:cubicBezTo>
                    <a:cubicBezTo>
                      <a:pt x="34" y="0"/>
                      <a:pt x="34" y="0"/>
                      <a:pt x="34" y="0"/>
                    </a:cubicBezTo>
                    <a:cubicBezTo>
                      <a:pt x="15" y="2"/>
                      <a:pt x="0" y="18"/>
                      <a:pt x="0" y="37"/>
                    </a:cubicBezTo>
                    <a:cubicBezTo>
                      <a:pt x="0" y="84"/>
                      <a:pt x="0" y="84"/>
                      <a:pt x="0" y="84"/>
                    </a:cubicBezTo>
                    <a:cubicBezTo>
                      <a:pt x="0" y="105"/>
                      <a:pt x="17" y="121"/>
                      <a:pt x="37" y="121"/>
                    </a:cubicBezTo>
                    <a:cubicBezTo>
                      <a:pt x="57" y="121"/>
                      <a:pt x="74" y="105"/>
                      <a:pt x="74" y="84"/>
                    </a:cubicBezTo>
                    <a:cubicBezTo>
                      <a:pt x="74" y="37"/>
                      <a:pt x="74" y="37"/>
                      <a:pt x="74" y="37"/>
                    </a:cubicBezTo>
                    <a:cubicBezTo>
                      <a:pt x="74" y="18"/>
                      <a:pt x="59" y="2"/>
                      <a:pt x="40" y="0"/>
                    </a:cubicBezTo>
                    <a:close/>
                    <a:moveTo>
                      <a:pt x="39" y="114"/>
                    </a:moveTo>
                    <a:cubicBezTo>
                      <a:pt x="20" y="114"/>
                      <a:pt x="6" y="99"/>
                      <a:pt x="6" y="81"/>
                    </a:cubicBezTo>
                    <a:cubicBezTo>
                      <a:pt x="6" y="81"/>
                      <a:pt x="6" y="81"/>
                      <a:pt x="6" y="81"/>
                    </a:cubicBezTo>
                    <a:cubicBezTo>
                      <a:pt x="9" y="99"/>
                      <a:pt x="25" y="112"/>
                      <a:pt x="43" y="111"/>
                    </a:cubicBezTo>
                    <a:cubicBezTo>
                      <a:pt x="49" y="111"/>
                      <a:pt x="55" y="109"/>
                      <a:pt x="59" y="106"/>
                    </a:cubicBezTo>
                    <a:cubicBezTo>
                      <a:pt x="54" y="111"/>
                      <a:pt x="47" y="114"/>
                      <a:pt x="39" y="1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zh-CN" altLang="en-US">
                  <a:solidFill>
                    <a:prstClr val="black"/>
                  </a:solidFill>
                  <a:latin typeface="Arial"/>
                  <a:ea typeface="阿里巴巴普惠体 Medium"/>
                  <a:cs typeface="阿里巴巴普惠体 Medium"/>
                  <a:sym typeface="Arial"/>
                </a:endParaRPr>
              </a:p>
            </p:txBody>
          </p:sp>
        </p:grpSp>
        <p:sp>
          <p:nvSpPr>
            <p:cNvPr id="68" name="图形"/>
            <p:cNvSpPr/>
            <p:nvPr>
              <p:custDataLst>
                <p:tags r:id="rId4"/>
              </p:custDataLst>
            </p:nvPr>
          </p:nvSpPr>
          <p:spPr>
            <a:xfrm>
              <a:off x="10869" y="6368"/>
              <a:ext cx="3002" cy="2788"/>
            </a:xfrm>
            <a:prstGeom prst="rect">
              <a:avLst/>
            </a:prstGeom>
            <a:solidFill>
              <a:srgbClr val="8A00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latin typeface="Arial"/>
                <a:ea typeface="阿里巴巴普惠体 Medium"/>
                <a:cs typeface="阿里巴巴普惠体 Medium"/>
                <a:sym typeface="Arial"/>
              </a:endParaRPr>
            </a:p>
          </p:txBody>
        </p:sp>
        <p:grpSp>
          <p:nvGrpSpPr>
            <p:cNvPr id="69" name="组合 68"/>
            <p:cNvGrpSpPr/>
            <p:nvPr/>
          </p:nvGrpSpPr>
          <p:grpSpPr>
            <a:xfrm>
              <a:off x="11649" y="7155"/>
              <a:ext cx="1442" cy="952"/>
              <a:chOff x="5842000" y="3514726"/>
              <a:chExt cx="579438" cy="382588"/>
            </a:xfrm>
          </p:grpSpPr>
          <p:sp>
            <p:nvSpPr>
              <p:cNvPr id="70" name="图形"/>
              <p:cNvSpPr/>
              <p:nvPr>
                <p:custDataLst>
                  <p:tags r:id="rId15"/>
                </p:custDataLst>
              </p:nvPr>
            </p:nvSpPr>
            <p:spPr bwMode="auto">
              <a:xfrm>
                <a:off x="5929313" y="3514726"/>
                <a:ext cx="492125" cy="301625"/>
              </a:xfrm>
              <a:custGeom>
                <a:avLst/>
                <a:gdLst>
                  <a:gd name="T0" fmla="*/ 127 w 131"/>
                  <a:gd name="T1" fmla="*/ 0 h 79"/>
                  <a:gd name="T2" fmla="*/ 3 w 131"/>
                  <a:gd name="T3" fmla="*/ 0 h 79"/>
                  <a:gd name="T4" fmla="*/ 0 w 131"/>
                  <a:gd name="T5" fmla="*/ 4 h 79"/>
                  <a:gd name="T6" fmla="*/ 3 w 131"/>
                  <a:gd name="T7" fmla="*/ 7 h 79"/>
                  <a:gd name="T8" fmla="*/ 124 w 131"/>
                  <a:gd name="T9" fmla="*/ 7 h 79"/>
                  <a:gd name="T10" fmla="*/ 124 w 131"/>
                  <a:gd name="T11" fmla="*/ 75 h 79"/>
                  <a:gd name="T12" fmla="*/ 127 w 131"/>
                  <a:gd name="T13" fmla="*/ 79 h 79"/>
                  <a:gd name="T14" fmla="*/ 131 w 131"/>
                  <a:gd name="T15" fmla="*/ 75 h 79"/>
                  <a:gd name="T16" fmla="*/ 131 w 131"/>
                  <a:gd name="T17" fmla="*/ 4 h 79"/>
                  <a:gd name="T18" fmla="*/ 127 w 131"/>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79">
                    <a:moveTo>
                      <a:pt x="127" y="0"/>
                    </a:moveTo>
                    <a:cubicBezTo>
                      <a:pt x="3" y="0"/>
                      <a:pt x="3" y="0"/>
                      <a:pt x="3" y="0"/>
                    </a:cubicBezTo>
                    <a:cubicBezTo>
                      <a:pt x="1" y="0"/>
                      <a:pt x="0" y="2"/>
                      <a:pt x="0" y="4"/>
                    </a:cubicBezTo>
                    <a:cubicBezTo>
                      <a:pt x="0" y="6"/>
                      <a:pt x="1" y="7"/>
                      <a:pt x="3" y="7"/>
                    </a:cubicBezTo>
                    <a:cubicBezTo>
                      <a:pt x="124" y="7"/>
                      <a:pt x="124" y="7"/>
                      <a:pt x="124" y="7"/>
                    </a:cubicBezTo>
                    <a:cubicBezTo>
                      <a:pt x="124" y="75"/>
                      <a:pt x="124" y="75"/>
                      <a:pt x="124" y="75"/>
                    </a:cubicBezTo>
                    <a:cubicBezTo>
                      <a:pt x="124" y="77"/>
                      <a:pt x="125" y="79"/>
                      <a:pt x="127" y="79"/>
                    </a:cubicBezTo>
                    <a:cubicBezTo>
                      <a:pt x="129" y="79"/>
                      <a:pt x="131" y="77"/>
                      <a:pt x="131" y="75"/>
                    </a:cubicBezTo>
                    <a:cubicBezTo>
                      <a:pt x="131" y="4"/>
                      <a:pt x="131" y="4"/>
                      <a:pt x="131" y="4"/>
                    </a:cubicBezTo>
                    <a:cubicBezTo>
                      <a:pt x="131" y="2"/>
                      <a:pt x="129" y="0"/>
                      <a:pt x="1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zh-CN" altLang="en-US">
                  <a:solidFill>
                    <a:prstClr val="black"/>
                  </a:solidFill>
                  <a:latin typeface="Arial"/>
                  <a:ea typeface="阿里巴巴普惠体 Medium"/>
                  <a:cs typeface="阿里巴巴普惠体 Medium"/>
                  <a:sym typeface="Arial"/>
                </a:endParaRPr>
              </a:p>
            </p:txBody>
          </p:sp>
          <p:sp>
            <p:nvSpPr>
              <p:cNvPr id="71" name="图形"/>
              <p:cNvSpPr/>
              <p:nvPr>
                <p:custDataLst>
                  <p:tags r:id="rId16"/>
                </p:custDataLst>
              </p:nvPr>
            </p:nvSpPr>
            <p:spPr bwMode="auto">
              <a:xfrm>
                <a:off x="5891213" y="3552826"/>
                <a:ext cx="493713" cy="298450"/>
              </a:xfrm>
              <a:custGeom>
                <a:avLst/>
                <a:gdLst>
                  <a:gd name="T0" fmla="*/ 127 w 131"/>
                  <a:gd name="T1" fmla="*/ 0 h 78"/>
                  <a:gd name="T2" fmla="*/ 3 w 131"/>
                  <a:gd name="T3" fmla="*/ 0 h 78"/>
                  <a:gd name="T4" fmla="*/ 0 w 131"/>
                  <a:gd name="T5" fmla="*/ 3 h 78"/>
                  <a:gd name="T6" fmla="*/ 3 w 131"/>
                  <a:gd name="T7" fmla="*/ 7 h 78"/>
                  <a:gd name="T8" fmla="*/ 123 w 131"/>
                  <a:gd name="T9" fmla="*/ 7 h 78"/>
                  <a:gd name="T10" fmla="*/ 123 w 131"/>
                  <a:gd name="T11" fmla="*/ 75 h 78"/>
                  <a:gd name="T12" fmla="*/ 127 w 131"/>
                  <a:gd name="T13" fmla="*/ 78 h 78"/>
                  <a:gd name="T14" fmla="*/ 131 w 131"/>
                  <a:gd name="T15" fmla="*/ 75 h 78"/>
                  <a:gd name="T16" fmla="*/ 131 w 131"/>
                  <a:gd name="T17" fmla="*/ 3 h 78"/>
                  <a:gd name="T18" fmla="*/ 127 w 131"/>
                  <a:gd name="T1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78">
                    <a:moveTo>
                      <a:pt x="127" y="0"/>
                    </a:moveTo>
                    <a:cubicBezTo>
                      <a:pt x="3" y="0"/>
                      <a:pt x="3" y="0"/>
                      <a:pt x="3" y="0"/>
                    </a:cubicBezTo>
                    <a:cubicBezTo>
                      <a:pt x="1" y="0"/>
                      <a:pt x="0" y="1"/>
                      <a:pt x="0" y="3"/>
                    </a:cubicBezTo>
                    <a:cubicBezTo>
                      <a:pt x="0" y="5"/>
                      <a:pt x="1" y="7"/>
                      <a:pt x="3" y="7"/>
                    </a:cubicBezTo>
                    <a:cubicBezTo>
                      <a:pt x="123" y="7"/>
                      <a:pt x="123" y="7"/>
                      <a:pt x="123" y="7"/>
                    </a:cubicBezTo>
                    <a:cubicBezTo>
                      <a:pt x="123" y="75"/>
                      <a:pt x="123" y="75"/>
                      <a:pt x="123" y="75"/>
                    </a:cubicBezTo>
                    <a:cubicBezTo>
                      <a:pt x="123" y="77"/>
                      <a:pt x="125" y="78"/>
                      <a:pt x="127" y="78"/>
                    </a:cubicBezTo>
                    <a:cubicBezTo>
                      <a:pt x="129" y="78"/>
                      <a:pt x="131" y="77"/>
                      <a:pt x="131" y="75"/>
                    </a:cubicBezTo>
                    <a:cubicBezTo>
                      <a:pt x="131" y="3"/>
                      <a:pt x="131" y="3"/>
                      <a:pt x="131" y="3"/>
                    </a:cubicBezTo>
                    <a:cubicBezTo>
                      <a:pt x="131" y="1"/>
                      <a:pt x="129" y="0"/>
                      <a:pt x="1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zh-CN" altLang="en-US">
                  <a:solidFill>
                    <a:prstClr val="black"/>
                  </a:solidFill>
                  <a:latin typeface="Arial"/>
                  <a:ea typeface="阿里巴巴普惠体 Medium"/>
                  <a:cs typeface="阿里巴巴普惠体 Medium"/>
                  <a:sym typeface="Arial"/>
                </a:endParaRPr>
              </a:p>
            </p:txBody>
          </p:sp>
          <p:sp>
            <p:nvSpPr>
              <p:cNvPr id="72" name="图形"/>
              <p:cNvSpPr>
                <a:spLocks noEditPoints="1"/>
              </p:cNvSpPr>
              <p:nvPr>
                <p:custDataLst>
                  <p:tags r:id="rId17"/>
                </p:custDataLst>
              </p:nvPr>
            </p:nvSpPr>
            <p:spPr bwMode="auto">
              <a:xfrm>
                <a:off x="5842000" y="3587751"/>
                <a:ext cx="504825" cy="309563"/>
              </a:xfrm>
              <a:custGeom>
                <a:avLst/>
                <a:gdLst>
                  <a:gd name="T0" fmla="*/ 129 w 134"/>
                  <a:gd name="T1" fmla="*/ 0 h 81"/>
                  <a:gd name="T2" fmla="*/ 5 w 134"/>
                  <a:gd name="T3" fmla="*/ 0 h 81"/>
                  <a:gd name="T4" fmla="*/ 0 w 134"/>
                  <a:gd name="T5" fmla="*/ 5 h 81"/>
                  <a:gd name="T6" fmla="*/ 0 w 134"/>
                  <a:gd name="T7" fmla="*/ 76 h 81"/>
                  <a:gd name="T8" fmla="*/ 5 w 134"/>
                  <a:gd name="T9" fmla="*/ 81 h 81"/>
                  <a:gd name="T10" fmla="*/ 129 w 134"/>
                  <a:gd name="T11" fmla="*/ 81 h 81"/>
                  <a:gd name="T12" fmla="*/ 134 w 134"/>
                  <a:gd name="T13" fmla="*/ 76 h 81"/>
                  <a:gd name="T14" fmla="*/ 134 w 134"/>
                  <a:gd name="T15" fmla="*/ 5 h 81"/>
                  <a:gd name="T16" fmla="*/ 129 w 134"/>
                  <a:gd name="T17" fmla="*/ 0 h 81"/>
                  <a:gd name="T18" fmla="*/ 124 w 134"/>
                  <a:gd name="T19" fmla="*/ 72 h 81"/>
                  <a:gd name="T20" fmla="*/ 10 w 134"/>
                  <a:gd name="T21" fmla="*/ 72 h 81"/>
                  <a:gd name="T22" fmla="*/ 10 w 134"/>
                  <a:gd name="T23" fmla="*/ 10 h 81"/>
                  <a:gd name="T24" fmla="*/ 124 w 134"/>
                  <a:gd name="T25" fmla="*/ 10 h 81"/>
                  <a:gd name="T26" fmla="*/ 124 w 134"/>
                  <a:gd name="T27" fmla="*/ 7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81">
                    <a:moveTo>
                      <a:pt x="129" y="0"/>
                    </a:moveTo>
                    <a:cubicBezTo>
                      <a:pt x="5" y="0"/>
                      <a:pt x="5" y="0"/>
                      <a:pt x="5" y="0"/>
                    </a:cubicBezTo>
                    <a:cubicBezTo>
                      <a:pt x="2" y="0"/>
                      <a:pt x="0" y="2"/>
                      <a:pt x="0" y="5"/>
                    </a:cubicBezTo>
                    <a:cubicBezTo>
                      <a:pt x="0" y="76"/>
                      <a:pt x="0" y="76"/>
                      <a:pt x="0" y="76"/>
                    </a:cubicBezTo>
                    <a:cubicBezTo>
                      <a:pt x="0" y="79"/>
                      <a:pt x="2" y="81"/>
                      <a:pt x="5" y="81"/>
                    </a:cubicBezTo>
                    <a:cubicBezTo>
                      <a:pt x="129" y="81"/>
                      <a:pt x="129" y="81"/>
                      <a:pt x="129" y="81"/>
                    </a:cubicBezTo>
                    <a:cubicBezTo>
                      <a:pt x="131" y="81"/>
                      <a:pt x="134" y="79"/>
                      <a:pt x="134" y="76"/>
                    </a:cubicBezTo>
                    <a:cubicBezTo>
                      <a:pt x="134" y="5"/>
                      <a:pt x="134" y="5"/>
                      <a:pt x="134" y="5"/>
                    </a:cubicBezTo>
                    <a:cubicBezTo>
                      <a:pt x="134" y="2"/>
                      <a:pt x="131" y="0"/>
                      <a:pt x="129" y="0"/>
                    </a:cubicBezTo>
                    <a:close/>
                    <a:moveTo>
                      <a:pt x="124" y="72"/>
                    </a:moveTo>
                    <a:cubicBezTo>
                      <a:pt x="10" y="72"/>
                      <a:pt x="10" y="72"/>
                      <a:pt x="10" y="72"/>
                    </a:cubicBezTo>
                    <a:cubicBezTo>
                      <a:pt x="10" y="10"/>
                      <a:pt x="10" y="10"/>
                      <a:pt x="10" y="10"/>
                    </a:cubicBezTo>
                    <a:cubicBezTo>
                      <a:pt x="124" y="10"/>
                      <a:pt x="124" y="10"/>
                      <a:pt x="124" y="10"/>
                    </a:cubicBezTo>
                    <a:lnTo>
                      <a:pt x="124"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zh-CN" altLang="en-US">
                  <a:solidFill>
                    <a:prstClr val="black"/>
                  </a:solidFill>
                  <a:latin typeface="Arial"/>
                  <a:ea typeface="阿里巴巴普惠体 Medium"/>
                  <a:cs typeface="阿里巴巴普惠体 Medium"/>
                  <a:sym typeface="Arial"/>
                </a:endParaRPr>
              </a:p>
            </p:txBody>
          </p:sp>
          <p:sp>
            <p:nvSpPr>
              <p:cNvPr id="73" name="图形"/>
              <p:cNvSpPr/>
              <p:nvPr>
                <p:custDataLst>
                  <p:tags r:id="rId18"/>
                </p:custDataLst>
              </p:nvPr>
            </p:nvSpPr>
            <p:spPr bwMode="auto">
              <a:xfrm>
                <a:off x="6061075" y="3683001"/>
                <a:ext cx="66675" cy="122238"/>
              </a:xfrm>
              <a:custGeom>
                <a:avLst/>
                <a:gdLst>
                  <a:gd name="T0" fmla="*/ 8 w 18"/>
                  <a:gd name="T1" fmla="*/ 23 h 32"/>
                  <a:gd name="T2" fmla="*/ 1 w 18"/>
                  <a:gd name="T3" fmla="*/ 22 h 32"/>
                  <a:gd name="T4" fmla="*/ 0 w 18"/>
                  <a:gd name="T5" fmla="*/ 26 h 32"/>
                  <a:gd name="T6" fmla="*/ 7 w 18"/>
                  <a:gd name="T7" fmla="*/ 28 h 32"/>
                  <a:gd name="T8" fmla="*/ 7 w 18"/>
                  <a:gd name="T9" fmla="*/ 32 h 32"/>
                  <a:gd name="T10" fmla="*/ 11 w 18"/>
                  <a:gd name="T11" fmla="*/ 32 h 32"/>
                  <a:gd name="T12" fmla="*/ 11 w 18"/>
                  <a:gd name="T13" fmla="*/ 28 h 32"/>
                  <a:gd name="T14" fmla="*/ 18 w 18"/>
                  <a:gd name="T15" fmla="*/ 20 h 32"/>
                  <a:gd name="T16" fmla="*/ 11 w 18"/>
                  <a:gd name="T17" fmla="*/ 13 h 32"/>
                  <a:gd name="T18" fmla="*/ 6 w 18"/>
                  <a:gd name="T19" fmla="*/ 10 h 32"/>
                  <a:gd name="T20" fmla="*/ 10 w 18"/>
                  <a:gd name="T21" fmla="*/ 8 h 32"/>
                  <a:gd name="T22" fmla="*/ 15 w 18"/>
                  <a:gd name="T23" fmla="*/ 9 h 32"/>
                  <a:gd name="T24" fmla="*/ 17 w 18"/>
                  <a:gd name="T25" fmla="*/ 5 h 32"/>
                  <a:gd name="T26" fmla="*/ 11 w 18"/>
                  <a:gd name="T27" fmla="*/ 3 h 32"/>
                  <a:gd name="T28" fmla="*/ 11 w 18"/>
                  <a:gd name="T29" fmla="*/ 0 h 32"/>
                  <a:gd name="T30" fmla="*/ 7 w 18"/>
                  <a:gd name="T31" fmla="*/ 0 h 32"/>
                  <a:gd name="T32" fmla="*/ 7 w 18"/>
                  <a:gd name="T33" fmla="*/ 4 h 32"/>
                  <a:gd name="T34" fmla="*/ 0 w 18"/>
                  <a:gd name="T35" fmla="*/ 10 h 32"/>
                  <a:gd name="T36" fmla="*/ 7 w 18"/>
                  <a:gd name="T37" fmla="*/ 18 h 32"/>
                  <a:gd name="T38" fmla="*/ 12 w 18"/>
                  <a:gd name="T39" fmla="*/ 21 h 32"/>
                  <a:gd name="T40" fmla="*/ 8 w 18"/>
                  <a:gd name="T41"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32">
                    <a:moveTo>
                      <a:pt x="8" y="23"/>
                    </a:moveTo>
                    <a:cubicBezTo>
                      <a:pt x="5" y="23"/>
                      <a:pt x="3" y="23"/>
                      <a:pt x="1" y="22"/>
                    </a:cubicBezTo>
                    <a:cubicBezTo>
                      <a:pt x="0" y="26"/>
                      <a:pt x="0" y="26"/>
                      <a:pt x="0" y="26"/>
                    </a:cubicBezTo>
                    <a:cubicBezTo>
                      <a:pt x="2" y="27"/>
                      <a:pt x="4" y="28"/>
                      <a:pt x="7" y="28"/>
                    </a:cubicBezTo>
                    <a:cubicBezTo>
                      <a:pt x="7" y="32"/>
                      <a:pt x="7" y="32"/>
                      <a:pt x="7" y="32"/>
                    </a:cubicBezTo>
                    <a:cubicBezTo>
                      <a:pt x="11" y="32"/>
                      <a:pt x="11" y="32"/>
                      <a:pt x="11" y="32"/>
                    </a:cubicBezTo>
                    <a:cubicBezTo>
                      <a:pt x="11" y="28"/>
                      <a:pt x="11" y="28"/>
                      <a:pt x="11" y="28"/>
                    </a:cubicBezTo>
                    <a:cubicBezTo>
                      <a:pt x="15" y="27"/>
                      <a:pt x="18" y="24"/>
                      <a:pt x="18" y="20"/>
                    </a:cubicBezTo>
                    <a:cubicBezTo>
                      <a:pt x="18" y="17"/>
                      <a:pt x="16" y="15"/>
                      <a:pt x="11" y="13"/>
                    </a:cubicBezTo>
                    <a:cubicBezTo>
                      <a:pt x="8" y="12"/>
                      <a:pt x="6" y="11"/>
                      <a:pt x="6" y="10"/>
                    </a:cubicBezTo>
                    <a:cubicBezTo>
                      <a:pt x="6" y="9"/>
                      <a:pt x="7" y="8"/>
                      <a:pt x="10" y="8"/>
                    </a:cubicBezTo>
                    <a:cubicBezTo>
                      <a:pt x="13" y="8"/>
                      <a:pt x="14" y="8"/>
                      <a:pt x="15" y="9"/>
                    </a:cubicBezTo>
                    <a:cubicBezTo>
                      <a:pt x="17" y="5"/>
                      <a:pt x="17" y="5"/>
                      <a:pt x="17" y="5"/>
                    </a:cubicBezTo>
                    <a:cubicBezTo>
                      <a:pt x="15" y="4"/>
                      <a:pt x="13" y="3"/>
                      <a:pt x="11" y="3"/>
                    </a:cubicBezTo>
                    <a:cubicBezTo>
                      <a:pt x="11" y="0"/>
                      <a:pt x="11" y="0"/>
                      <a:pt x="11" y="0"/>
                    </a:cubicBezTo>
                    <a:cubicBezTo>
                      <a:pt x="7" y="0"/>
                      <a:pt x="7" y="0"/>
                      <a:pt x="7" y="0"/>
                    </a:cubicBezTo>
                    <a:cubicBezTo>
                      <a:pt x="7" y="4"/>
                      <a:pt x="7" y="4"/>
                      <a:pt x="7" y="4"/>
                    </a:cubicBezTo>
                    <a:cubicBezTo>
                      <a:pt x="3" y="4"/>
                      <a:pt x="0" y="7"/>
                      <a:pt x="0" y="10"/>
                    </a:cubicBezTo>
                    <a:cubicBezTo>
                      <a:pt x="0" y="14"/>
                      <a:pt x="3" y="16"/>
                      <a:pt x="7" y="18"/>
                    </a:cubicBezTo>
                    <a:cubicBezTo>
                      <a:pt x="10" y="19"/>
                      <a:pt x="12" y="20"/>
                      <a:pt x="12" y="21"/>
                    </a:cubicBezTo>
                    <a:cubicBezTo>
                      <a:pt x="12" y="23"/>
                      <a:pt x="10" y="23"/>
                      <a:pt x="8"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zh-CN" altLang="en-US">
                  <a:solidFill>
                    <a:prstClr val="black"/>
                  </a:solidFill>
                  <a:latin typeface="Arial"/>
                  <a:ea typeface="阿里巴巴普惠体 Medium"/>
                  <a:cs typeface="阿里巴巴普惠体 Medium"/>
                  <a:sym typeface="Arial"/>
                </a:endParaRPr>
              </a:p>
            </p:txBody>
          </p:sp>
          <p:sp>
            <p:nvSpPr>
              <p:cNvPr id="74" name="图形"/>
              <p:cNvSpPr>
                <a:spLocks noChangeArrowheads="1"/>
              </p:cNvSpPr>
              <p:nvPr>
                <p:custDataLst>
                  <p:tags r:id="rId19"/>
                </p:custDataLst>
              </p:nvPr>
            </p:nvSpPr>
            <p:spPr bwMode="auto">
              <a:xfrm>
                <a:off x="6199188" y="3721101"/>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zh-CN" altLang="en-US">
                  <a:solidFill>
                    <a:prstClr val="black"/>
                  </a:solidFill>
                  <a:latin typeface="Arial"/>
                  <a:ea typeface="阿里巴巴普惠体 Medium"/>
                  <a:cs typeface="阿里巴巴普惠体 Medium"/>
                  <a:sym typeface="Arial"/>
                </a:endParaRPr>
              </a:p>
            </p:txBody>
          </p:sp>
          <p:sp>
            <p:nvSpPr>
              <p:cNvPr id="75" name="图形"/>
              <p:cNvSpPr>
                <a:spLocks noChangeArrowheads="1"/>
              </p:cNvSpPr>
              <p:nvPr>
                <p:custDataLst>
                  <p:tags r:id="rId20"/>
                </p:custDataLst>
              </p:nvPr>
            </p:nvSpPr>
            <p:spPr bwMode="auto">
              <a:xfrm>
                <a:off x="5946775" y="3721101"/>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zh-CN" altLang="en-US">
                  <a:solidFill>
                    <a:prstClr val="black"/>
                  </a:solidFill>
                  <a:latin typeface="Arial"/>
                  <a:ea typeface="阿里巴巴普惠体 Medium"/>
                  <a:cs typeface="阿里巴巴普惠体 Medium"/>
                  <a:sym typeface="Arial"/>
                </a:endParaRPr>
              </a:p>
            </p:txBody>
          </p:sp>
          <p:sp>
            <p:nvSpPr>
              <p:cNvPr id="76" name="图形"/>
              <p:cNvSpPr>
                <a:spLocks noEditPoints="1"/>
              </p:cNvSpPr>
              <p:nvPr>
                <p:custDataLst>
                  <p:tags r:id="rId21"/>
                </p:custDataLst>
              </p:nvPr>
            </p:nvSpPr>
            <p:spPr bwMode="auto">
              <a:xfrm>
                <a:off x="5891213" y="3636963"/>
                <a:ext cx="406400" cy="211138"/>
              </a:xfrm>
              <a:custGeom>
                <a:avLst/>
                <a:gdLst>
                  <a:gd name="T0" fmla="*/ 2 w 108"/>
                  <a:gd name="T1" fmla="*/ 48 h 55"/>
                  <a:gd name="T2" fmla="*/ 8 w 108"/>
                  <a:gd name="T3" fmla="*/ 53 h 55"/>
                  <a:gd name="T4" fmla="*/ 8 w 108"/>
                  <a:gd name="T5" fmla="*/ 54 h 55"/>
                  <a:gd name="T6" fmla="*/ 9 w 108"/>
                  <a:gd name="T7" fmla="*/ 55 h 55"/>
                  <a:gd name="T8" fmla="*/ 10 w 108"/>
                  <a:gd name="T9" fmla="*/ 55 h 55"/>
                  <a:gd name="T10" fmla="*/ 98 w 108"/>
                  <a:gd name="T11" fmla="*/ 55 h 55"/>
                  <a:gd name="T12" fmla="*/ 99 w 108"/>
                  <a:gd name="T13" fmla="*/ 55 h 55"/>
                  <a:gd name="T14" fmla="*/ 100 w 108"/>
                  <a:gd name="T15" fmla="*/ 53 h 55"/>
                  <a:gd name="T16" fmla="*/ 105 w 108"/>
                  <a:gd name="T17" fmla="*/ 48 h 55"/>
                  <a:gd name="T18" fmla="*/ 106 w 108"/>
                  <a:gd name="T19" fmla="*/ 48 h 55"/>
                  <a:gd name="T20" fmla="*/ 107 w 108"/>
                  <a:gd name="T21" fmla="*/ 47 h 55"/>
                  <a:gd name="T22" fmla="*/ 108 w 108"/>
                  <a:gd name="T23" fmla="*/ 46 h 55"/>
                  <a:gd name="T24" fmla="*/ 108 w 108"/>
                  <a:gd name="T25" fmla="*/ 9 h 55"/>
                  <a:gd name="T26" fmla="*/ 107 w 108"/>
                  <a:gd name="T27" fmla="*/ 8 h 55"/>
                  <a:gd name="T28" fmla="*/ 106 w 108"/>
                  <a:gd name="T29" fmla="*/ 8 h 55"/>
                  <a:gd name="T30" fmla="*/ 100 w 108"/>
                  <a:gd name="T31" fmla="*/ 2 h 55"/>
                  <a:gd name="T32" fmla="*/ 98 w 108"/>
                  <a:gd name="T33" fmla="*/ 2 h 55"/>
                  <a:gd name="T34" fmla="*/ 100 w 108"/>
                  <a:gd name="T35" fmla="*/ 2 h 55"/>
                  <a:gd name="T36" fmla="*/ 99 w 108"/>
                  <a:gd name="T37" fmla="*/ 1 h 55"/>
                  <a:gd name="T38" fmla="*/ 98 w 108"/>
                  <a:gd name="T39" fmla="*/ 0 h 55"/>
                  <a:gd name="T40" fmla="*/ 10 w 108"/>
                  <a:gd name="T41" fmla="*/ 0 h 55"/>
                  <a:gd name="T42" fmla="*/ 9 w 108"/>
                  <a:gd name="T43" fmla="*/ 1 h 55"/>
                  <a:gd name="T44" fmla="*/ 8 w 108"/>
                  <a:gd name="T45" fmla="*/ 2 h 55"/>
                  <a:gd name="T46" fmla="*/ 2 w 108"/>
                  <a:gd name="T47" fmla="*/ 8 h 55"/>
                  <a:gd name="T48" fmla="*/ 1 w 108"/>
                  <a:gd name="T49" fmla="*/ 8 h 55"/>
                  <a:gd name="T50" fmla="*/ 0 w 108"/>
                  <a:gd name="T51" fmla="*/ 9 h 55"/>
                  <a:gd name="T52" fmla="*/ 0 w 108"/>
                  <a:gd name="T53" fmla="*/ 46 h 55"/>
                  <a:gd name="T54" fmla="*/ 1 w 108"/>
                  <a:gd name="T55" fmla="*/ 47 h 55"/>
                  <a:gd name="T56" fmla="*/ 2 w 108"/>
                  <a:gd name="T57" fmla="*/ 48 h 55"/>
                  <a:gd name="T58" fmla="*/ 88 w 108"/>
                  <a:gd name="T59" fmla="*/ 19 h 55"/>
                  <a:gd name="T60" fmla="*/ 96 w 108"/>
                  <a:gd name="T61" fmla="*/ 28 h 55"/>
                  <a:gd name="T62" fmla="*/ 88 w 108"/>
                  <a:gd name="T63" fmla="*/ 36 h 55"/>
                  <a:gd name="T64" fmla="*/ 79 w 108"/>
                  <a:gd name="T65" fmla="*/ 28 h 55"/>
                  <a:gd name="T66" fmla="*/ 88 w 108"/>
                  <a:gd name="T67" fmla="*/ 19 h 55"/>
                  <a:gd name="T68" fmla="*/ 54 w 108"/>
                  <a:gd name="T69" fmla="*/ 7 h 55"/>
                  <a:gd name="T70" fmla="*/ 75 w 108"/>
                  <a:gd name="T71" fmla="*/ 28 h 55"/>
                  <a:gd name="T72" fmla="*/ 54 w 108"/>
                  <a:gd name="T73" fmla="*/ 48 h 55"/>
                  <a:gd name="T74" fmla="*/ 33 w 108"/>
                  <a:gd name="T75" fmla="*/ 28 h 55"/>
                  <a:gd name="T76" fmla="*/ 54 w 108"/>
                  <a:gd name="T77" fmla="*/ 7 h 55"/>
                  <a:gd name="T78" fmla="*/ 20 w 108"/>
                  <a:gd name="T79" fmla="*/ 19 h 55"/>
                  <a:gd name="T80" fmla="*/ 29 w 108"/>
                  <a:gd name="T81" fmla="*/ 28 h 55"/>
                  <a:gd name="T82" fmla="*/ 20 w 108"/>
                  <a:gd name="T83" fmla="*/ 36 h 55"/>
                  <a:gd name="T84" fmla="*/ 12 w 108"/>
                  <a:gd name="T85" fmla="*/ 28 h 55"/>
                  <a:gd name="T86" fmla="*/ 20 w 108"/>
                  <a:gd name="T87" fmla="*/ 1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8" h="55">
                    <a:moveTo>
                      <a:pt x="2" y="48"/>
                    </a:moveTo>
                    <a:cubicBezTo>
                      <a:pt x="5" y="47"/>
                      <a:pt x="8" y="50"/>
                      <a:pt x="8" y="53"/>
                    </a:cubicBezTo>
                    <a:cubicBezTo>
                      <a:pt x="8" y="53"/>
                      <a:pt x="8" y="54"/>
                      <a:pt x="8" y="54"/>
                    </a:cubicBezTo>
                    <a:cubicBezTo>
                      <a:pt x="8" y="54"/>
                      <a:pt x="8" y="55"/>
                      <a:pt x="9" y="55"/>
                    </a:cubicBezTo>
                    <a:cubicBezTo>
                      <a:pt x="9" y="55"/>
                      <a:pt x="9" y="55"/>
                      <a:pt x="10" y="55"/>
                    </a:cubicBezTo>
                    <a:cubicBezTo>
                      <a:pt x="98" y="55"/>
                      <a:pt x="98" y="55"/>
                      <a:pt x="98" y="55"/>
                    </a:cubicBezTo>
                    <a:cubicBezTo>
                      <a:pt x="99" y="55"/>
                      <a:pt x="99" y="55"/>
                      <a:pt x="99" y="55"/>
                    </a:cubicBezTo>
                    <a:cubicBezTo>
                      <a:pt x="99" y="54"/>
                      <a:pt x="100" y="54"/>
                      <a:pt x="100" y="53"/>
                    </a:cubicBezTo>
                    <a:cubicBezTo>
                      <a:pt x="100" y="50"/>
                      <a:pt x="102" y="48"/>
                      <a:pt x="105" y="48"/>
                    </a:cubicBezTo>
                    <a:cubicBezTo>
                      <a:pt x="106" y="48"/>
                      <a:pt x="106" y="48"/>
                      <a:pt x="106" y="48"/>
                    </a:cubicBezTo>
                    <a:cubicBezTo>
                      <a:pt x="107" y="48"/>
                      <a:pt x="107" y="48"/>
                      <a:pt x="107" y="47"/>
                    </a:cubicBezTo>
                    <a:cubicBezTo>
                      <a:pt x="108" y="47"/>
                      <a:pt x="108" y="47"/>
                      <a:pt x="108" y="46"/>
                    </a:cubicBezTo>
                    <a:cubicBezTo>
                      <a:pt x="108" y="9"/>
                      <a:pt x="108" y="9"/>
                      <a:pt x="108" y="9"/>
                    </a:cubicBezTo>
                    <a:cubicBezTo>
                      <a:pt x="108" y="9"/>
                      <a:pt x="108" y="8"/>
                      <a:pt x="107" y="8"/>
                    </a:cubicBezTo>
                    <a:cubicBezTo>
                      <a:pt x="107" y="8"/>
                      <a:pt x="107" y="8"/>
                      <a:pt x="106" y="8"/>
                    </a:cubicBezTo>
                    <a:cubicBezTo>
                      <a:pt x="103" y="8"/>
                      <a:pt x="100" y="6"/>
                      <a:pt x="100" y="2"/>
                    </a:cubicBezTo>
                    <a:cubicBezTo>
                      <a:pt x="98" y="2"/>
                      <a:pt x="98" y="2"/>
                      <a:pt x="98" y="2"/>
                    </a:cubicBezTo>
                    <a:cubicBezTo>
                      <a:pt x="100" y="2"/>
                      <a:pt x="100" y="2"/>
                      <a:pt x="100" y="2"/>
                    </a:cubicBezTo>
                    <a:cubicBezTo>
                      <a:pt x="100" y="1"/>
                      <a:pt x="100" y="1"/>
                      <a:pt x="99" y="1"/>
                    </a:cubicBezTo>
                    <a:cubicBezTo>
                      <a:pt x="99" y="0"/>
                      <a:pt x="99" y="0"/>
                      <a:pt x="98" y="0"/>
                    </a:cubicBezTo>
                    <a:cubicBezTo>
                      <a:pt x="10" y="0"/>
                      <a:pt x="10" y="0"/>
                      <a:pt x="10" y="0"/>
                    </a:cubicBezTo>
                    <a:cubicBezTo>
                      <a:pt x="9" y="0"/>
                      <a:pt x="9" y="1"/>
                      <a:pt x="9" y="1"/>
                    </a:cubicBezTo>
                    <a:cubicBezTo>
                      <a:pt x="8" y="1"/>
                      <a:pt x="8" y="2"/>
                      <a:pt x="8" y="2"/>
                    </a:cubicBezTo>
                    <a:cubicBezTo>
                      <a:pt x="8" y="6"/>
                      <a:pt x="5" y="8"/>
                      <a:pt x="2" y="8"/>
                    </a:cubicBezTo>
                    <a:cubicBezTo>
                      <a:pt x="1" y="8"/>
                      <a:pt x="1" y="8"/>
                      <a:pt x="1" y="8"/>
                    </a:cubicBezTo>
                    <a:cubicBezTo>
                      <a:pt x="0" y="8"/>
                      <a:pt x="0" y="9"/>
                      <a:pt x="0" y="9"/>
                    </a:cubicBezTo>
                    <a:cubicBezTo>
                      <a:pt x="0" y="46"/>
                      <a:pt x="0" y="46"/>
                      <a:pt x="0" y="46"/>
                    </a:cubicBezTo>
                    <a:cubicBezTo>
                      <a:pt x="0" y="47"/>
                      <a:pt x="0" y="47"/>
                      <a:pt x="1" y="47"/>
                    </a:cubicBezTo>
                    <a:cubicBezTo>
                      <a:pt x="1" y="48"/>
                      <a:pt x="1" y="48"/>
                      <a:pt x="2" y="48"/>
                    </a:cubicBezTo>
                    <a:close/>
                    <a:moveTo>
                      <a:pt x="88" y="19"/>
                    </a:moveTo>
                    <a:cubicBezTo>
                      <a:pt x="92" y="19"/>
                      <a:pt x="96" y="23"/>
                      <a:pt x="96" y="28"/>
                    </a:cubicBezTo>
                    <a:cubicBezTo>
                      <a:pt x="96" y="32"/>
                      <a:pt x="92" y="36"/>
                      <a:pt x="88" y="36"/>
                    </a:cubicBezTo>
                    <a:cubicBezTo>
                      <a:pt x="83" y="36"/>
                      <a:pt x="79" y="32"/>
                      <a:pt x="79" y="28"/>
                    </a:cubicBezTo>
                    <a:cubicBezTo>
                      <a:pt x="79" y="23"/>
                      <a:pt x="83" y="19"/>
                      <a:pt x="88" y="19"/>
                    </a:cubicBezTo>
                    <a:close/>
                    <a:moveTo>
                      <a:pt x="54" y="7"/>
                    </a:moveTo>
                    <a:cubicBezTo>
                      <a:pt x="65" y="7"/>
                      <a:pt x="75" y="16"/>
                      <a:pt x="75" y="28"/>
                    </a:cubicBezTo>
                    <a:cubicBezTo>
                      <a:pt x="75" y="39"/>
                      <a:pt x="65" y="48"/>
                      <a:pt x="54" y="48"/>
                    </a:cubicBezTo>
                    <a:cubicBezTo>
                      <a:pt x="42" y="48"/>
                      <a:pt x="33" y="39"/>
                      <a:pt x="33" y="28"/>
                    </a:cubicBezTo>
                    <a:cubicBezTo>
                      <a:pt x="33" y="16"/>
                      <a:pt x="42" y="7"/>
                      <a:pt x="54" y="7"/>
                    </a:cubicBezTo>
                    <a:close/>
                    <a:moveTo>
                      <a:pt x="20" y="19"/>
                    </a:moveTo>
                    <a:cubicBezTo>
                      <a:pt x="25" y="19"/>
                      <a:pt x="29" y="23"/>
                      <a:pt x="29" y="28"/>
                    </a:cubicBezTo>
                    <a:cubicBezTo>
                      <a:pt x="29" y="32"/>
                      <a:pt x="25" y="36"/>
                      <a:pt x="20" y="36"/>
                    </a:cubicBezTo>
                    <a:cubicBezTo>
                      <a:pt x="16" y="36"/>
                      <a:pt x="12" y="32"/>
                      <a:pt x="12" y="28"/>
                    </a:cubicBezTo>
                    <a:cubicBezTo>
                      <a:pt x="12" y="23"/>
                      <a:pt x="16" y="19"/>
                      <a:pt x="20"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zh-CN" altLang="en-US">
                  <a:solidFill>
                    <a:prstClr val="black"/>
                  </a:solidFill>
                  <a:latin typeface="Arial"/>
                  <a:ea typeface="阿里巴巴普惠体 Medium"/>
                  <a:cs typeface="阿里巴巴普惠体 Medium"/>
                  <a:sym typeface="Arial"/>
                </a:endParaRPr>
              </a:p>
            </p:txBody>
          </p:sp>
        </p:grpSp>
        <p:sp>
          <p:nvSpPr>
            <p:cNvPr id="78" name="图形"/>
            <p:cNvSpPr/>
            <p:nvPr>
              <p:custDataLst>
                <p:tags r:id="rId5"/>
              </p:custDataLst>
            </p:nvPr>
          </p:nvSpPr>
          <p:spPr>
            <a:xfrm>
              <a:off x="14502" y="6368"/>
              <a:ext cx="3002" cy="2788"/>
            </a:xfrm>
            <a:prstGeom prst="rect">
              <a:avLst/>
            </a:prstGeom>
            <a:solidFill>
              <a:srgbClr val="B4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a:ea typeface="阿里巴巴普惠体 Medium"/>
                <a:cs typeface="阿里巴巴普惠体 Medium"/>
                <a:sym typeface="Arial"/>
              </a:endParaRPr>
            </a:p>
          </p:txBody>
        </p:sp>
        <p:grpSp>
          <p:nvGrpSpPr>
            <p:cNvPr id="79" name="组合 78"/>
            <p:cNvGrpSpPr/>
            <p:nvPr/>
          </p:nvGrpSpPr>
          <p:grpSpPr>
            <a:xfrm>
              <a:off x="15373" y="6849"/>
              <a:ext cx="1260" cy="1260"/>
              <a:chOff x="8051800" y="3355389"/>
              <a:chExt cx="546100" cy="546100"/>
            </a:xfrm>
          </p:grpSpPr>
          <p:sp>
            <p:nvSpPr>
              <p:cNvPr id="80" name="图形"/>
              <p:cNvSpPr>
                <a:spLocks noEditPoints="1"/>
              </p:cNvSpPr>
              <p:nvPr>
                <p:custDataLst>
                  <p:tags r:id="rId13"/>
                </p:custDataLst>
              </p:nvPr>
            </p:nvSpPr>
            <p:spPr bwMode="auto">
              <a:xfrm>
                <a:off x="8386763" y="3548063"/>
                <a:ext cx="71438" cy="69850"/>
              </a:xfrm>
              <a:custGeom>
                <a:avLst/>
                <a:gdLst>
                  <a:gd name="T0" fmla="*/ 9 w 19"/>
                  <a:gd name="T1" fmla="*/ 18 h 18"/>
                  <a:gd name="T2" fmla="*/ 13 w 19"/>
                  <a:gd name="T3" fmla="*/ 17 h 18"/>
                  <a:gd name="T4" fmla="*/ 16 w 19"/>
                  <a:gd name="T5" fmla="*/ 5 h 18"/>
                  <a:gd name="T6" fmla="*/ 5 w 19"/>
                  <a:gd name="T7" fmla="*/ 2 h 18"/>
                  <a:gd name="T8" fmla="*/ 1 w 19"/>
                  <a:gd name="T9" fmla="*/ 7 h 18"/>
                  <a:gd name="T10" fmla="*/ 1 w 19"/>
                  <a:gd name="T11" fmla="*/ 14 h 18"/>
                  <a:gd name="T12" fmla="*/ 9 w 19"/>
                  <a:gd name="T13" fmla="*/ 18 h 18"/>
                  <a:gd name="T14" fmla="*/ 3 w 19"/>
                  <a:gd name="T15" fmla="*/ 8 h 18"/>
                  <a:gd name="T16" fmla="*/ 6 w 19"/>
                  <a:gd name="T17" fmla="*/ 5 h 18"/>
                  <a:gd name="T18" fmla="*/ 9 w 19"/>
                  <a:gd name="T19" fmla="*/ 4 h 18"/>
                  <a:gd name="T20" fmla="*/ 14 w 19"/>
                  <a:gd name="T21" fmla="*/ 7 h 18"/>
                  <a:gd name="T22" fmla="*/ 12 w 19"/>
                  <a:gd name="T23" fmla="*/ 14 h 18"/>
                  <a:gd name="T24" fmla="*/ 4 w 19"/>
                  <a:gd name="T25" fmla="*/ 12 h 18"/>
                  <a:gd name="T26" fmla="*/ 3 w 19"/>
                  <a:gd name="T27"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9" y="18"/>
                    </a:moveTo>
                    <a:cubicBezTo>
                      <a:pt x="10" y="18"/>
                      <a:pt x="12" y="18"/>
                      <a:pt x="13" y="17"/>
                    </a:cubicBezTo>
                    <a:cubicBezTo>
                      <a:pt x="17" y="15"/>
                      <a:pt x="19" y="9"/>
                      <a:pt x="16" y="5"/>
                    </a:cubicBezTo>
                    <a:cubicBezTo>
                      <a:pt x="14" y="1"/>
                      <a:pt x="9" y="0"/>
                      <a:pt x="5" y="2"/>
                    </a:cubicBezTo>
                    <a:cubicBezTo>
                      <a:pt x="3" y="3"/>
                      <a:pt x="1" y="5"/>
                      <a:pt x="1" y="7"/>
                    </a:cubicBezTo>
                    <a:cubicBezTo>
                      <a:pt x="0" y="9"/>
                      <a:pt x="0" y="12"/>
                      <a:pt x="1" y="14"/>
                    </a:cubicBezTo>
                    <a:cubicBezTo>
                      <a:pt x="3" y="16"/>
                      <a:pt x="6" y="18"/>
                      <a:pt x="9" y="18"/>
                    </a:cubicBezTo>
                    <a:close/>
                    <a:moveTo>
                      <a:pt x="3" y="8"/>
                    </a:moveTo>
                    <a:cubicBezTo>
                      <a:pt x="4" y="7"/>
                      <a:pt x="5" y="5"/>
                      <a:pt x="6" y="5"/>
                    </a:cubicBezTo>
                    <a:cubicBezTo>
                      <a:pt x="7" y="4"/>
                      <a:pt x="8" y="4"/>
                      <a:pt x="9" y="4"/>
                    </a:cubicBezTo>
                    <a:cubicBezTo>
                      <a:pt x="11" y="4"/>
                      <a:pt x="13" y="5"/>
                      <a:pt x="14" y="7"/>
                    </a:cubicBezTo>
                    <a:cubicBezTo>
                      <a:pt x="15" y="9"/>
                      <a:pt x="14" y="13"/>
                      <a:pt x="12" y="14"/>
                    </a:cubicBezTo>
                    <a:cubicBezTo>
                      <a:pt x="9" y="16"/>
                      <a:pt x="5" y="15"/>
                      <a:pt x="4" y="12"/>
                    </a:cubicBezTo>
                    <a:cubicBezTo>
                      <a:pt x="3" y="11"/>
                      <a:pt x="3" y="9"/>
                      <a:pt x="3"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zh-CN" altLang="en-US">
                  <a:solidFill>
                    <a:prstClr val="black"/>
                  </a:solidFill>
                  <a:latin typeface="Arial"/>
                  <a:ea typeface="阿里巴巴普惠体 Medium"/>
                  <a:cs typeface="阿里巴巴普惠体 Medium"/>
                  <a:sym typeface="Arial"/>
                </a:endParaRPr>
              </a:p>
            </p:txBody>
          </p:sp>
          <p:sp>
            <p:nvSpPr>
              <p:cNvPr id="81" name="图形"/>
              <p:cNvSpPr>
                <a:spLocks noEditPoints="1"/>
              </p:cNvSpPr>
              <p:nvPr>
                <p:custDataLst>
                  <p:tags r:id="rId14"/>
                </p:custDataLst>
              </p:nvPr>
            </p:nvSpPr>
            <p:spPr bwMode="auto">
              <a:xfrm>
                <a:off x="8051800" y="3355389"/>
                <a:ext cx="546100" cy="546100"/>
              </a:xfrm>
              <a:custGeom>
                <a:avLst/>
                <a:gdLst>
                  <a:gd name="T0" fmla="*/ 22 w 145"/>
                  <a:gd name="T1" fmla="*/ 47 h 143"/>
                  <a:gd name="T2" fmla="*/ 100 w 145"/>
                  <a:gd name="T3" fmla="*/ 143 h 143"/>
                  <a:gd name="T4" fmla="*/ 143 w 145"/>
                  <a:gd name="T5" fmla="*/ 71 h 143"/>
                  <a:gd name="T6" fmla="*/ 104 w 145"/>
                  <a:gd name="T7" fmla="*/ 27 h 143"/>
                  <a:gd name="T8" fmla="*/ 100 w 145"/>
                  <a:gd name="T9" fmla="*/ 61 h 143"/>
                  <a:gd name="T10" fmla="*/ 42 w 145"/>
                  <a:gd name="T11" fmla="*/ 61 h 143"/>
                  <a:gd name="T12" fmla="*/ 91 w 145"/>
                  <a:gd name="T13" fmla="*/ 75 h 143"/>
                  <a:gd name="T14" fmla="*/ 92 w 145"/>
                  <a:gd name="T15" fmla="*/ 79 h 143"/>
                  <a:gd name="T16" fmla="*/ 94 w 145"/>
                  <a:gd name="T17" fmla="*/ 120 h 143"/>
                  <a:gd name="T18" fmla="*/ 93 w 145"/>
                  <a:gd name="T19" fmla="*/ 128 h 143"/>
                  <a:gd name="T20" fmla="*/ 19 w 145"/>
                  <a:gd name="T21" fmla="*/ 91 h 143"/>
                  <a:gd name="T22" fmla="*/ 17 w 145"/>
                  <a:gd name="T23" fmla="*/ 76 h 143"/>
                  <a:gd name="T24" fmla="*/ 20 w 145"/>
                  <a:gd name="T25" fmla="*/ 80 h 143"/>
                  <a:gd name="T26" fmla="*/ 20 w 145"/>
                  <a:gd name="T27" fmla="*/ 99 h 143"/>
                  <a:gd name="T28" fmla="*/ 19 w 145"/>
                  <a:gd name="T29" fmla="*/ 102 h 143"/>
                  <a:gd name="T30" fmla="*/ 17 w 145"/>
                  <a:gd name="T31" fmla="*/ 104 h 143"/>
                  <a:gd name="T32" fmla="*/ 19 w 145"/>
                  <a:gd name="T33" fmla="*/ 119 h 143"/>
                  <a:gd name="T34" fmla="*/ 20 w 145"/>
                  <a:gd name="T35" fmla="*/ 123 h 143"/>
                  <a:gd name="T36" fmla="*/ 19 w 145"/>
                  <a:gd name="T37" fmla="*/ 129 h 143"/>
                  <a:gd name="T38" fmla="*/ 72 w 145"/>
                  <a:gd name="T39" fmla="*/ 77 h 143"/>
                  <a:gd name="T40" fmla="*/ 77 w 145"/>
                  <a:gd name="T41" fmla="*/ 77 h 143"/>
                  <a:gd name="T42" fmla="*/ 73 w 145"/>
                  <a:gd name="T43" fmla="*/ 127 h 143"/>
                  <a:gd name="T44" fmla="*/ 65 w 145"/>
                  <a:gd name="T45" fmla="*/ 129 h 143"/>
                  <a:gd name="T46" fmla="*/ 67 w 145"/>
                  <a:gd name="T47" fmla="*/ 77 h 143"/>
                  <a:gd name="T48" fmla="*/ 69 w 145"/>
                  <a:gd name="T49" fmla="*/ 76 h 143"/>
                  <a:gd name="T50" fmla="*/ 54 w 145"/>
                  <a:gd name="T51" fmla="*/ 127 h 143"/>
                  <a:gd name="T52" fmla="*/ 53 w 145"/>
                  <a:gd name="T53" fmla="*/ 77 h 143"/>
                  <a:gd name="T54" fmla="*/ 58 w 145"/>
                  <a:gd name="T55" fmla="*/ 77 h 143"/>
                  <a:gd name="T56" fmla="*/ 46 w 145"/>
                  <a:gd name="T57" fmla="*/ 126 h 143"/>
                  <a:gd name="T58" fmla="*/ 42 w 145"/>
                  <a:gd name="T59" fmla="*/ 76 h 143"/>
                  <a:gd name="T60" fmla="*/ 43 w 145"/>
                  <a:gd name="T61" fmla="*/ 127 h 143"/>
                  <a:gd name="T62" fmla="*/ 41 w 145"/>
                  <a:gd name="T63" fmla="*/ 126 h 143"/>
                  <a:gd name="T64" fmla="*/ 84 w 145"/>
                  <a:gd name="T65" fmla="*/ 126 h 143"/>
                  <a:gd name="T66" fmla="*/ 80 w 145"/>
                  <a:gd name="T67" fmla="*/ 76 h 143"/>
                  <a:gd name="T68" fmla="*/ 82 w 145"/>
                  <a:gd name="T69" fmla="*/ 77 h 143"/>
                  <a:gd name="T70" fmla="*/ 64 w 145"/>
                  <a:gd name="T71" fmla="*/ 56 h 143"/>
                  <a:gd name="T72" fmla="*/ 59 w 145"/>
                  <a:gd name="T73" fmla="*/ 61 h 143"/>
                  <a:gd name="T74" fmla="*/ 34 w 145"/>
                  <a:gd name="T75" fmla="*/ 75 h 143"/>
                  <a:gd name="T76" fmla="*/ 27 w 145"/>
                  <a:gd name="T77" fmla="*/ 129 h 143"/>
                  <a:gd name="T78" fmla="*/ 29 w 145"/>
                  <a:gd name="T79" fmla="*/ 77 h 143"/>
                  <a:gd name="T80" fmla="*/ 31 w 145"/>
                  <a:gd name="T81" fmla="*/ 76 h 143"/>
                  <a:gd name="T82" fmla="*/ 12 w 145"/>
                  <a:gd name="T83" fmla="*/ 59 h 143"/>
                  <a:gd name="T84" fmla="*/ 110 w 145"/>
                  <a:gd name="T85" fmla="*/ 112 h 143"/>
                  <a:gd name="T86" fmla="*/ 92 w 145"/>
                  <a:gd name="T87" fmla="*/ 117 h 143"/>
                  <a:gd name="T88" fmla="*/ 89 w 145"/>
                  <a:gd name="T89" fmla="*/ 85 h 143"/>
                  <a:gd name="T90" fmla="*/ 110 w 145"/>
                  <a:gd name="T91" fmla="*/ 82 h 143"/>
                  <a:gd name="T92" fmla="*/ 117 w 145"/>
                  <a:gd name="T93" fmla="*/ 87 h 143"/>
                  <a:gd name="T94" fmla="*/ 97 w 145"/>
                  <a:gd name="T95" fmla="*/ 108 h 143"/>
                  <a:gd name="T96" fmla="*/ 103 w 145"/>
                  <a:gd name="T97" fmla="*/ 97 h 143"/>
                  <a:gd name="T98" fmla="*/ 112 w 145"/>
                  <a:gd name="T99" fmla="*/ 78 h 143"/>
                  <a:gd name="T100" fmla="*/ 123 w 145"/>
                  <a:gd name="T101" fmla="*/ 59 h 143"/>
                  <a:gd name="T102" fmla="*/ 105 w 145"/>
                  <a:gd name="T103" fmla="*/ 24 h 143"/>
                  <a:gd name="T104" fmla="*/ 94 w 145"/>
                  <a:gd name="T105" fmla="*/ 23 h 143"/>
                  <a:gd name="T106" fmla="*/ 38 w 145"/>
                  <a:gd name="T107" fmla="*/ 54 h 143"/>
                  <a:gd name="T108" fmla="*/ 103 w 145"/>
                  <a:gd name="T109" fmla="*/ 1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5" h="143">
                    <a:moveTo>
                      <a:pt x="144" y="65"/>
                    </a:moveTo>
                    <a:cubicBezTo>
                      <a:pt x="109" y="3"/>
                      <a:pt x="109" y="3"/>
                      <a:pt x="109" y="3"/>
                    </a:cubicBezTo>
                    <a:cubicBezTo>
                      <a:pt x="107" y="1"/>
                      <a:pt x="104" y="0"/>
                      <a:pt x="102" y="1"/>
                    </a:cubicBezTo>
                    <a:cubicBezTo>
                      <a:pt x="24" y="47"/>
                      <a:pt x="24" y="47"/>
                      <a:pt x="24" y="47"/>
                    </a:cubicBezTo>
                    <a:cubicBezTo>
                      <a:pt x="22" y="47"/>
                      <a:pt x="22" y="47"/>
                      <a:pt x="22" y="47"/>
                    </a:cubicBezTo>
                    <a:cubicBezTo>
                      <a:pt x="21" y="47"/>
                      <a:pt x="12" y="47"/>
                      <a:pt x="5" y="52"/>
                    </a:cubicBezTo>
                    <a:cubicBezTo>
                      <a:pt x="2" y="56"/>
                      <a:pt x="0" y="60"/>
                      <a:pt x="0" y="65"/>
                    </a:cubicBezTo>
                    <a:cubicBezTo>
                      <a:pt x="0" y="138"/>
                      <a:pt x="0" y="138"/>
                      <a:pt x="0" y="138"/>
                    </a:cubicBezTo>
                    <a:cubicBezTo>
                      <a:pt x="0" y="141"/>
                      <a:pt x="2" y="143"/>
                      <a:pt x="5" y="143"/>
                    </a:cubicBezTo>
                    <a:cubicBezTo>
                      <a:pt x="100" y="143"/>
                      <a:pt x="100" y="143"/>
                      <a:pt x="100" y="143"/>
                    </a:cubicBezTo>
                    <a:cubicBezTo>
                      <a:pt x="104" y="143"/>
                      <a:pt x="107" y="141"/>
                      <a:pt x="110" y="138"/>
                    </a:cubicBezTo>
                    <a:cubicBezTo>
                      <a:pt x="120" y="136"/>
                      <a:pt x="127" y="128"/>
                      <a:pt x="127" y="118"/>
                    </a:cubicBezTo>
                    <a:cubicBezTo>
                      <a:pt x="127" y="117"/>
                      <a:pt x="127" y="117"/>
                      <a:pt x="127" y="117"/>
                    </a:cubicBezTo>
                    <a:cubicBezTo>
                      <a:pt x="127" y="80"/>
                      <a:pt x="127" y="80"/>
                      <a:pt x="127" y="80"/>
                    </a:cubicBezTo>
                    <a:cubicBezTo>
                      <a:pt x="143" y="71"/>
                      <a:pt x="143" y="71"/>
                      <a:pt x="143" y="71"/>
                    </a:cubicBezTo>
                    <a:cubicBezTo>
                      <a:pt x="144" y="70"/>
                      <a:pt x="145" y="69"/>
                      <a:pt x="145" y="68"/>
                    </a:cubicBezTo>
                    <a:cubicBezTo>
                      <a:pt x="145" y="67"/>
                      <a:pt x="145" y="66"/>
                      <a:pt x="144" y="65"/>
                    </a:cubicBezTo>
                    <a:close/>
                    <a:moveTo>
                      <a:pt x="41" y="55"/>
                    </a:moveTo>
                    <a:cubicBezTo>
                      <a:pt x="93" y="25"/>
                      <a:pt x="93" y="25"/>
                      <a:pt x="93" y="25"/>
                    </a:cubicBezTo>
                    <a:cubicBezTo>
                      <a:pt x="96" y="28"/>
                      <a:pt x="101" y="29"/>
                      <a:pt x="104" y="27"/>
                    </a:cubicBezTo>
                    <a:cubicBezTo>
                      <a:pt x="121" y="56"/>
                      <a:pt x="121" y="56"/>
                      <a:pt x="121" y="56"/>
                    </a:cubicBezTo>
                    <a:cubicBezTo>
                      <a:pt x="118" y="59"/>
                      <a:pt x="117" y="63"/>
                      <a:pt x="118" y="67"/>
                    </a:cubicBezTo>
                    <a:cubicBezTo>
                      <a:pt x="112" y="71"/>
                      <a:pt x="112" y="71"/>
                      <a:pt x="112" y="71"/>
                    </a:cubicBezTo>
                    <a:cubicBezTo>
                      <a:pt x="112" y="71"/>
                      <a:pt x="112" y="72"/>
                      <a:pt x="112" y="72"/>
                    </a:cubicBezTo>
                    <a:cubicBezTo>
                      <a:pt x="112" y="66"/>
                      <a:pt x="107" y="61"/>
                      <a:pt x="100" y="61"/>
                    </a:cubicBezTo>
                    <a:cubicBezTo>
                      <a:pt x="88" y="61"/>
                      <a:pt x="88" y="61"/>
                      <a:pt x="88" y="61"/>
                    </a:cubicBezTo>
                    <a:cubicBezTo>
                      <a:pt x="88" y="59"/>
                      <a:pt x="87" y="58"/>
                      <a:pt x="87" y="57"/>
                    </a:cubicBezTo>
                    <a:cubicBezTo>
                      <a:pt x="81" y="47"/>
                      <a:pt x="68" y="44"/>
                      <a:pt x="58" y="50"/>
                    </a:cubicBezTo>
                    <a:cubicBezTo>
                      <a:pt x="54" y="52"/>
                      <a:pt x="51" y="56"/>
                      <a:pt x="49" y="61"/>
                    </a:cubicBezTo>
                    <a:cubicBezTo>
                      <a:pt x="42" y="61"/>
                      <a:pt x="42" y="61"/>
                      <a:pt x="42" y="61"/>
                    </a:cubicBezTo>
                    <a:cubicBezTo>
                      <a:pt x="42" y="59"/>
                      <a:pt x="42" y="57"/>
                      <a:pt x="41" y="55"/>
                    </a:cubicBezTo>
                    <a:close/>
                    <a:moveTo>
                      <a:pt x="92" y="77"/>
                    </a:moveTo>
                    <a:cubicBezTo>
                      <a:pt x="91" y="77"/>
                      <a:pt x="91" y="77"/>
                      <a:pt x="91" y="77"/>
                    </a:cubicBezTo>
                    <a:cubicBezTo>
                      <a:pt x="90" y="77"/>
                      <a:pt x="90" y="77"/>
                      <a:pt x="90" y="76"/>
                    </a:cubicBezTo>
                    <a:cubicBezTo>
                      <a:pt x="90" y="75"/>
                      <a:pt x="90" y="75"/>
                      <a:pt x="91" y="75"/>
                    </a:cubicBezTo>
                    <a:cubicBezTo>
                      <a:pt x="92" y="75"/>
                      <a:pt x="92" y="75"/>
                      <a:pt x="92" y="75"/>
                    </a:cubicBezTo>
                    <a:cubicBezTo>
                      <a:pt x="94" y="75"/>
                      <a:pt x="95" y="76"/>
                      <a:pt x="95" y="78"/>
                    </a:cubicBezTo>
                    <a:cubicBezTo>
                      <a:pt x="95" y="79"/>
                      <a:pt x="95" y="79"/>
                      <a:pt x="95" y="79"/>
                    </a:cubicBezTo>
                    <a:cubicBezTo>
                      <a:pt x="95" y="80"/>
                      <a:pt x="95" y="80"/>
                      <a:pt x="94" y="80"/>
                    </a:cubicBezTo>
                    <a:cubicBezTo>
                      <a:pt x="93" y="80"/>
                      <a:pt x="92" y="80"/>
                      <a:pt x="92" y="79"/>
                    </a:cubicBezTo>
                    <a:cubicBezTo>
                      <a:pt x="92" y="78"/>
                      <a:pt x="92" y="78"/>
                      <a:pt x="92" y="78"/>
                    </a:cubicBezTo>
                    <a:cubicBezTo>
                      <a:pt x="92" y="78"/>
                      <a:pt x="92" y="77"/>
                      <a:pt x="92" y="77"/>
                    </a:cubicBezTo>
                    <a:close/>
                    <a:moveTo>
                      <a:pt x="92" y="126"/>
                    </a:moveTo>
                    <a:cubicBezTo>
                      <a:pt x="92" y="122"/>
                      <a:pt x="92" y="122"/>
                      <a:pt x="92" y="122"/>
                    </a:cubicBezTo>
                    <a:cubicBezTo>
                      <a:pt x="92" y="121"/>
                      <a:pt x="93" y="120"/>
                      <a:pt x="94" y="120"/>
                    </a:cubicBezTo>
                    <a:cubicBezTo>
                      <a:pt x="95" y="120"/>
                      <a:pt x="95" y="121"/>
                      <a:pt x="95" y="122"/>
                    </a:cubicBezTo>
                    <a:cubicBezTo>
                      <a:pt x="95" y="125"/>
                      <a:pt x="95" y="125"/>
                      <a:pt x="95" y="125"/>
                    </a:cubicBezTo>
                    <a:cubicBezTo>
                      <a:pt x="95" y="126"/>
                      <a:pt x="95" y="127"/>
                      <a:pt x="95" y="127"/>
                    </a:cubicBezTo>
                    <a:cubicBezTo>
                      <a:pt x="94" y="128"/>
                      <a:pt x="94" y="128"/>
                      <a:pt x="93" y="128"/>
                    </a:cubicBezTo>
                    <a:cubicBezTo>
                      <a:pt x="93" y="128"/>
                      <a:pt x="93" y="128"/>
                      <a:pt x="93" y="128"/>
                    </a:cubicBezTo>
                    <a:cubicBezTo>
                      <a:pt x="92" y="127"/>
                      <a:pt x="92" y="126"/>
                      <a:pt x="92" y="126"/>
                    </a:cubicBezTo>
                    <a:close/>
                    <a:moveTo>
                      <a:pt x="19" y="83"/>
                    </a:moveTo>
                    <a:cubicBezTo>
                      <a:pt x="19" y="83"/>
                      <a:pt x="20" y="84"/>
                      <a:pt x="20" y="85"/>
                    </a:cubicBezTo>
                    <a:cubicBezTo>
                      <a:pt x="20" y="89"/>
                      <a:pt x="20" y="89"/>
                      <a:pt x="20" y="89"/>
                    </a:cubicBezTo>
                    <a:cubicBezTo>
                      <a:pt x="20" y="90"/>
                      <a:pt x="19" y="91"/>
                      <a:pt x="19" y="91"/>
                    </a:cubicBezTo>
                    <a:cubicBezTo>
                      <a:pt x="18" y="91"/>
                      <a:pt x="17" y="90"/>
                      <a:pt x="17" y="89"/>
                    </a:cubicBezTo>
                    <a:cubicBezTo>
                      <a:pt x="17" y="85"/>
                      <a:pt x="17" y="85"/>
                      <a:pt x="17" y="85"/>
                    </a:cubicBezTo>
                    <a:cubicBezTo>
                      <a:pt x="17" y="84"/>
                      <a:pt x="18" y="83"/>
                      <a:pt x="19" y="83"/>
                    </a:cubicBezTo>
                    <a:close/>
                    <a:moveTo>
                      <a:pt x="17" y="80"/>
                    </a:moveTo>
                    <a:cubicBezTo>
                      <a:pt x="17" y="76"/>
                      <a:pt x="17" y="76"/>
                      <a:pt x="17" y="76"/>
                    </a:cubicBezTo>
                    <a:cubicBezTo>
                      <a:pt x="17" y="75"/>
                      <a:pt x="18" y="75"/>
                      <a:pt x="19" y="75"/>
                    </a:cubicBezTo>
                    <a:cubicBezTo>
                      <a:pt x="20" y="75"/>
                      <a:pt x="20" y="75"/>
                      <a:pt x="20" y="75"/>
                    </a:cubicBezTo>
                    <a:cubicBezTo>
                      <a:pt x="20" y="75"/>
                      <a:pt x="21" y="75"/>
                      <a:pt x="21" y="76"/>
                    </a:cubicBezTo>
                    <a:cubicBezTo>
                      <a:pt x="21" y="77"/>
                      <a:pt x="21" y="77"/>
                      <a:pt x="20" y="77"/>
                    </a:cubicBezTo>
                    <a:cubicBezTo>
                      <a:pt x="20" y="80"/>
                      <a:pt x="20" y="80"/>
                      <a:pt x="20" y="80"/>
                    </a:cubicBezTo>
                    <a:cubicBezTo>
                      <a:pt x="20" y="81"/>
                      <a:pt x="19" y="81"/>
                      <a:pt x="19" y="81"/>
                    </a:cubicBezTo>
                    <a:cubicBezTo>
                      <a:pt x="18" y="81"/>
                      <a:pt x="17" y="81"/>
                      <a:pt x="17" y="80"/>
                    </a:cubicBezTo>
                    <a:close/>
                    <a:moveTo>
                      <a:pt x="19" y="93"/>
                    </a:moveTo>
                    <a:cubicBezTo>
                      <a:pt x="19" y="93"/>
                      <a:pt x="20" y="93"/>
                      <a:pt x="20" y="94"/>
                    </a:cubicBezTo>
                    <a:cubicBezTo>
                      <a:pt x="20" y="99"/>
                      <a:pt x="20" y="99"/>
                      <a:pt x="20" y="99"/>
                    </a:cubicBezTo>
                    <a:cubicBezTo>
                      <a:pt x="20" y="100"/>
                      <a:pt x="19" y="100"/>
                      <a:pt x="19" y="100"/>
                    </a:cubicBezTo>
                    <a:cubicBezTo>
                      <a:pt x="18" y="100"/>
                      <a:pt x="17" y="100"/>
                      <a:pt x="17" y="99"/>
                    </a:cubicBezTo>
                    <a:cubicBezTo>
                      <a:pt x="17" y="94"/>
                      <a:pt x="17" y="94"/>
                      <a:pt x="17" y="94"/>
                    </a:cubicBezTo>
                    <a:cubicBezTo>
                      <a:pt x="17" y="93"/>
                      <a:pt x="18" y="93"/>
                      <a:pt x="19" y="93"/>
                    </a:cubicBezTo>
                    <a:close/>
                    <a:moveTo>
                      <a:pt x="19" y="102"/>
                    </a:moveTo>
                    <a:cubicBezTo>
                      <a:pt x="19" y="102"/>
                      <a:pt x="20" y="103"/>
                      <a:pt x="20" y="104"/>
                    </a:cubicBezTo>
                    <a:cubicBezTo>
                      <a:pt x="20" y="108"/>
                      <a:pt x="20" y="108"/>
                      <a:pt x="20" y="108"/>
                    </a:cubicBezTo>
                    <a:cubicBezTo>
                      <a:pt x="20" y="109"/>
                      <a:pt x="19" y="110"/>
                      <a:pt x="19" y="110"/>
                    </a:cubicBezTo>
                    <a:cubicBezTo>
                      <a:pt x="18" y="110"/>
                      <a:pt x="17" y="109"/>
                      <a:pt x="17" y="108"/>
                    </a:cubicBezTo>
                    <a:cubicBezTo>
                      <a:pt x="17" y="104"/>
                      <a:pt x="17" y="104"/>
                      <a:pt x="17" y="104"/>
                    </a:cubicBezTo>
                    <a:cubicBezTo>
                      <a:pt x="17" y="103"/>
                      <a:pt x="18" y="102"/>
                      <a:pt x="19" y="102"/>
                    </a:cubicBezTo>
                    <a:close/>
                    <a:moveTo>
                      <a:pt x="19" y="112"/>
                    </a:moveTo>
                    <a:cubicBezTo>
                      <a:pt x="19" y="112"/>
                      <a:pt x="20" y="112"/>
                      <a:pt x="20" y="113"/>
                    </a:cubicBezTo>
                    <a:cubicBezTo>
                      <a:pt x="20" y="118"/>
                      <a:pt x="20" y="118"/>
                      <a:pt x="20" y="118"/>
                    </a:cubicBezTo>
                    <a:cubicBezTo>
                      <a:pt x="20" y="119"/>
                      <a:pt x="19" y="119"/>
                      <a:pt x="19" y="119"/>
                    </a:cubicBezTo>
                    <a:cubicBezTo>
                      <a:pt x="18" y="119"/>
                      <a:pt x="17" y="119"/>
                      <a:pt x="17" y="118"/>
                    </a:cubicBezTo>
                    <a:cubicBezTo>
                      <a:pt x="17" y="113"/>
                      <a:pt x="17" y="113"/>
                      <a:pt x="17" y="113"/>
                    </a:cubicBezTo>
                    <a:cubicBezTo>
                      <a:pt x="17" y="112"/>
                      <a:pt x="18" y="112"/>
                      <a:pt x="19" y="112"/>
                    </a:cubicBezTo>
                    <a:close/>
                    <a:moveTo>
                      <a:pt x="19" y="121"/>
                    </a:moveTo>
                    <a:cubicBezTo>
                      <a:pt x="19" y="121"/>
                      <a:pt x="20" y="122"/>
                      <a:pt x="20" y="123"/>
                    </a:cubicBezTo>
                    <a:cubicBezTo>
                      <a:pt x="20" y="126"/>
                      <a:pt x="20" y="126"/>
                      <a:pt x="20" y="126"/>
                    </a:cubicBezTo>
                    <a:cubicBezTo>
                      <a:pt x="22" y="126"/>
                      <a:pt x="22" y="126"/>
                      <a:pt x="22" y="126"/>
                    </a:cubicBezTo>
                    <a:cubicBezTo>
                      <a:pt x="23" y="126"/>
                      <a:pt x="24" y="127"/>
                      <a:pt x="24" y="127"/>
                    </a:cubicBezTo>
                    <a:cubicBezTo>
                      <a:pt x="24" y="128"/>
                      <a:pt x="23" y="129"/>
                      <a:pt x="22" y="129"/>
                    </a:cubicBezTo>
                    <a:cubicBezTo>
                      <a:pt x="19" y="129"/>
                      <a:pt x="19" y="129"/>
                      <a:pt x="19" y="129"/>
                    </a:cubicBezTo>
                    <a:cubicBezTo>
                      <a:pt x="18" y="129"/>
                      <a:pt x="17" y="128"/>
                      <a:pt x="17" y="127"/>
                    </a:cubicBezTo>
                    <a:cubicBezTo>
                      <a:pt x="17" y="123"/>
                      <a:pt x="17" y="123"/>
                      <a:pt x="17" y="123"/>
                    </a:cubicBezTo>
                    <a:cubicBezTo>
                      <a:pt x="17" y="122"/>
                      <a:pt x="18" y="121"/>
                      <a:pt x="19" y="121"/>
                    </a:cubicBezTo>
                    <a:close/>
                    <a:moveTo>
                      <a:pt x="77" y="77"/>
                    </a:moveTo>
                    <a:cubicBezTo>
                      <a:pt x="72" y="77"/>
                      <a:pt x="72" y="77"/>
                      <a:pt x="72" y="77"/>
                    </a:cubicBezTo>
                    <a:cubicBezTo>
                      <a:pt x="71" y="77"/>
                      <a:pt x="71" y="77"/>
                      <a:pt x="71" y="76"/>
                    </a:cubicBezTo>
                    <a:cubicBezTo>
                      <a:pt x="71" y="75"/>
                      <a:pt x="71" y="75"/>
                      <a:pt x="72" y="75"/>
                    </a:cubicBezTo>
                    <a:cubicBezTo>
                      <a:pt x="77" y="75"/>
                      <a:pt x="77" y="75"/>
                      <a:pt x="77" y="75"/>
                    </a:cubicBezTo>
                    <a:cubicBezTo>
                      <a:pt x="78" y="75"/>
                      <a:pt x="78" y="75"/>
                      <a:pt x="78" y="76"/>
                    </a:cubicBezTo>
                    <a:cubicBezTo>
                      <a:pt x="78" y="77"/>
                      <a:pt x="78" y="77"/>
                      <a:pt x="77" y="77"/>
                    </a:cubicBezTo>
                    <a:close/>
                    <a:moveTo>
                      <a:pt x="79" y="126"/>
                    </a:moveTo>
                    <a:cubicBezTo>
                      <a:pt x="80" y="126"/>
                      <a:pt x="81" y="127"/>
                      <a:pt x="81" y="127"/>
                    </a:cubicBezTo>
                    <a:cubicBezTo>
                      <a:pt x="81" y="128"/>
                      <a:pt x="80" y="129"/>
                      <a:pt x="79" y="129"/>
                    </a:cubicBezTo>
                    <a:cubicBezTo>
                      <a:pt x="75" y="129"/>
                      <a:pt x="75" y="129"/>
                      <a:pt x="75" y="129"/>
                    </a:cubicBezTo>
                    <a:cubicBezTo>
                      <a:pt x="74" y="129"/>
                      <a:pt x="73" y="128"/>
                      <a:pt x="73" y="127"/>
                    </a:cubicBezTo>
                    <a:cubicBezTo>
                      <a:pt x="73" y="127"/>
                      <a:pt x="74" y="126"/>
                      <a:pt x="75" y="126"/>
                    </a:cubicBezTo>
                    <a:lnTo>
                      <a:pt x="79" y="126"/>
                    </a:lnTo>
                    <a:close/>
                    <a:moveTo>
                      <a:pt x="71" y="127"/>
                    </a:moveTo>
                    <a:cubicBezTo>
                      <a:pt x="71" y="128"/>
                      <a:pt x="71" y="129"/>
                      <a:pt x="70" y="129"/>
                    </a:cubicBezTo>
                    <a:cubicBezTo>
                      <a:pt x="65" y="129"/>
                      <a:pt x="65" y="129"/>
                      <a:pt x="65" y="129"/>
                    </a:cubicBezTo>
                    <a:cubicBezTo>
                      <a:pt x="64" y="129"/>
                      <a:pt x="64" y="128"/>
                      <a:pt x="64" y="127"/>
                    </a:cubicBezTo>
                    <a:cubicBezTo>
                      <a:pt x="64" y="127"/>
                      <a:pt x="64" y="126"/>
                      <a:pt x="65" y="126"/>
                    </a:cubicBezTo>
                    <a:cubicBezTo>
                      <a:pt x="70" y="126"/>
                      <a:pt x="70" y="126"/>
                      <a:pt x="70" y="126"/>
                    </a:cubicBezTo>
                    <a:cubicBezTo>
                      <a:pt x="71" y="126"/>
                      <a:pt x="71" y="127"/>
                      <a:pt x="71" y="127"/>
                    </a:cubicBezTo>
                    <a:close/>
                    <a:moveTo>
                      <a:pt x="67" y="77"/>
                    </a:moveTo>
                    <a:cubicBezTo>
                      <a:pt x="63" y="77"/>
                      <a:pt x="63" y="77"/>
                      <a:pt x="63" y="77"/>
                    </a:cubicBezTo>
                    <a:cubicBezTo>
                      <a:pt x="62" y="77"/>
                      <a:pt x="61" y="77"/>
                      <a:pt x="61" y="76"/>
                    </a:cubicBezTo>
                    <a:cubicBezTo>
                      <a:pt x="61" y="75"/>
                      <a:pt x="62" y="75"/>
                      <a:pt x="63" y="75"/>
                    </a:cubicBezTo>
                    <a:cubicBezTo>
                      <a:pt x="67" y="75"/>
                      <a:pt x="67" y="75"/>
                      <a:pt x="67" y="75"/>
                    </a:cubicBezTo>
                    <a:cubicBezTo>
                      <a:pt x="68" y="75"/>
                      <a:pt x="69" y="75"/>
                      <a:pt x="69" y="76"/>
                    </a:cubicBezTo>
                    <a:cubicBezTo>
                      <a:pt x="69" y="77"/>
                      <a:pt x="68" y="77"/>
                      <a:pt x="67" y="77"/>
                    </a:cubicBezTo>
                    <a:close/>
                    <a:moveTo>
                      <a:pt x="62" y="127"/>
                    </a:moveTo>
                    <a:cubicBezTo>
                      <a:pt x="62" y="128"/>
                      <a:pt x="61" y="129"/>
                      <a:pt x="60" y="129"/>
                    </a:cubicBezTo>
                    <a:cubicBezTo>
                      <a:pt x="56" y="129"/>
                      <a:pt x="56" y="129"/>
                      <a:pt x="56" y="129"/>
                    </a:cubicBezTo>
                    <a:cubicBezTo>
                      <a:pt x="55" y="129"/>
                      <a:pt x="54" y="128"/>
                      <a:pt x="54" y="127"/>
                    </a:cubicBezTo>
                    <a:cubicBezTo>
                      <a:pt x="54" y="127"/>
                      <a:pt x="55" y="126"/>
                      <a:pt x="56" y="126"/>
                    </a:cubicBezTo>
                    <a:cubicBezTo>
                      <a:pt x="60" y="126"/>
                      <a:pt x="60" y="126"/>
                      <a:pt x="60" y="126"/>
                    </a:cubicBezTo>
                    <a:cubicBezTo>
                      <a:pt x="61" y="126"/>
                      <a:pt x="62" y="127"/>
                      <a:pt x="62" y="127"/>
                    </a:cubicBezTo>
                    <a:close/>
                    <a:moveTo>
                      <a:pt x="58" y="77"/>
                    </a:moveTo>
                    <a:cubicBezTo>
                      <a:pt x="53" y="77"/>
                      <a:pt x="53" y="77"/>
                      <a:pt x="53" y="77"/>
                    </a:cubicBezTo>
                    <a:cubicBezTo>
                      <a:pt x="52" y="77"/>
                      <a:pt x="52" y="77"/>
                      <a:pt x="52" y="76"/>
                    </a:cubicBezTo>
                    <a:cubicBezTo>
                      <a:pt x="52" y="75"/>
                      <a:pt x="52" y="75"/>
                      <a:pt x="53" y="75"/>
                    </a:cubicBezTo>
                    <a:cubicBezTo>
                      <a:pt x="58" y="75"/>
                      <a:pt x="58" y="75"/>
                      <a:pt x="58" y="75"/>
                    </a:cubicBezTo>
                    <a:cubicBezTo>
                      <a:pt x="59" y="75"/>
                      <a:pt x="59" y="75"/>
                      <a:pt x="59" y="76"/>
                    </a:cubicBezTo>
                    <a:cubicBezTo>
                      <a:pt x="59" y="77"/>
                      <a:pt x="59" y="77"/>
                      <a:pt x="58" y="77"/>
                    </a:cubicBezTo>
                    <a:close/>
                    <a:moveTo>
                      <a:pt x="52" y="127"/>
                    </a:moveTo>
                    <a:cubicBezTo>
                      <a:pt x="52" y="128"/>
                      <a:pt x="52" y="129"/>
                      <a:pt x="51" y="129"/>
                    </a:cubicBezTo>
                    <a:cubicBezTo>
                      <a:pt x="46" y="129"/>
                      <a:pt x="46" y="129"/>
                      <a:pt x="46" y="129"/>
                    </a:cubicBezTo>
                    <a:cubicBezTo>
                      <a:pt x="45" y="129"/>
                      <a:pt x="45" y="128"/>
                      <a:pt x="45" y="127"/>
                    </a:cubicBezTo>
                    <a:cubicBezTo>
                      <a:pt x="45" y="127"/>
                      <a:pt x="45" y="126"/>
                      <a:pt x="46" y="126"/>
                    </a:cubicBezTo>
                    <a:cubicBezTo>
                      <a:pt x="51" y="126"/>
                      <a:pt x="51" y="126"/>
                      <a:pt x="51" y="126"/>
                    </a:cubicBezTo>
                    <a:cubicBezTo>
                      <a:pt x="52" y="126"/>
                      <a:pt x="52" y="127"/>
                      <a:pt x="52" y="127"/>
                    </a:cubicBezTo>
                    <a:close/>
                    <a:moveTo>
                      <a:pt x="48" y="77"/>
                    </a:moveTo>
                    <a:cubicBezTo>
                      <a:pt x="44" y="77"/>
                      <a:pt x="44" y="77"/>
                      <a:pt x="44" y="77"/>
                    </a:cubicBezTo>
                    <a:cubicBezTo>
                      <a:pt x="43" y="77"/>
                      <a:pt x="42" y="77"/>
                      <a:pt x="42" y="76"/>
                    </a:cubicBezTo>
                    <a:cubicBezTo>
                      <a:pt x="42" y="75"/>
                      <a:pt x="43" y="75"/>
                      <a:pt x="44" y="75"/>
                    </a:cubicBezTo>
                    <a:cubicBezTo>
                      <a:pt x="48" y="75"/>
                      <a:pt x="48" y="75"/>
                      <a:pt x="48" y="75"/>
                    </a:cubicBezTo>
                    <a:cubicBezTo>
                      <a:pt x="49" y="75"/>
                      <a:pt x="50" y="75"/>
                      <a:pt x="50" y="76"/>
                    </a:cubicBezTo>
                    <a:cubicBezTo>
                      <a:pt x="50" y="77"/>
                      <a:pt x="49" y="77"/>
                      <a:pt x="48" y="77"/>
                    </a:cubicBezTo>
                    <a:close/>
                    <a:moveTo>
                      <a:pt x="43" y="127"/>
                    </a:moveTo>
                    <a:cubicBezTo>
                      <a:pt x="43" y="128"/>
                      <a:pt x="42" y="129"/>
                      <a:pt x="41" y="129"/>
                    </a:cubicBezTo>
                    <a:cubicBezTo>
                      <a:pt x="36" y="129"/>
                      <a:pt x="36" y="129"/>
                      <a:pt x="36" y="129"/>
                    </a:cubicBezTo>
                    <a:cubicBezTo>
                      <a:pt x="36" y="129"/>
                      <a:pt x="35" y="128"/>
                      <a:pt x="35" y="127"/>
                    </a:cubicBezTo>
                    <a:cubicBezTo>
                      <a:pt x="35" y="127"/>
                      <a:pt x="36" y="126"/>
                      <a:pt x="36" y="126"/>
                    </a:cubicBezTo>
                    <a:cubicBezTo>
                      <a:pt x="41" y="126"/>
                      <a:pt x="41" y="126"/>
                      <a:pt x="41" y="126"/>
                    </a:cubicBezTo>
                    <a:cubicBezTo>
                      <a:pt x="42" y="126"/>
                      <a:pt x="43" y="127"/>
                      <a:pt x="43" y="127"/>
                    </a:cubicBezTo>
                    <a:close/>
                    <a:moveTo>
                      <a:pt x="89" y="129"/>
                    </a:moveTo>
                    <a:cubicBezTo>
                      <a:pt x="84" y="129"/>
                      <a:pt x="84" y="129"/>
                      <a:pt x="84" y="129"/>
                    </a:cubicBezTo>
                    <a:cubicBezTo>
                      <a:pt x="83" y="129"/>
                      <a:pt x="83" y="128"/>
                      <a:pt x="83" y="127"/>
                    </a:cubicBezTo>
                    <a:cubicBezTo>
                      <a:pt x="83" y="127"/>
                      <a:pt x="83" y="126"/>
                      <a:pt x="84" y="126"/>
                    </a:cubicBezTo>
                    <a:cubicBezTo>
                      <a:pt x="89" y="126"/>
                      <a:pt x="89" y="126"/>
                      <a:pt x="89" y="126"/>
                    </a:cubicBezTo>
                    <a:cubicBezTo>
                      <a:pt x="90" y="126"/>
                      <a:pt x="90" y="127"/>
                      <a:pt x="90" y="127"/>
                    </a:cubicBezTo>
                    <a:cubicBezTo>
                      <a:pt x="90" y="128"/>
                      <a:pt x="90" y="129"/>
                      <a:pt x="89" y="129"/>
                    </a:cubicBezTo>
                    <a:close/>
                    <a:moveTo>
                      <a:pt x="82" y="77"/>
                    </a:moveTo>
                    <a:cubicBezTo>
                      <a:pt x="81" y="77"/>
                      <a:pt x="80" y="77"/>
                      <a:pt x="80" y="76"/>
                    </a:cubicBezTo>
                    <a:cubicBezTo>
                      <a:pt x="80" y="75"/>
                      <a:pt x="81" y="75"/>
                      <a:pt x="82" y="75"/>
                    </a:cubicBezTo>
                    <a:cubicBezTo>
                      <a:pt x="86" y="75"/>
                      <a:pt x="86" y="75"/>
                      <a:pt x="86" y="75"/>
                    </a:cubicBezTo>
                    <a:cubicBezTo>
                      <a:pt x="87" y="75"/>
                      <a:pt x="88" y="75"/>
                      <a:pt x="88" y="76"/>
                    </a:cubicBezTo>
                    <a:cubicBezTo>
                      <a:pt x="88" y="77"/>
                      <a:pt x="87" y="77"/>
                      <a:pt x="86" y="77"/>
                    </a:cubicBezTo>
                    <a:lnTo>
                      <a:pt x="82" y="77"/>
                    </a:lnTo>
                    <a:close/>
                    <a:moveTo>
                      <a:pt x="59" y="61"/>
                    </a:moveTo>
                    <a:cubicBezTo>
                      <a:pt x="59" y="60"/>
                      <a:pt x="60" y="59"/>
                      <a:pt x="61" y="58"/>
                    </a:cubicBezTo>
                    <a:cubicBezTo>
                      <a:pt x="59" y="55"/>
                      <a:pt x="59" y="55"/>
                      <a:pt x="59" y="55"/>
                    </a:cubicBezTo>
                    <a:cubicBezTo>
                      <a:pt x="62" y="53"/>
                      <a:pt x="62" y="53"/>
                      <a:pt x="62" y="53"/>
                    </a:cubicBezTo>
                    <a:cubicBezTo>
                      <a:pt x="64" y="56"/>
                      <a:pt x="64" y="56"/>
                      <a:pt x="64" y="56"/>
                    </a:cubicBezTo>
                    <a:cubicBezTo>
                      <a:pt x="66" y="54"/>
                      <a:pt x="68" y="54"/>
                      <a:pt x="70" y="54"/>
                    </a:cubicBezTo>
                    <a:cubicBezTo>
                      <a:pt x="71" y="58"/>
                      <a:pt x="71" y="58"/>
                      <a:pt x="71" y="58"/>
                    </a:cubicBezTo>
                    <a:cubicBezTo>
                      <a:pt x="70" y="58"/>
                      <a:pt x="68" y="58"/>
                      <a:pt x="65" y="60"/>
                    </a:cubicBezTo>
                    <a:cubicBezTo>
                      <a:pt x="65" y="60"/>
                      <a:pt x="65" y="60"/>
                      <a:pt x="65" y="61"/>
                    </a:cubicBezTo>
                    <a:lnTo>
                      <a:pt x="59" y="61"/>
                    </a:lnTo>
                    <a:close/>
                    <a:moveTo>
                      <a:pt x="40" y="76"/>
                    </a:moveTo>
                    <a:cubicBezTo>
                      <a:pt x="40" y="77"/>
                      <a:pt x="40" y="77"/>
                      <a:pt x="39" y="77"/>
                    </a:cubicBezTo>
                    <a:cubicBezTo>
                      <a:pt x="34" y="77"/>
                      <a:pt x="34" y="77"/>
                      <a:pt x="34" y="77"/>
                    </a:cubicBezTo>
                    <a:cubicBezTo>
                      <a:pt x="33" y="77"/>
                      <a:pt x="33" y="77"/>
                      <a:pt x="33" y="76"/>
                    </a:cubicBezTo>
                    <a:cubicBezTo>
                      <a:pt x="33" y="75"/>
                      <a:pt x="33" y="75"/>
                      <a:pt x="34" y="75"/>
                    </a:cubicBezTo>
                    <a:cubicBezTo>
                      <a:pt x="39" y="75"/>
                      <a:pt x="39" y="75"/>
                      <a:pt x="39" y="75"/>
                    </a:cubicBezTo>
                    <a:cubicBezTo>
                      <a:pt x="40" y="75"/>
                      <a:pt x="40" y="75"/>
                      <a:pt x="40" y="76"/>
                    </a:cubicBezTo>
                    <a:close/>
                    <a:moveTo>
                      <a:pt x="33" y="127"/>
                    </a:moveTo>
                    <a:cubicBezTo>
                      <a:pt x="33" y="128"/>
                      <a:pt x="33" y="129"/>
                      <a:pt x="32" y="129"/>
                    </a:cubicBezTo>
                    <a:cubicBezTo>
                      <a:pt x="27" y="129"/>
                      <a:pt x="27" y="129"/>
                      <a:pt x="27" y="129"/>
                    </a:cubicBezTo>
                    <a:cubicBezTo>
                      <a:pt x="26" y="129"/>
                      <a:pt x="26" y="128"/>
                      <a:pt x="26" y="127"/>
                    </a:cubicBezTo>
                    <a:cubicBezTo>
                      <a:pt x="26" y="127"/>
                      <a:pt x="26" y="126"/>
                      <a:pt x="27" y="126"/>
                    </a:cubicBezTo>
                    <a:cubicBezTo>
                      <a:pt x="32" y="126"/>
                      <a:pt x="32" y="126"/>
                      <a:pt x="32" y="126"/>
                    </a:cubicBezTo>
                    <a:cubicBezTo>
                      <a:pt x="33" y="126"/>
                      <a:pt x="33" y="127"/>
                      <a:pt x="33" y="127"/>
                    </a:cubicBezTo>
                    <a:close/>
                    <a:moveTo>
                      <a:pt x="29" y="77"/>
                    </a:moveTo>
                    <a:cubicBezTo>
                      <a:pt x="24" y="77"/>
                      <a:pt x="24" y="77"/>
                      <a:pt x="24" y="77"/>
                    </a:cubicBezTo>
                    <a:cubicBezTo>
                      <a:pt x="24" y="77"/>
                      <a:pt x="23" y="77"/>
                      <a:pt x="23" y="76"/>
                    </a:cubicBezTo>
                    <a:cubicBezTo>
                      <a:pt x="23" y="75"/>
                      <a:pt x="24" y="75"/>
                      <a:pt x="24" y="75"/>
                    </a:cubicBezTo>
                    <a:cubicBezTo>
                      <a:pt x="29" y="75"/>
                      <a:pt x="29" y="75"/>
                      <a:pt x="29" y="75"/>
                    </a:cubicBezTo>
                    <a:cubicBezTo>
                      <a:pt x="30" y="75"/>
                      <a:pt x="31" y="75"/>
                      <a:pt x="31" y="76"/>
                    </a:cubicBezTo>
                    <a:cubicBezTo>
                      <a:pt x="31" y="77"/>
                      <a:pt x="30" y="77"/>
                      <a:pt x="29" y="77"/>
                    </a:cubicBezTo>
                    <a:close/>
                    <a:moveTo>
                      <a:pt x="15" y="57"/>
                    </a:moveTo>
                    <a:cubicBezTo>
                      <a:pt x="17" y="61"/>
                      <a:pt x="17" y="61"/>
                      <a:pt x="17" y="61"/>
                    </a:cubicBezTo>
                    <a:cubicBezTo>
                      <a:pt x="11" y="61"/>
                      <a:pt x="11" y="61"/>
                      <a:pt x="11" y="61"/>
                    </a:cubicBezTo>
                    <a:cubicBezTo>
                      <a:pt x="11" y="60"/>
                      <a:pt x="12" y="60"/>
                      <a:pt x="12" y="59"/>
                    </a:cubicBezTo>
                    <a:cubicBezTo>
                      <a:pt x="13" y="58"/>
                      <a:pt x="14" y="58"/>
                      <a:pt x="15" y="57"/>
                    </a:cubicBezTo>
                    <a:close/>
                    <a:moveTo>
                      <a:pt x="117" y="118"/>
                    </a:moveTo>
                    <a:cubicBezTo>
                      <a:pt x="117" y="122"/>
                      <a:pt x="115" y="125"/>
                      <a:pt x="112" y="127"/>
                    </a:cubicBezTo>
                    <a:cubicBezTo>
                      <a:pt x="112" y="112"/>
                      <a:pt x="112" y="112"/>
                      <a:pt x="112" y="112"/>
                    </a:cubicBezTo>
                    <a:cubicBezTo>
                      <a:pt x="111" y="112"/>
                      <a:pt x="111" y="112"/>
                      <a:pt x="110" y="112"/>
                    </a:cubicBezTo>
                    <a:cubicBezTo>
                      <a:pt x="95" y="112"/>
                      <a:pt x="95" y="112"/>
                      <a:pt x="95" y="112"/>
                    </a:cubicBezTo>
                    <a:cubicBezTo>
                      <a:pt x="95" y="112"/>
                      <a:pt x="95" y="112"/>
                      <a:pt x="95" y="112"/>
                    </a:cubicBezTo>
                    <a:cubicBezTo>
                      <a:pt x="95" y="117"/>
                      <a:pt x="95" y="117"/>
                      <a:pt x="95" y="117"/>
                    </a:cubicBezTo>
                    <a:cubicBezTo>
                      <a:pt x="95" y="118"/>
                      <a:pt x="95" y="119"/>
                      <a:pt x="94" y="119"/>
                    </a:cubicBezTo>
                    <a:cubicBezTo>
                      <a:pt x="93" y="119"/>
                      <a:pt x="92" y="118"/>
                      <a:pt x="92" y="117"/>
                    </a:cubicBezTo>
                    <a:cubicBezTo>
                      <a:pt x="92" y="112"/>
                      <a:pt x="92" y="112"/>
                      <a:pt x="92" y="112"/>
                    </a:cubicBezTo>
                    <a:cubicBezTo>
                      <a:pt x="92" y="112"/>
                      <a:pt x="92" y="112"/>
                      <a:pt x="92" y="112"/>
                    </a:cubicBezTo>
                    <a:cubicBezTo>
                      <a:pt x="88" y="111"/>
                      <a:pt x="85" y="106"/>
                      <a:pt x="85" y="100"/>
                    </a:cubicBezTo>
                    <a:cubicBezTo>
                      <a:pt x="85" y="94"/>
                      <a:pt x="85" y="94"/>
                      <a:pt x="85" y="94"/>
                    </a:cubicBezTo>
                    <a:cubicBezTo>
                      <a:pt x="85" y="90"/>
                      <a:pt x="86" y="87"/>
                      <a:pt x="89" y="85"/>
                    </a:cubicBezTo>
                    <a:cubicBezTo>
                      <a:pt x="89" y="84"/>
                      <a:pt x="89" y="84"/>
                      <a:pt x="90" y="84"/>
                    </a:cubicBezTo>
                    <a:cubicBezTo>
                      <a:pt x="90" y="84"/>
                      <a:pt x="90" y="84"/>
                      <a:pt x="90" y="84"/>
                    </a:cubicBezTo>
                    <a:cubicBezTo>
                      <a:pt x="89" y="84"/>
                      <a:pt x="89" y="84"/>
                      <a:pt x="89" y="85"/>
                    </a:cubicBezTo>
                    <a:cubicBezTo>
                      <a:pt x="90" y="83"/>
                      <a:pt x="92" y="82"/>
                      <a:pt x="95" y="82"/>
                    </a:cubicBezTo>
                    <a:cubicBezTo>
                      <a:pt x="110" y="82"/>
                      <a:pt x="110" y="82"/>
                      <a:pt x="110" y="82"/>
                    </a:cubicBezTo>
                    <a:cubicBezTo>
                      <a:pt x="112" y="82"/>
                      <a:pt x="112" y="82"/>
                      <a:pt x="112" y="80"/>
                    </a:cubicBezTo>
                    <a:cubicBezTo>
                      <a:pt x="112" y="80"/>
                      <a:pt x="112" y="80"/>
                      <a:pt x="112" y="80"/>
                    </a:cubicBezTo>
                    <a:cubicBezTo>
                      <a:pt x="118" y="80"/>
                      <a:pt x="118" y="80"/>
                      <a:pt x="118" y="80"/>
                    </a:cubicBezTo>
                    <a:cubicBezTo>
                      <a:pt x="117" y="81"/>
                      <a:pt x="117" y="81"/>
                      <a:pt x="117" y="81"/>
                    </a:cubicBezTo>
                    <a:cubicBezTo>
                      <a:pt x="117" y="87"/>
                      <a:pt x="117" y="87"/>
                      <a:pt x="117" y="87"/>
                    </a:cubicBezTo>
                    <a:cubicBezTo>
                      <a:pt x="116" y="87"/>
                      <a:pt x="116" y="87"/>
                      <a:pt x="115" y="87"/>
                    </a:cubicBezTo>
                    <a:cubicBezTo>
                      <a:pt x="97" y="87"/>
                      <a:pt x="97" y="87"/>
                      <a:pt x="97" y="87"/>
                    </a:cubicBezTo>
                    <a:cubicBezTo>
                      <a:pt x="93" y="87"/>
                      <a:pt x="90" y="90"/>
                      <a:pt x="90" y="94"/>
                    </a:cubicBezTo>
                    <a:cubicBezTo>
                      <a:pt x="90" y="100"/>
                      <a:pt x="90" y="100"/>
                      <a:pt x="90" y="100"/>
                    </a:cubicBezTo>
                    <a:cubicBezTo>
                      <a:pt x="90" y="104"/>
                      <a:pt x="93" y="108"/>
                      <a:pt x="97" y="108"/>
                    </a:cubicBezTo>
                    <a:cubicBezTo>
                      <a:pt x="115" y="108"/>
                      <a:pt x="115" y="108"/>
                      <a:pt x="115" y="108"/>
                    </a:cubicBezTo>
                    <a:cubicBezTo>
                      <a:pt x="116" y="108"/>
                      <a:pt x="116" y="107"/>
                      <a:pt x="117" y="107"/>
                    </a:cubicBezTo>
                    <a:cubicBezTo>
                      <a:pt x="117" y="117"/>
                      <a:pt x="117" y="117"/>
                      <a:pt x="117" y="117"/>
                    </a:cubicBezTo>
                    <a:lnTo>
                      <a:pt x="117" y="118"/>
                    </a:lnTo>
                    <a:close/>
                    <a:moveTo>
                      <a:pt x="103" y="97"/>
                    </a:moveTo>
                    <a:cubicBezTo>
                      <a:pt x="103" y="99"/>
                      <a:pt x="102" y="101"/>
                      <a:pt x="100" y="101"/>
                    </a:cubicBezTo>
                    <a:cubicBezTo>
                      <a:pt x="98" y="101"/>
                      <a:pt x="96" y="99"/>
                      <a:pt x="96" y="97"/>
                    </a:cubicBezTo>
                    <a:cubicBezTo>
                      <a:pt x="96" y="95"/>
                      <a:pt x="98" y="94"/>
                      <a:pt x="100" y="94"/>
                    </a:cubicBezTo>
                    <a:cubicBezTo>
                      <a:pt x="102" y="94"/>
                      <a:pt x="103" y="95"/>
                      <a:pt x="103" y="97"/>
                    </a:cubicBezTo>
                    <a:close/>
                    <a:moveTo>
                      <a:pt x="112" y="78"/>
                    </a:moveTo>
                    <a:cubicBezTo>
                      <a:pt x="112" y="74"/>
                      <a:pt x="112" y="74"/>
                      <a:pt x="112" y="74"/>
                    </a:cubicBezTo>
                    <a:cubicBezTo>
                      <a:pt x="121" y="69"/>
                      <a:pt x="121" y="69"/>
                      <a:pt x="121" y="69"/>
                    </a:cubicBezTo>
                    <a:cubicBezTo>
                      <a:pt x="121" y="69"/>
                      <a:pt x="121" y="68"/>
                      <a:pt x="121" y="68"/>
                    </a:cubicBezTo>
                    <a:cubicBezTo>
                      <a:pt x="122" y="67"/>
                      <a:pt x="121" y="67"/>
                      <a:pt x="121" y="67"/>
                    </a:cubicBezTo>
                    <a:cubicBezTo>
                      <a:pt x="120" y="64"/>
                      <a:pt x="121" y="60"/>
                      <a:pt x="123" y="59"/>
                    </a:cubicBezTo>
                    <a:cubicBezTo>
                      <a:pt x="123" y="59"/>
                      <a:pt x="124" y="59"/>
                      <a:pt x="124" y="58"/>
                    </a:cubicBezTo>
                    <a:cubicBezTo>
                      <a:pt x="124" y="58"/>
                      <a:pt x="125" y="58"/>
                      <a:pt x="125" y="58"/>
                    </a:cubicBezTo>
                    <a:cubicBezTo>
                      <a:pt x="125" y="57"/>
                      <a:pt x="125" y="57"/>
                      <a:pt x="125" y="56"/>
                    </a:cubicBezTo>
                    <a:cubicBezTo>
                      <a:pt x="106" y="24"/>
                      <a:pt x="106" y="24"/>
                      <a:pt x="106" y="24"/>
                    </a:cubicBezTo>
                    <a:cubicBezTo>
                      <a:pt x="106" y="24"/>
                      <a:pt x="105" y="24"/>
                      <a:pt x="105" y="24"/>
                    </a:cubicBezTo>
                    <a:cubicBezTo>
                      <a:pt x="105" y="24"/>
                      <a:pt x="104" y="24"/>
                      <a:pt x="104" y="24"/>
                    </a:cubicBezTo>
                    <a:cubicBezTo>
                      <a:pt x="104" y="24"/>
                      <a:pt x="103" y="24"/>
                      <a:pt x="103" y="24"/>
                    </a:cubicBezTo>
                    <a:cubicBezTo>
                      <a:pt x="101" y="26"/>
                      <a:pt x="97" y="25"/>
                      <a:pt x="95" y="22"/>
                    </a:cubicBezTo>
                    <a:cubicBezTo>
                      <a:pt x="94" y="23"/>
                      <a:pt x="94" y="23"/>
                      <a:pt x="94" y="23"/>
                    </a:cubicBezTo>
                    <a:cubicBezTo>
                      <a:pt x="94" y="23"/>
                      <a:pt x="94" y="23"/>
                      <a:pt x="94" y="23"/>
                    </a:cubicBezTo>
                    <a:cubicBezTo>
                      <a:pt x="95" y="22"/>
                      <a:pt x="95" y="22"/>
                      <a:pt x="95" y="22"/>
                    </a:cubicBezTo>
                    <a:cubicBezTo>
                      <a:pt x="95" y="22"/>
                      <a:pt x="95" y="21"/>
                      <a:pt x="94" y="21"/>
                    </a:cubicBezTo>
                    <a:cubicBezTo>
                      <a:pt x="94" y="21"/>
                      <a:pt x="94" y="21"/>
                      <a:pt x="93" y="21"/>
                    </a:cubicBezTo>
                    <a:cubicBezTo>
                      <a:pt x="39" y="53"/>
                      <a:pt x="39" y="53"/>
                      <a:pt x="39" y="53"/>
                    </a:cubicBezTo>
                    <a:cubicBezTo>
                      <a:pt x="38" y="53"/>
                      <a:pt x="38" y="54"/>
                      <a:pt x="38" y="54"/>
                    </a:cubicBezTo>
                    <a:cubicBezTo>
                      <a:pt x="38" y="55"/>
                      <a:pt x="38" y="55"/>
                      <a:pt x="38" y="55"/>
                    </a:cubicBezTo>
                    <a:cubicBezTo>
                      <a:pt x="39" y="57"/>
                      <a:pt x="39" y="59"/>
                      <a:pt x="39" y="61"/>
                    </a:cubicBezTo>
                    <a:cubicBezTo>
                      <a:pt x="28" y="61"/>
                      <a:pt x="28" y="61"/>
                      <a:pt x="28" y="61"/>
                    </a:cubicBezTo>
                    <a:cubicBezTo>
                      <a:pt x="26" y="57"/>
                      <a:pt x="26" y="57"/>
                      <a:pt x="26" y="57"/>
                    </a:cubicBezTo>
                    <a:cubicBezTo>
                      <a:pt x="103" y="12"/>
                      <a:pt x="103" y="12"/>
                      <a:pt x="103" y="12"/>
                    </a:cubicBezTo>
                    <a:cubicBezTo>
                      <a:pt x="134" y="65"/>
                      <a:pt x="134" y="65"/>
                      <a:pt x="134" y="65"/>
                    </a:cubicBezTo>
                    <a:lnTo>
                      <a:pt x="112"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zh-CN" altLang="en-US">
                  <a:solidFill>
                    <a:prstClr val="black"/>
                  </a:solidFill>
                  <a:latin typeface="Arial"/>
                  <a:ea typeface="阿里巴巴普惠体 Medium"/>
                  <a:cs typeface="阿里巴巴普惠体 Medium"/>
                  <a:sym typeface="Arial"/>
                </a:endParaRPr>
              </a:p>
            </p:txBody>
          </p:sp>
        </p:grpSp>
        <p:sp>
          <p:nvSpPr>
            <p:cNvPr id="5" name="图形"/>
            <p:cNvSpPr txBox="1"/>
            <p:nvPr/>
          </p:nvSpPr>
          <p:spPr>
            <a:xfrm>
              <a:off x="2333" y="5146"/>
              <a:ext cx="1702" cy="484"/>
            </a:xfrm>
            <a:prstGeom prst="rect">
              <a:avLst/>
            </a:prstGeom>
            <a:noFill/>
          </p:spPr>
          <p:txBody>
            <a:bodyPr wrap="square" lIns="0" tIns="0" rIns="0" bIns="0" rtlCol="0">
              <a:spAutoFit/>
            </a:bodyPr>
            <a:lstStyle/>
            <a:p>
              <a:pPr algn="ctr">
                <a:lnSpc>
                  <a:spcPct val="100000"/>
                </a:lnSpc>
              </a:pPr>
              <a:r>
                <a:rPr lang="zh-CN" altLang="en-US" sz="2000" noProof="0">
                  <a:ln>
                    <a:noFill/>
                  </a:ln>
                  <a:solidFill>
                    <a:schemeClr val="bg1"/>
                  </a:solidFill>
                  <a:effectLst/>
                  <a:uLnTx/>
                  <a:uFillTx/>
                  <a:latin typeface="Arial"/>
                  <a:ea typeface="阿里巴巴普惠体 Medium"/>
                  <a:cs typeface="阿里巴巴普惠体 Medium"/>
                  <a:sym typeface="Arial"/>
                </a:rPr>
                <a:t>关键词</a:t>
              </a:r>
            </a:p>
          </p:txBody>
        </p:sp>
        <p:sp>
          <p:nvSpPr>
            <p:cNvPr id="6" name="图形"/>
            <p:cNvSpPr txBox="1"/>
            <p:nvPr>
              <p:custDataLst>
                <p:tags r:id="rId6"/>
              </p:custDataLst>
            </p:nvPr>
          </p:nvSpPr>
          <p:spPr>
            <a:xfrm>
              <a:off x="5995" y="5146"/>
              <a:ext cx="1702" cy="484"/>
            </a:xfrm>
            <a:prstGeom prst="rect">
              <a:avLst/>
            </a:prstGeom>
            <a:noFill/>
          </p:spPr>
          <p:txBody>
            <a:bodyPr wrap="square" lIns="0" tIns="0" rIns="0" bIns="0" rtlCol="0">
              <a:spAutoFit/>
            </a:bodyPr>
            <a:lstStyle/>
            <a:p>
              <a:pPr algn="ctr">
                <a:lnSpc>
                  <a:spcPct val="100000"/>
                </a:lnSpc>
              </a:pPr>
              <a:r>
                <a:rPr lang="zh-CN" altLang="en-US" sz="2000" noProof="0">
                  <a:ln>
                    <a:noFill/>
                  </a:ln>
                  <a:solidFill>
                    <a:schemeClr val="bg1"/>
                  </a:solidFill>
                  <a:effectLst/>
                  <a:uLnTx/>
                  <a:uFillTx/>
                  <a:latin typeface="Arial"/>
                  <a:ea typeface="阿里巴巴普惠体 Medium"/>
                  <a:cs typeface="阿里巴巴普惠体 Medium"/>
                  <a:sym typeface="Arial"/>
                </a:rPr>
                <a:t>关键词</a:t>
              </a:r>
            </a:p>
          </p:txBody>
        </p:sp>
        <p:sp>
          <p:nvSpPr>
            <p:cNvPr id="7" name="图形"/>
            <p:cNvSpPr txBox="1"/>
            <p:nvPr>
              <p:custDataLst>
                <p:tags r:id="rId7"/>
              </p:custDataLst>
            </p:nvPr>
          </p:nvSpPr>
          <p:spPr>
            <a:xfrm>
              <a:off x="11535" y="8455"/>
              <a:ext cx="1702" cy="484"/>
            </a:xfrm>
            <a:prstGeom prst="rect">
              <a:avLst/>
            </a:prstGeom>
            <a:noFill/>
          </p:spPr>
          <p:txBody>
            <a:bodyPr wrap="square" lIns="0" tIns="0" rIns="0" bIns="0" rtlCol="0">
              <a:spAutoFit/>
            </a:bodyPr>
            <a:lstStyle/>
            <a:p>
              <a:pPr algn="ctr">
                <a:lnSpc>
                  <a:spcPct val="100000"/>
                </a:lnSpc>
              </a:pPr>
              <a:r>
                <a:rPr lang="zh-CN" altLang="en-US" sz="2000" noProof="0">
                  <a:ln>
                    <a:noFill/>
                  </a:ln>
                  <a:solidFill>
                    <a:schemeClr val="bg1"/>
                  </a:solidFill>
                  <a:effectLst/>
                  <a:uLnTx/>
                  <a:uFillTx/>
                  <a:latin typeface="Arial"/>
                  <a:ea typeface="阿里巴巴普惠体 Medium"/>
                  <a:cs typeface="阿里巴巴普惠体 Medium"/>
                  <a:sym typeface="Arial"/>
                </a:rPr>
                <a:t>关键词</a:t>
              </a:r>
            </a:p>
          </p:txBody>
        </p:sp>
        <p:sp>
          <p:nvSpPr>
            <p:cNvPr id="8" name="图形"/>
            <p:cNvSpPr txBox="1"/>
            <p:nvPr>
              <p:custDataLst>
                <p:tags r:id="rId8"/>
              </p:custDataLst>
            </p:nvPr>
          </p:nvSpPr>
          <p:spPr>
            <a:xfrm>
              <a:off x="15152" y="8455"/>
              <a:ext cx="1702" cy="484"/>
            </a:xfrm>
            <a:prstGeom prst="rect">
              <a:avLst/>
            </a:prstGeom>
            <a:noFill/>
          </p:spPr>
          <p:txBody>
            <a:bodyPr wrap="square" lIns="0" tIns="0" rIns="0" bIns="0" rtlCol="0">
              <a:spAutoFit/>
            </a:bodyPr>
            <a:lstStyle/>
            <a:p>
              <a:pPr algn="ctr">
                <a:lnSpc>
                  <a:spcPct val="100000"/>
                </a:lnSpc>
              </a:pPr>
              <a:r>
                <a:rPr lang="zh-CN" altLang="en-US" sz="2000" noProof="0">
                  <a:ln>
                    <a:noFill/>
                  </a:ln>
                  <a:solidFill>
                    <a:schemeClr val="bg1"/>
                  </a:solidFill>
                  <a:effectLst/>
                  <a:uLnTx/>
                  <a:uFillTx/>
                  <a:latin typeface="Arial"/>
                  <a:ea typeface="阿里巴巴普惠体 Medium"/>
                  <a:cs typeface="阿里巴巴普惠体 Medium"/>
                  <a:sym typeface="Arial"/>
                </a:rPr>
                <a:t>关键词</a:t>
              </a:r>
            </a:p>
          </p:txBody>
        </p:sp>
        <p:grpSp>
          <p:nvGrpSpPr>
            <p:cNvPr id="9" name="组合 8"/>
            <p:cNvGrpSpPr/>
            <p:nvPr/>
          </p:nvGrpSpPr>
          <p:grpSpPr>
            <a:xfrm>
              <a:off x="1627" y="6710"/>
              <a:ext cx="8577" cy="2106"/>
              <a:chOff x="1627" y="6508"/>
              <a:chExt cx="8577" cy="2106"/>
            </a:xfrm>
          </p:grpSpPr>
          <p:sp>
            <p:nvSpPr>
              <p:cNvPr id="41" name="图形"/>
              <p:cNvSpPr txBox="1"/>
              <p:nvPr>
                <p:custDataLst>
                  <p:tags r:id="rId11"/>
                </p:custDataLst>
              </p:nvPr>
            </p:nvSpPr>
            <p:spPr>
              <a:xfrm>
                <a:off x="1627" y="6508"/>
                <a:ext cx="3109" cy="582"/>
              </a:xfrm>
              <a:prstGeom prst="rect">
                <a:avLst/>
              </a:prstGeom>
              <a:noFill/>
            </p:spPr>
            <p:txBody>
              <a:bodyPr wrap="square" lIns="0" tIns="0" rIns="0" bIns="0" rtlCol="0">
                <a:spAutoFit/>
              </a:bodyPr>
              <a:lstStyle/>
              <a:p>
                <a:r>
                  <a:rPr lang="zh-CN" altLang="en-US" sz="2400">
                    <a:solidFill>
                      <a:schemeClr val="tx1">
                        <a:lumMod val="75000"/>
                        <a:lumOff val="25000"/>
                      </a:schemeClr>
                    </a:solidFill>
                    <a:latin typeface="Arial"/>
                    <a:ea typeface="阿里巴巴普惠体 Medium"/>
                    <a:cs typeface="阿里巴巴普惠体 Medium"/>
                    <a:sym typeface="Arial"/>
                  </a:rPr>
                  <a:t>添加标题文本</a:t>
                </a:r>
              </a:p>
            </p:txBody>
          </p:sp>
          <p:sp>
            <p:nvSpPr>
              <p:cNvPr id="42" name="图形"/>
              <p:cNvSpPr txBox="1"/>
              <p:nvPr>
                <p:custDataLst>
                  <p:tags r:id="rId12"/>
                </p:custDataLst>
              </p:nvPr>
            </p:nvSpPr>
            <p:spPr>
              <a:xfrm>
                <a:off x="1627" y="7087"/>
                <a:ext cx="8577" cy="1527"/>
              </a:xfrm>
              <a:prstGeom prst="rect">
                <a:avLst/>
              </a:prstGeom>
              <a:noFill/>
            </p:spPr>
            <p:txBody>
              <a:bodyPr wrap="square" lIns="0" tIns="0" rIns="0" bIns="0" rtlCol="0">
                <a:spAutoFit/>
              </a:bodyPr>
              <a:lstStyle/>
              <a:p>
                <a:pPr>
                  <a:lnSpc>
                    <a:spcPct val="150000"/>
                  </a:lnSpc>
                </a:pPr>
                <a:r>
                  <a:rPr lang="zh-CN" altLang="en-US" sz="1400">
                    <a:solidFill>
                      <a:schemeClr val="tx1">
                        <a:lumMod val="65000"/>
                        <a:lumOff val="35000"/>
                      </a:schemeClr>
                    </a:solidFill>
                    <a:latin typeface="Arial"/>
                    <a:ea typeface="阿里巴巴普惠体 Medium"/>
                    <a:cs typeface="阿里巴巴普惠体 Medium"/>
                    <a:sym typeface="Arial"/>
                  </a:rPr>
                  <a:t>单击此处输入您的文本内容，可更改文字的颜色或者大小等属性。单击此处输入您的文本内容，可更改文字的颜色或者大小等属性。单击此处输入您的文本内容，可更改文字的颜色或者大小等属性。</a:t>
                </a:r>
                <a:endParaRPr lang="en-US" altLang="zh-CN" sz="1400">
                  <a:solidFill>
                    <a:schemeClr val="tx1">
                      <a:lumMod val="65000"/>
                      <a:lumOff val="35000"/>
                    </a:schemeClr>
                  </a:solidFill>
                  <a:latin typeface="Arial"/>
                  <a:ea typeface="阿里巴巴普惠体 Medium"/>
                  <a:cs typeface="阿里巴巴普惠体 Medium"/>
                  <a:sym typeface="Arial"/>
                </a:endParaRPr>
              </a:p>
            </p:txBody>
          </p:sp>
        </p:grpSp>
        <p:grpSp>
          <p:nvGrpSpPr>
            <p:cNvPr id="10" name="组合 9"/>
            <p:cNvGrpSpPr/>
            <p:nvPr/>
          </p:nvGrpSpPr>
          <p:grpSpPr>
            <a:xfrm>
              <a:off x="8954" y="3427"/>
              <a:ext cx="8577" cy="2106"/>
              <a:chOff x="1627" y="6508"/>
              <a:chExt cx="8577" cy="2106"/>
            </a:xfrm>
          </p:grpSpPr>
          <p:sp>
            <p:nvSpPr>
              <p:cNvPr id="11" name="图形"/>
              <p:cNvSpPr txBox="1"/>
              <p:nvPr>
                <p:custDataLst>
                  <p:tags r:id="rId9"/>
                </p:custDataLst>
              </p:nvPr>
            </p:nvSpPr>
            <p:spPr>
              <a:xfrm>
                <a:off x="1627" y="6508"/>
                <a:ext cx="3109" cy="582"/>
              </a:xfrm>
              <a:prstGeom prst="rect">
                <a:avLst/>
              </a:prstGeom>
              <a:noFill/>
            </p:spPr>
            <p:txBody>
              <a:bodyPr wrap="square" lIns="0" tIns="0" rIns="0" bIns="0" rtlCol="0">
                <a:spAutoFit/>
              </a:bodyPr>
              <a:lstStyle/>
              <a:p>
                <a:r>
                  <a:rPr lang="zh-CN" altLang="en-US" sz="2400">
                    <a:solidFill>
                      <a:schemeClr val="tx1">
                        <a:lumMod val="75000"/>
                        <a:lumOff val="25000"/>
                      </a:schemeClr>
                    </a:solidFill>
                    <a:latin typeface="Arial"/>
                    <a:ea typeface="阿里巴巴普惠体 Medium"/>
                    <a:cs typeface="阿里巴巴普惠体 Medium"/>
                    <a:sym typeface="Arial"/>
                  </a:rPr>
                  <a:t>添加标题文本</a:t>
                </a:r>
              </a:p>
            </p:txBody>
          </p:sp>
          <p:sp>
            <p:nvSpPr>
              <p:cNvPr id="12" name="图形"/>
              <p:cNvSpPr txBox="1"/>
              <p:nvPr>
                <p:custDataLst>
                  <p:tags r:id="rId10"/>
                </p:custDataLst>
              </p:nvPr>
            </p:nvSpPr>
            <p:spPr>
              <a:xfrm>
                <a:off x="1627" y="7087"/>
                <a:ext cx="8577" cy="1527"/>
              </a:xfrm>
              <a:prstGeom prst="rect">
                <a:avLst/>
              </a:prstGeom>
              <a:noFill/>
            </p:spPr>
            <p:txBody>
              <a:bodyPr wrap="square" lIns="0" tIns="0" rIns="0" bIns="0" rtlCol="0">
                <a:spAutoFit/>
              </a:bodyPr>
              <a:lstStyle/>
              <a:p>
                <a:pPr>
                  <a:lnSpc>
                    <a:spcPct val="150000"/>
                  </a:lnSpc>
                </a:pPr>
                <a:r>
                  <a:rPr lang="zh-CN" altLang="en-US" sz="1400">
                    <a:solidFill>
                      <a:schemeClr val="tx1">
                        <a:lumMod val="65000"/>
                        <a:lumOff val="35000"/>
                      </a:schemeClr>
                    </a:solidFill>
                    <a:latin typeface="Arial"/>
                    <a:ea typeface="阿里巴巴普惠体 Medium"/>
                    <a:cs typeface="阿里巴巴普惠体 Medium"/>
                    <a:sym typeface="Arial"/>
                  </a:rPr>
                  <a:t>单击此处输入您的文本内容，可更改文字的颜色或者大小等属性。单击此处输入您的文本内容，可更改文字的颜色或者大小等属性。单击此处输入您的文本内容，可更改文字的颜色或者大小等属性。</a:t>
                </a:r>
                <a:endParaRPr lang="en-US" altLang="zh-CN" sz="1400">
                  <a:solidFill>
                    <a:schemeClr val="tx1">
                      <a:lumMod val="65000"/>
                      <a:lumOff val="35000"/>
                    </a:schemeClr>
                  </a:solidFill>
                  <a:latin typeface="Arial"/>
                  <a:ea typeface="阿里巴巴普惠体 Medium"/>
                  <a:cs typeface="阿里巴巴普惠体 Medium"/>
                  <a:sym typeface="Arial"/>
                </a:endParaRPr>
              </a:p>
            </p:txBody>
          </p:sp>
        </p:grpSp>
      </p:grpSp>
    </p:spTree>
    <p:custDataLst>
      <p:tags r:id="rId1"/>
    </p:custDataLst>
  </p:cSld>
  <p:clrMapOvr>
    <a:masterClrMapping/>
  </p:clrMapOvr>
  <p:transition advTm="2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edge">
                                      <p:cBhvr>
                                        <p:cTn id="1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图形"/>
          <p:cNvGrpSpPr/>
          <p:nvPr/>
        </p:nvGrpSpPr>
        <p:grpSpPr>
          <a:xfrm>
            <a:off x="1" y="300356"/>
            <a:ext cx="3197225" cy="576580"/>
            <a:chOff x="0" y="473"/>
            <a:chExt cx="5035" cy="908"/>
          </a:xfrm>
        </p:grpSpPr>
        <p:sp>
          <p:nvSpPr>
            <p:cNvPr id="2" name="图形"/>
            <p:cNvSpPr/>
            <p:nvPr>
              <p:custDataLst>
                <p:tags r:id="rId6"/>
              </p:custDataLst>
            </p:nvPr>
          </p:nvSpPr>
          <p:spPr>
            <a:xfrm rot="5400000">
              <a:off x="361" y="112"/>
              <a:ext cx="908" cy="1630"/>
            </a:xfrm>
            <a:prstGeom prst="round2SameRect">
              <a:avLst>
                <a:gd name="adj1" fmla="val 50000"/>
                <a:gd name="adj2" fmla="val 0"/>
              </a:avLst>
            </a:prstGeom>
            <a:solidFill>
              <a:srgbClr val="B4000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tLang="zh-CN">
                <a:latin typeface="Arial"/>
                <a:ea typeface="阿里巴巴普惠体 Medium"/>
                <a:cs typeface="阿里巴巴普惠体 Medium"/>
                <a:sym typeface="Arial"/>
              </a:endParaRPr>
            </a:p>
          </p:txBody>
        </p:sp>
        <p:sp>
          <p:nvSpPr>
            <p:cNvPr id="3" name="图形"/>
            <p:cNvSpPr txBox="1"/>
            <p:nvPr>
              <p:custDataLst>
                <p:tags r:id="rId7"/>
              </p:custDataLst>
            </p:nvPr>
          </p:nvSpPr>
          <p:spPr>
            <a:xfrm>
              <a:off x="340" y="540"/>
              <a:ext cx="951" cy="775"/>
            </a:xfrm>
            <a:prstGeom prst="rect">
              <a:avLst/>
            </a:prstGeom>
            <a:noFill/>
          </p:spPr>
          <p:txBody>
            <a:bodyPr wrap="square" lIns="0" tIns="0" rIns="0" bIns="0" rtlCol="0">
              <a:spAutoFit/>
            </a:bodyPr>
            <a:lstStyle/>
            <a:p>
              <a:pPr algn="ctr">
                <a:lnSpc>
                  <a:spcPct val="100000"/>
                </a:lnSpc>
              </a:pPr>
              <a:r>
                <a:rPr lang="en-US" altLang="zh-CN" sz="3200" noProof="0">
                  <a:ln>
                    <a:noFill/>
                  </a:ln>
                  <a:solidFill>
                    <a:schemeClr val="bg1"/>
                  </a:solidFill>
                  <a:effectLst/>
                  <a:uLnTx/>
                  <a:uFillTx/>
                  <a:latin typeface="Arial"/>
                  <a:ea typeface="阿里巴巴普惠体 Medium"/>
                  <a:cs typeface="阿里巴巴普惠体 Medium"/>
                  <a:sym typeface="Arial"/>
                </a:rPr>
                <a:t>02</a:t>
              </a:r>
            </a:p>
          </p:txBody>
        </p:sp>
        <p:sp>
          <p:nvSpPr>
            <p:cNvPr id="29" name="图形"/>
            <p:cNvSpPr txBox="1"/>
            <p:nvPr>
              <p:custDataLst>
                <p:tags r:id="rId8"/>
              </p:custDataLst>
            </p:nvPr>
          </p:nvSpPr>
          <p:spPr>
            <a:xfrm>
              <a:off x="1878" y="491"/>
              <a:ext cx="3157" cy="872"/>
            </a:xfrm>
            <a:prstGeom prst="rect">
              <a:avLst/>
            </a:prstGeom>
            <a:noFill/>
          </p:spPr>
          <p:txBody>
            <a:bodyPr wrap="square" lIns="0" tIns="0" rIns="0" bIns="0" rtlCol="0">
              <a:spAutoFit/>
            </a:bodyPr>
            <a:lstStyle/>
            <a:p>
              <a:pPr algn="dist">
                <a:lnSpc>
                  <a:spcPct val="100000"/>
                </a:lnSpc>
              </a:pPr>
              <a:r>
                <a:rPr lang="zh-CN" altLang="en-US" sz="3600" noProof="0">
                  <a:ln>
                    <a:noFill/>
                  </a:ln>
                  <a:solidFill>
                    <a:schemeClr val="tx1">
                      <a:lumMod val="75000"/>
                      <a:lumOff val="25000"/>
                    </a:schemeClr>
                  </a:solidFill>
                  <a:effectLst/>
                  <a:uLnTx/>
                  <a:uFillTx/>
                  <a:latin typeface="Arial"/>
                  <a:ea typeface="阿里巴巴普惠体 Medium"/>
                  <a:cs typeface="阿里巴巴普惠体 Medium"/>
                  <a:sym typeface="Arial"/>
                </a:rPr>
                <a:t>活动规划</a:t>
              </a:r>
            </a:p>
          </p:txBody>
        </p:sp>
      </p:grpSp>
      <p:grpSp>
        <p:nvGrpSpPr>
          <p:cNvPr id="21" name="图形"/>
          <p:cNvGrpSpPr/>
          <p:nvPr/>
        </p:nvGrpSpPr>
        <p:grpSpPr>
          <a:xfrm>
            <a:off x="1033781" y="1879601"/>
            <a:ext cx="10091420" cy="3860800"/>
            <a:chOff x="1628" y="2960"/>
            <a:chExt cx="15892" cy="6080"/>
          </a:xfrm>
        </p:grpSpPr>
        <p:pic>
          <p:nvPicPr>
            <p:cNvPr id="6" name="图形" descr="5d00ae26a0b0f"/>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28" y="2960"/>
              <a:ext cx="4052" cy="6080"/>
            </a:xfrm>
            <a:prstGeom prst="rect">
              <a:avLst/>
            </a:prstGeom>
          </p:spPr>
        </p:pic>
        <p:grpSp>
          <p:nvGrpSpPr>
            <p:cNvPr id="12" name="组合 11"/>
            <p:cNvGrpSpPr/>
            <p:nvPr/>
          </p:nvGrpSpPr>
          <p:grpSpPr>
            <a:xfrm>
              <a:off x="6309" y="3220"/>
              <a:ext cx="6530" cy="5562"/>
              <a:chOff x="6489" y="3140"/>
              <a:chExt cx="6530" cy="5562"/>
            </a:xfrm>
          </p:grpSpPr>
          <p:grpSp>
            <p:nvGrpSpPr>
              <p:cNvPr id="8" name="组合 7"/>
              <p:cNvGrpSpPr/>
              <p:nvPr/>
            </p:nvGrpSpPr>
            <p:grpSpPr>
              <a:xfrm>
                <a:off x="6489" y="3140"/>
                <a:ext cx="6530" cy="2474"/>
                <a:chOff x="6489" y="3140"/>
                <a:chExt cx="6530" cy="2474"/>
              </a:xfrm>
            </p:grpSpPr>
            <p:sp>
              <p:nvSpPr>
                <p:cNvPr id="7" name="图形"/>
                <p:cNvSpPr/>
                <p:nvPr/>
              </p:nvSpPr>
              <p:spPr>
                <a:xfrm>
                  <a:off x="6489" y="3140"/>
                  <a:ext cx="6530" cy="825"/>
                </a:xfrm>
                <a:prstGeom prst="rect">
                  <a:avLst/>
                </a:prstGeom>
                <a:solidFill>
                  <a:srgbClr val="8A000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a:latin typeface="Arial"/>
                      <a:ea typeface="阿里巴巴普惠体 Medium"/>
                      <a:cs typeface="阿里巴巴普惠体 Medium"/>
                      <a:sym typeface="Arial"/>
                    </a:rPr>
                    <a:t>添加标题文本</a:t>
                  </a:r>
                </a:p>
              </p:txBody>
            </p:sp>
            <p:sp>
              <p:nvSpPr>
                <p:cNvPr id="42" name="图形"/>
                <p:cNvSpPr txBox="1"/>
                <p:nvPr>
                  <p:custDataLst>
                    <p:tags r:id="rId5"/>
                  </p:custDataLst>
                </p:nvPr>
              </p:nvSpPr>
              <p:spPr>
                <a:xfrm>
                  <a:off x="6489" y="4087"/>
                  <a:ext cx="6530" cy="1527"/>
                </a:xfrm>
                <a:prstGeom prst="rect">
                  <a:avLst/>
                </a:prstGeom>
                <a:noFill/>
              </p:spPr>
              <p:txBody>
                <a:bodyPr wrap="square" lIns="0" tIns="0" rIns="0" bIns="0" rtlCol="0">
                  <a:spAutoFit/>
                </a:bodyPr>
                <a:lstStyle/>
                <a:p>
                  <a:pPr algn="ctr">
                    <a:lnSpc>
                      <a:spcPct val="150000"/>
                    </a:lnSpc>
                  </a:pPr>
                  <a:r>
                    <a:rPr lang="zh-CN" altLang="en-US" sz="1400">
                      <a:solidFill>
                        <a:schemeClr val="tx1">
                          <a:lumMod val="65000"/>
                          <a:lumOff val="35000"/>
                        </a:schemeClr>
                      </a:solidFill>
                      <a:latin typeface="Arial"/>
                      <a:ea typeface="阿里巴巴普惠体 Medium"/>
                      <a:cs typeface="阿里巴巴普惠体 Medium"/>
                      <a:sym typeface="Arial"/>
                    </a:rPr>
                    <a:t>单击此处输入您的文本内容，可更改文字的颜色或者大小等属性。单击此处输入您的文本内容，可更改文字的颜色或者大小等属性。</a:t>
                  </a:r>
                  <a:endParaRPr lang="en-US" altLang="zh-CN" sz="1400">
                    <a:solidFill>
                      <a:schemeClr val="tx1">
                        <a:lumMod val="65000"/>
                        <a:lumOff val="35000"/>
                      </a:schemeClr>
                    </a:solidFill>
                    <a:latin typeface="Arial"/>
                    <a:ea typeface="阿里巴巴普惠体 Medium"/>
                    <a:cs typeface="阿里巴巴普惠体 Medium"/>
                    <a:sym typeface="Arial"/>
                  </a:endParaRPr>
                </a:p>
              </p:txBody>
            </p:sp>
          </p:grpSp>
          <p:grpSp>
            <p:nvGrpSpPr>
              <p:cNvPr id="9" name="组合 8"/>
              <p:cNvGrpSpPr/>
              <p:nvPr/>
            </p:nvGrpSpPr>
            <p:grpSpPr>
              <a:xfrm>
                <a:off x="6489" y="6228"/>
                <a:ext cx="6530" cy="2474"/>
                <a:chOff x="6489" y="3140"/>
                <a:chExt cx="6530" cy="2474"/>
              </a:xfrm>
            </p:grpSpPr>
            <p:sp>
              <p:nvSpPr>
                <p:cNvPr id="10" name="图形"/>
                <p:cNvSpPr/>
                <p:nvPr>
                  <p:custDataLst>
                    <p:tags r:id="rId3"/>
                  </p:custDataLst>
                </p:nvPr>
              </p:nvSpPr>
              <p:spPr>
                <a:xfrm>
                  <a:off x="6489" y="3140"/>
                  <a:ext cx="6530" cy="825"/>
                </a:xfrm>
                <a:prstGeom prst="rect">
                  <a:avLst/>
                </a:prstGeom>
                <a:solidFill>
                  <a:srgbClr val="8A000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a:latin typeface="Arial"/>
                      <a:ea typeface="阿里巴巴普惠体 Medium"/>
                      <a:cs typeface="阿里巴巴普惠体 Medium"/>
                      <a:sym typeface="Arial"/>
                    </a:rPr>
                    <a:t>添加标题文本</a:t>
                  </a:r>
                </a:p>
              </p:txBody>
            </p:sp>
            <p:sp>
              <p:nvSpPr>
                <p:cNvPr id="11" name="图形"/>
                <p:cNvSpPr txBox="1"/>
                <p:nvPr>
                  <p:custDataLst>
                    <p:tags r:id="rId4"/>
                  </p:custDataLst>
                </p:nvPr>
              </p:nvSpPr>
              <p:spPr>
                <a:xfrm>
                  <a:off x="6489" y="4087"/>
                  <a:ext cx="6530" cy="1527"/>
                </a:xfrm>
                <a:prstGeom prst="rect">
                  <a:avLst/>
                </a:prstGeom>
                <a:noFill/>
              </p:spPr>
              <p:txBody>
                <a:bodyPr wrap="square" lIns="0" tIns="0" rIns="0" bIns="0" rtlCol="0">
                  <a:spAutoFit/>
                </a:bodyPr>
                <a:lstStyle/>
                <a:p>
                  <a:pPr algn="ctr">
                    <a:lnSpc>
                      <a:spcPct val="150000"/>
                    </a:lnSpc>
                  </a:pPr>
                  <a:r>
                    <a:rPr lang="zh-CN" altLang="en-US" sz="1400">
                      <a:solidFill>
                        <a:schemeClr val="tx1">
                          <a:lumMod val="65000"/>
                          <a:lumOff val="35000"/>
                        </a:schemeClr>
                      </a:solidFill>
                      <a:latin typeface="Arial"/>
                      <a:ea typeface="阿里巴巴普惠体 Medium"/>
                      <a:cs typeface="阿里巴巴普惠体 Medium"/>
                      <a:sym typeface="Arial"/>
                    </a:rPr>
                    <a:t>单击此处输入您的文本内容，可更改文字的颜色或者大小等属性。单击此处输入您的文本内容，可更改文字的颜色或者大小等属性。</a:t>
                  </a:r>
                  <a:endParaRPr lang="en-US" altLang="zh-CN" sz="1400">
                    <a:solidFill>
                      <a:schemeClr val="tx1">
                        <a:lumMod val="65000"/>
                        <a:lumOff val="35000"/>
                      </a:schemeClr>
                    </a:solidFill>
                    <a:latin typeface="Arial"/>
                    <a:ea typeface="阿里巴巴普惠体 Medium"/>
                    <a:cs typeface="阿里巴巴普惠体 Medium"/>
                    <a:sym typeface="Arial"/>
                  </a:endParaRPr>
                </a:p>
              </p:txBody>
            </p:sp>
          </p:grpSp>
        </p:grpSp>
        <p:pic>
          <p:nvPicPr>
            <p:cNvPr id="14" name="图形" descr="D:/包图网/包图网素材/商务办公/5d00bed11c986.jpg5d00bed11c986"/>
            <p:cNvPicPr>
              <a:picLocks noChangeAspect="1"/>
            </p:cNvPicPr>
            <p:nvPr>
              <p:custDataLst>
                <p:tags r:id="rId2"/>
              </p:custDataLst>
            </p:nvPr>
          </p:nvPicPr>
          <p:blipFill>
            <a:blip r:embed="rId11" cstate="email">
              <a:extLst>
                <a:ext uri="{28A0092B-C50C-407E-A947-70E740481C1C}">
                  <a14:useLocalDpi xmlns:a14="http://schemas.microsoft.com/office/drawing/2010/main"/>
                </a:ext>
              </a:extLst>
            </a:blip>
            <a:srcRect/>
            <a:stretch>
              <a:fillRect/>
            </a:stretch>
          </p:blipFill>
          <p:spPr>
            <a:xfrm>
              <a:off x="13468" y="2960"/>
              <a:ext cx="4052" cy="6080"/>
            </a:xfrm>
            <a:prstGeom prst="rect">
              <a:avLst/>
            </a:prstGeom>
          </p:spPr>
        </p:pic>
      </p:grpSp>
    </p:spTree>
    <p:custDataLst>
      <p:tags r:id="rId1"/>
    </p:custDataLst>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arn(inVertical)">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形" descr="D:/包图网/5db00e60c5d5e.png5db00e60c5d5e"/>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35" y="-78740"/>
            <a:ext cx="12192635" cy="6937375"/>
          </a:xfrm>
          <a:prstGeom prst="rect">
            <a:avLst/>
          </a:prstGeom>
        </p:spPr>
      </p:pic>
      <p:grpSp>
        <p:nvGrpSpPr>
          <p:cNvPr id="3" name="图形"/>
          <p:cNvGrpSpPr/>
          <p:nvPr/>
        </p:nvGrpSpPr>
        <p:grpSpPr>
          <a:xfrm>
            <a:off x="1033781" y="910590"/>
            <a:ext cx="3455035" cy="2621280"/>
            <a:chOff x="1628" y="1434"/>
            <a:chExt cx="5441" cy="4128"/>
          </a:xfrm>
        </p:grpSpPr>
        <p:sp>
          <p:nvSpPr>
            <p:cNvPr id="7" name="图形"/>
            <p:cNvSpPr txBox="1"/>
            <p:nvPr>
              <p:custDataLst>
                <p:tags r:id="rId2"/>
              </p:custDataLst>
            </p:nvPr>
          </p:nvSpPr>
          <p:spPr>
            <a:xfrm>
              <a:off x="4543" y="1434"/>
              <a:ext cx="2527" cy="3966"/>
            </a:xfrm>
            <a:custGeom>
              <a:avLst/>
              <a:gdLst/>
              <a:ahLst/>
              <a:cxnLst>
                <a:cxn ang="3">
                  <a:pos x="hc" y="t"/>
                </a:cxn>
                <a:cxn ang="cd2">
                  <a:pos x="l" y="vc"/>
                </a:cxn>
                <a:cxn ang="cd4">
                  <a:pos x="hc" y="b"/>
                </a:cxn>
                <a:cxn ang="0">
                  <a:pos x="r" y="vc"/>
                </a:cxn>
              </a:cxnLst>
              <a:rect l="l" t="t" r="r" b="b"/>
              <a:pathLst>
                <a:path w="778" h="1221">
                  <a:moveTo>
                    <a:pt x="377" y="0"/>
                  </a:moveTo>
                  <a:cubicBezTo>
                    <a:pt x="449" y="0"/>
                    <a:pt x="511" y="12"/>
                    <a:pt x="565" y="36"/>
                  </a:cubicBezTo>
                  <a:cubicBezTo>
                    <a:pt x="619" y="59"/>
                    <a:pt x="661" y="94"/>
                    <a:pt x="692" y="139"/>
                  </a:cubicBezTo>
                  <a:cubicBezTo>
                    <a:pt x="722" y="184"/>
                    <a:pt x="737" y="239"/>
                    <a:pt x="738" y="304"/>
                  </a:cubicBezTo>
                  <a:cubicBezTo>
                    <a:pt x="737" y="372"/>
                    <a:pt x="719" y="429"/>
                    <a:pt x="683" y="476"/>
                  </a:cubicBezTo>
                  <a:cubicBezTo>
                    <a:pt x="647" y="522"/>
                    <a:pt x="597" y="557"/>
                    <a:pt x="534" y="581"/>
                  </a:cubicBezTo>
                  <a:lnTo>
                    <a:pt x="534" y="589"/>
                  </a:lnTo>
                  <a:cubicBezTo>
                    <a:pt x="604" y="606"/>
                    <a:pt x="662" y="639"/>
                    <a:pt x="707" y="689"/>
                  </a:cubicBezTo>
                  <a:cubicBezTo>
                    <a:pt x="753" y="739"/>
                    <a:pt x="776" y="804"/>
                    <a:pt x="778" y="883"/>
                  </a:cubicBezTo>
                  <a:cubicBezTo>
                    <a:pt x="777" y="955"/>
                    <a:pt x="759" y="1015"/>
                    <a:pt x="724" y="1066"/>
                  </a:cubicBezTo>
                  <a:cubicBezTo>
                    <a:pt x="689" y="1116"/>
                    <a:pt x="641" y="1154"/>
                    <a:pt x="582" y="1181"/>
                  </a:cubicBezTo>
                  <a:cubicBezTo>
                    <a:pt x="523" y="1207"/>
                    <a:pt x="457" y="1221"/>
                    <a:pt x="384" y="1221"/>
                  </a:cubicBezTo>
                  <a:cubicBezTo>
                    <a:pt x="292" y="1220"/>
                    <a:pt x="214" y="1204"/>
                    <a:pt x="152" y="1173"/>
                  </a:cubicBezTo>
                  <a:cubicBezTo>
                    <a:pt x="89" y="1143"/>
                    <a:pt x="39" y="1105"/>
                    <a:pt x="0" y="1060"/>
                  </a:cubicBezTo>
                  <a:lnTo>
                    <a:pt x="90" y="941"/>
                  </a:lnTo>
                  <a:cubicBezTo>
                    <a:pt x="124" y="977"/>
                    <a:pt x="163" y="1008"/>
                    <a:pt x="209" y="1033"/>
                  </a:cubicBezTo>
                  <a:cubicBezTo>
                    <a:pt x="254" y="1057"/>
                    <a:pt x="307" y="1070"/>
                    <a:pt x="368" y="1071"/>
                  </a:cubicBezTo>
                  <a:cubicBezTo>
                    <a:pt x="435" y="1071"/>
                    <a:pt x="489" y="1053"/>
                    <a:pt x="530" y="1019"/>
                  </a:cubicBezTo>
                  <a:cubicBezTo>
                    <a:pt x="570" y="984"/>
                    <a:pt x="591" y="936"/>
                    <a:pt x="592" y="874"/>
                  </a:cubicBezTo>
                  <a:cubicBezTo>
                    <a:pt x="593" y="830"/>
                    <a:pt x="582" y="792"/>
                    <a:pt x="561" y="760"/>
                  </a:cubicBezTo>
                  <a:cubicBezTo>
                    <a:pt x="539" y="728"/>
                    <a:pt x="503" y="703"/>
                    <a:pt x="452" y="686"/>
                  </a:cubicBezTo>
                  <a:cubicBezTo>
                    <a:pt x="401" y="668"/>
                    <a:pt x="331" y="659"/>
                    <a:pt x="243" y="659"/>
                  </a:cubicBezTo>
                  <a:lnTo>
                    <a:pt x="243" y="523"/>
                  </a:lnTo>
                  <a:cubicBezTo>
                    <a:pt x="357" y="522"/>
                    <a:pt x="438" y="502"/>
                    <a:pt x="485" y="464"/>
                  </a:cubicBezTo>
                  <a:cubicBezTo>
                    <a:pt x="531" y="426"/>
                    <a:pt x="554" y="377"/>
                    <a:pt x="552" y="317"/>
                  </a:cubicBezTo>
                  <a:cubicBezTo>
                    <a:pt x="552" y="264"/>
                    <a:pt x="536" y="223"/>
                    <a:pt x="504" y="193"/>
                  </a:cubicBezTo>
                  <a:cubicBezTo>
                    <a:pt x="472" y="164"/>
                    <a:pt x="428" y="148"/>
                    <a:pt x="371" y="147"/>
                  </a:cubicBezTo>
                  <a:cubicBezTo>
                    <a:pt x="326" y="148"/>
                    <a:pt x="283" y="158"/>
                    <a:pt x="245" y="178"/>
                  </a:cubicBezTo>
                  <a:cubicBezTo>
                    <a:pt x="206" y="198"/>
                    <a:pt x="170" y="224"/>
                    <a:pt x="136" y="257"/>
                  </a:cubicBezTo>
                  <a:lnTo>
                    <a:pt x="40" y="142"/>
                  </a:lnTo>
                  <a:cubicBezTo>
                    <a:pt x="86" y="100"/>
                    <a:pt x="137" y="66"/>
                    <a:pt x="193" y="40"/>
                  </a:cubicBezTo>
                  <a:cubicBezTo>
                    <a:pt x="248" y="14"/>
                    <a:pt x="310" y="1"/>
                    <a:pt x="377" y="0"/>
                  </a:cubicBezTo>
                  <a:close/>
                </a:path>
              </a:pathLst>
            </a:custGeom>
            <a:gradFill>
              <a:gsLst>
                <a:gs pos="38000">
                  <a:schemeClr val="bg1"/>
                </a:gs>
                <a:gs pos="51000">
                  <a:schemeClr val="bg1">
                    <a:alpha val="0"/>
                  </a:schemeClr>
                </a:gs>
              </a:gsLst>
              <a:lin ang="6600000" scaled="0"/>
            </a:gradFill>
            <a:ln>
              <a:noFill/>
            </a:ln>
            <a:effec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00000"/>
                </a:lnSpc>
              </a:pPr>
              <a:endParaRPr lang="en-US" altLang="zh-CN" sz="8000" noProof="0">
                <a:ln>
                  <a:noFill/>
                </a:ln>
                <a:solidFill>
                  <a:schemeClr val="bg1"/>
                </a:solidFill>
                <a:effectLst/>
                <a:uLnTx/>
                <a:uFillTx/>
                <a:latin typeface="Arial"/>
                <a:ea typeface="阿里巴巴普惠体 Medium"/>
                <a:cs typeface="阿里巴巴普惠体 Medium"/>
                <a:sym typeface="Arial"/>
              </a:endParaRPr>
            </a:p>
          </p:txBody>
        </p:sp>
        <p:sp>
          <p:nvSpPr>
            <p:cNvPr id="12" name="图形"/>
            <p:cNvSpPr txBox="1"/>
            <p:nvPr>
              <p:custDataLst>
                <p:tags r:id="rId3"/>
              </p:custDataLst>
            </p:nvPr>
          </p:nvSpPr>
          <p:spPr>
            <a:xfrm>
              <a:off x="1628" y="1434"/>
              <a:ext cx="2576" cy="4128"/>
            </a:xfrm>
            <a:custGeom>
              <a:avLst/>
              <a:gdLst/>
              <a:ahLst/>
              <a:cxnLst>
                <a:cxn ang="3">
                  <a:pos x="hc" y="t"/>
                </a:cxn>
                <a:cxn ang="cd2">
                  <a:pos x="l" y="vc"/>
                </a:cxn>
                <a:cxn ang="cd4">
                  <a:pos x="hc" y="b"/>
                </a:cxn>
                <a:cxn ang="0">
                  <a:pos x="r" y="vc"/>
                </a:cxn>
              </a:cxnLst>
              <a:rect l="l" t="t" r="r" b="b"/>
              <a:pathLst>
                <a:path w="762" h="1221">
                  <a:moveTo>
                    <a:pt x="381" y="146"/>
                  </a:moveTo>
                  <a:cubicBezTo>
                    <a:pt x="341" y="145"/>
                    <a:pt x="305" y="160"/>
                    <a:pt x="274" y="190"/>
                  </a:cubicBezTo>
                  <a:cubicBezTo>
                    <a:pt x="244" y="220"/>
                    <a:pt x="220" y="269"/>
                    <a:pt x="202" y="337"/>
                  </a:cubicBezTo>
                  <a:cubicBezTo>
                    <a:pt x="185" y="405"/>
                    <a:pt x="176" y="494"/>
                    <a:pt x="176" y="606"/>
                  </a:cubicBezTo>
                  <a:cubicBezTo>
                    <a:pt x="176" y="719"/>
                    <a:pt x="185" y="810"/>
                    <a:pt x="202" y="879"/>
                  </a:cubicBezTo>
                  <a:cubicBezTo>
                    <a:pt x="220" y="948"/>
                    <a:pt x="244" y="998"/>
                    <a:pt x="274" y="1029"/>
                  </a:cubicBezTo>
                  <a:cubicBezTo>
                    <a:pt x="305" y="1060"/>
                    <a:pt x="341" y="1076"/>
                    <a:pt x="381" y="1075"/>
                  </a:cubicBezTo>
                  <a:cubicBezTo>
                    <a:pt x="421" y="1076"/>
                    <a:pt x="457" y="1060"/>
                    <a:pt x="488" y="1029"/>
                  </a:cubicBezTo>
                  <a:cubicBezTo>
                    <a:pt x="518" y="998"/>
                    <a:pt x="542" y="948"/>
                    <a:pt x="560" y="879"/>
                  </a:cubicBezTo>
                  <a:cubicBezTo>
                    <a:pt x="577" y="810"/>
                    <a:pt x="586" y="719"/>
                    <a:pt x="586" y="606"/>
                  </a:cubicBezTo>
                  <a:cubicBezTo>
                    <a:pt x="586" y="494"/>
                    <a:pt x="577" y="405"/>
                    <a:pt x="560" y="337"/>
                  </a:cubicBezTo>
                  <a:cubicBezTo>
                    <a:pt x="542" y="269"/>
                    <a:pt x="518" y="220"/>
                    <a:pt x="488" y="190"/>
                  </a:cubicBezTo>
                  <a:cubicBezTo>
                    <a:pt x="457" y="160"/>
                    <a:pt x="421" y="145"/>
                    <a:pt x="381" y="146"/>
                  </a:cubicBezTo>
                  <a:close/>
                  <a:moveTo>
                    <a:pt x="381" y="0"/>
                  </a:moveTo>
                  <a:cubicBezTo>
                    <a:pt x="498" y="0"/>
                    <a:pt x="590" y="50"/>
                    <a:pt x="658" y="151"/>
                  </a:cubicBezTo>
                  <a:cubicBezTo>
                    <a:pt x="726" y="251"/>
                    <a:pt x="760" y="403"/>
                    <a:pt x="762" y="606"/>
                  </a:cubicBezTo>
                  <a:cubicBezTo>
                    <a:pt x="760" y="811"/>
                    <a:pt x="726" y="965"/>
                    <a:pt x="658" y="1067"/>
                  </a:cubicBezTo>
                  <a:cubicBezTo>
                    <a:pt x="590" y="1169"/>
                    <a:pt x="498" y="1221"/>
                    <a:pt x="381" y="1221"/>
                  </a:cubicBezTo>
                  <a:cubicBezTo>
                    <a:pt x="264" y="1221"/>
                    <a:pt x="172" y="1169"/>
                    <a:pt x="104" y="1067"/>
                  </a:cubicBezTo>
                  <a:cubicBezTo>
                    <a:pt x="36" y="965"/>
                    <a:pt x="1" y="811"/>
                    <a:pt x="0" y="606"/>
                  </a:cubicBezTo>
                  <a:cubicBezTo>
                    <a:pt x="1" y="403"/>
                    <a:pt x="36" y="251"/>
                    <a:pt x="104" y="150"/>
                  </a:cubicBezTo>
                  <a:cubicBezTo>
                    <a:pt x="172" y="50"/>
                    <a:pt x="264" y="0"/>
                    <a:pt x="381" y="0"/>
                  </a:cubicBezTo>
                  <a:close/>
                </a:path>
              </a:pathLst>
            </a:custGeom>
            <a:gradFill>
              <a:gsLst>
                <a:gs pos="53000">
                  <a:schemeClr val="bg1"/>
                </a:gs>
                <a:gs pos="69000">
                  <a:schemeClr val="bg1">
                    <a:alpha val="0"/>
                  </a:schemeClr>
                </a:gs>
              </a:gsLst>
              <a:lin ang="5400000" scaled="0"/>
            </a:gradFill>
            <a:ln>
              <a:noFill/>
            </a:ln>
            <a:effectLst/>
          </p:spPr>
          <p:txBody>
            <a:bodyPr wrap="square" lIns="0" tIns="0" rIns="0" bIns="0" rtlCol="0">
              <a:noAutofit/>
            </a:bodyPr>
            <a:lstStyle/>
            <a:p>
              <a:pPr algn="ctr">
                <a:lnSpc>
                  <a:spcPct val="100000"/>
                </a:lnSpc>
              </a:pPr>
              <a:endParaRPr lang="en-US" altLang="zh-CN" sz="8000" noProof="0">
                <a:ln>
                  <a:noFill/>
                </a:ln>
                <a:solidFill>
                  <a:schemeClr val="bg1"/>
                </a:solidFill>
                <a:effectLst/>
                <a:uLnTx/>
                <a:uFillTx/>
                <a:latin typeface="Arial"/>
                <a:ea typeface="阿里巴巴普惠体 Medium"/>
                <a:cs typeface="阿里巴巴普惠体 Medium"/>
                <a:sym typeface="Arial"/>
              </a:endParaRPr>
            </a:p>
          </p:txBody>
        </p:sp>
      </p:grpSp>
      <p:sp>
        <p:nvSpPr>
          <p:cNvPr id="77" name="图形"/>
          <p:cNvSpPr txBox="1"/>
          <p:nvPr/>
        </p:nvSpPr>
        <p:spPr>
          <a:xfrm>
            <a:off x="4686300" y="2872741"/>
            <a:ext cx="6400800" cy="646331"/>
          </a:xfrm>
          <a:prstGeom prst="rect">
            <a:avLst/>
          </a:prstGeom>
          <a:noFill/>
        </p:spPr>
        <p:txBody>
          <a:bodyPr wrap="square" lIns="0" tIns="0" rIns="0" bIns="0" rtlCol="0">
            <a:spAutoFit/>
          </a:bodyPr>
          <a:lstStyle/>
          <a:p>
            <a:pPr algn="l">
              <a:lnSpc>
                <a:spcPct val="150000"/>
              </a:lnSpc>
            </a:pPr>
            <a:r>
              <a:rPr lang="en-US" altLang="zh-CN" sz="1400" noProof="0">
                <a:ln>
                  <a:noFill/>
                </a:ln>
                <a:solidFill>
                  <a:schemeClr val="bg1"/>
                </a:solidFill>
                <a:effectLst/>
                <a:uLnTx/>
                <a:uFillTx/>
                <a:latin typeface="Arial"/>
                <a:ea typeface="阿里巴巴普惠体 Medium"/>
                <a:cs typeface="阿里巴巴普惠体 Medium"/>
                <a:sym typeface="Arial"/>
              </a:rPr>
              <a:t>Click here to enter your text,change the color or size of the text.Click here to enter your text,change the color or size of the text.</a:t>
            </a:r>
          </a:p>
        </p:txBody>
      </p:sp>
      <p:grpSp>
        <p:nvGrpSpPr>
          <p:cNvPr id="5" name="图形"/>
          <p:cNvGrpSpPr/>
          <p:nvPr/>
        </p:nvGrpSpPr>
        <p:grpSpPr>
          <a:xfrm>
            <a:off x="4662169" y="945515"/>
            <a:ext cx="6074411" cy="1548130"/>
            <a:chOff x="7342" y="1489"/>
            <a:chExt cx="9566" cy="2438"/>
          </a:xfrm>
        </p:grpSpPr>
        <p:grpSp>
          <p:nvGrpSpPr>
            <p:cNvPr id="54" name="组合 53"/>
            <p:cNvGrpSpPr/>
            <p:nvPr/>
          </p:nvGrpSpPr>
          <p:grpSpPr>
            <a:xfrm>
              <a:off x="15276" y="1601"/>
              <a:ext cx="1632" cy="2286"/>
              <a:chOff x="22405" y="-3844"/>
              <a:chExt cx="1632" cy="2286"/>
            </a:xfrm>
            <a:solidFill>
              <a:schemeClr val="bg1"/>
            </a:solidFill>
          </p:grpSpPr>
          <p:sp>
            <p:nvSpPr>
              <p:cNvPr id="36" name="图形"/>
              <p:cNvSpPr/>
              <p:nvPr/>
            </p:nvSpPr>
            <p:spPr>
              <a:xfrm>
                <a:off x="22405" y="-3844"/>
                <a:ext cx="612" cy="1249"/>
              </a:xfrm>
              <a:custGeom>
                <a:avLst/>
                <a:gdLst/>
                <a:ahLst/>
                <a:cxnLst>
                  <a:cxn ang="3">
                    <a:pos x="hc" y="t"/>
                  </a:cxn>
                  <a:cxn ang="cd2">
                    <a:pos x="l" y="vc"/>
                  </a:cxn>
                  <a:cxn ang="cd4">
                    <a:pos x="hc" y="b"/>
                  </a:cxn>
                  <a:cxn ang="0">
                    <a:pos x="r" y="vc"/>
                  </a:cxn>
                </a:cxnLst>
                <a:rect l="l" t="t" r="r" b="b"/>
                <a:pathLst>
                  <a:path w="612" h="1249">
                    <a:moveTo>
                      <a:pt x="214" y="0"/>
                    </a:moveTo>
                    <a:lnTo>
                      <a:pt x="419" y="0"/>
                    </a:lnTo>
                    <a:lnTo>
                      <a:pt x="419" y="177"/>
                    </a:lnTo>
                    <a:lnTo>
                      <a:pt x="612" y="177"/>
                    </a:lnTo>
                    <a:lnTo>
                      <a:pt x="612" y="380"/>
                    </a:lnTo>
                    <a:lnTo>
                      <a:pt x="419" y="380"/>
                    </a:lnTo>
                    <a:lnTo>
                      <a:pt x="419" y="603"/>
                    </a:lnTo>
                    <a:lnTo>
                      <a:pt x="612" y="603"/>
                    </a:lnTo>
                    <a:lnTo>
                      <a:pt x="612" y="805"/>
                    </a:lnTo>
                    <a:lnTo>
                      <a:pt x="419" y="805"/>
                    </a:lnTo>
                    <a:lnTo>
                      <a:pt x="419" y="888"/>
                    </a:lnTo>
                    <a:cubicBezTo>
                      <a:pt x="419" y="952"/>
                      <a:pt x="402" y="1012"/>
                      <a:pt x="369" y="1067"/>
                    </a:cubicBezTo>
                    <a:cubicBezTo>
                      <a:pt x="336" y="1122"/>
                      <a:pt x="292" y="1166"/>
                      <a:pt x="237" y="1199"/>
                    </a:cubicBezTo>
                    <a:cubicBezTo>
                      <a:pt x="182" y="1232"/>
                      <a:pt x="122" y="1249"/>
                      <a:pt x="58" y="1249"/>
                    </a:cubicBezTo>
                    <a:lnTo>
                      <a:pt x="0" y="1249"/>
                    </a:lnTo>
                    <a:lnTo>
                      <a:pt x="0" y="1044"/>
                    </a:lnTo>
                    <a:lnTo>
                      <a:pt x="58" y="1044"/>
                    </a:lnTo>
                    <a:cubicBezTo>
                      <a:pt x="100" y="1044"/>
                      <a:pt x="137" y="1029"/>
                      <a:pt x="168" y="998"/>
                    </a:cubicBezTo>
                    <a:cubicBezTo>
                      <a:pt x="199" y="968"/>
                      <a:pt x="214" y="931"/>
                      <a:pt x="214" y="888"/>
                    </a:cubicBezTo>
                    <a:lnTo>
                      <a:pt x="214" y="805"/>
                    </a:lnTo>
                    <a:lnTo>
                      <a:pt x="5" y="805"/>
                    </a:lnTo>
                    <a:lnTo>
                      <a:pt x="5" y="603"/>
                    </a:lnTo>
                    <a:lnTo>
                      <a:pt x="214" y="603"/>
                    </a:lnTo>
                    <a:lnTo>
                      <a:pt x="214" y="380"/>
                    </a:lnTo>
                    <a:lnTo>
                      <a:pt x="5" y="380"/>
                    </a:lnTo>
                    <a:lnTo>
                      <a:pt x="5" y="177"/>
                    </a:lnTo>
                    <a:lnTo>
                      <a:pt x="214" y="177"/>
                    </a:lnTo>
                    <a:lnTo>
                      <a:pt x="214" y="0"/>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Medium"/>
                  <a:cs typeface="阿里巴巴普惠体 Medium"/>
                  <a:sym typeface="Arial"/>
                </a:endParaRPr>
              </a:p>
            </p:txBody>
          </p:sp>
          <p:sp>
            <p:nvSpPr>
              <p:cNvPr id="37" name="图形"/>
              <p:cNvSpPr/>
              <p:nvPr/>
            </p:nvSpPr>
            <p:spPr>
              <a:xfrm>
                <a:off x="23065" y="-3844"/>
                <a:ext cx="973" cy="1249"/>
              </a:xfrm>
              <a:custGeom>
                <a:avLst/>
                <a:gdLst/>
                <a:ahLst/>
                <a:cxnLst>
                  <a:cxn ang="3">
                    <a:pos x="hc" y="t"/>
                  </a:cxn>
                  <a:cxn ang="cd2">
                    <a:pos x="l" y="vc"/>
                  </a:cxn>
                  <a:cxn ang="cd4">
                    <a:pos x="hc" y="b"/>
                  </a:cxn>
                  <a:cxn ang="0">
                    <a:pos x="r" y="vc"/>
                  </a:cxn>
                </a:cxnLst>
                <a:rect l="l" t="t" r="r" b="b"/>
                <a:pathLst>
                  <a:path w="973" h="1249">
                    <a:moveTo>
                      <a:pt x="260" y="0"/>
                    </a:moveTo>
                    <a:lnTo>
                      <a:pt x="462" y="0"/>
                    </a:lnTo>
                    <a:lnTo>
                      <a:pt x="462" y="113"/>
                    </a:lnTo>
                    <a:lnTo>
                      <a:pt x="886" y="113"/>
                    </a:lnTo>
                    <a:lnTo>
                      <a:pt x="886" y="874"/>
                    </a:lnTo>
                    <a:cubicBezTo>
                      <a:pt x="886" y="922"/>
                      <a:pt x="895" y="962"/>
                      <a:pt x="914" y="995"/>
                    </a:cubicBezTo>
                    <a:cubicBezTo>
                      <a:pt x="933" y="1028"/>
                      <a:pt x="953" y="1044"/>
                      <a:pt x="973" y="1044"/>
                    </a:cubicBezTo>
                    <a:lnTo>
                      <a:pt x="973" y="1249"/>
                    </a:lnTo>
                    <a:cubicBezTo>
                      <a:pt x="919" y="1249"/>
                      <a:pt x="870" y="1232"/>
                      <a:pt x="826" y="1199"/>
                    </a:cubicBezTo>
                    <a:cubicBezTo>
                      <a:pt x="781" y="1166"/>
                      <a:pt x="746" y="1121"/>
                      <a:pt x="720" y="1064"/>
                    </a:cubicBezTo>
                    <a:cubicBezTo>
                      <a:pt x="694" y="1006"/>
                      <a:pt x="681" y="943"/>
                      <a:pt x="681" y="874"/>
                    </a:cubicBezTo>
                    <a:lnTo>
                      <a:pt x="681" y="317"/>
                    </a:lnTo>
                    <a:lnTo>
                      <a:pt x="462" y="317"/>
                    </a:lnTo>
                    <a:lnTo>
                      <a:pt x="462" y="722"/>
                    </a:lnTo>
                    <a:lnTo>
                      <a:pt x="610" y="722"/>
                    </a:lnTo>
                    <a:lnTo>
                      <a:pt x="610" y="925"/>
                    </a:lnTo>
                    <a:lnTo>
                      <a:pt x="460" y="925"/>
                    </a:lnTo>
                    <a:cubicBezTo>
                      <a:pt x="451" y="1017"/>
                      <a:pt x="412" y="1094"/>
                      <a:pt x="343" y="1156"/>
                    </a:cubicBezTo>
                    <a:cubicBezTo>
                      <a:pt x="274" y="1218"/>
                      <a:pt x="193" y="1249"/>
                      <a:pt x="101" y="1249"/>
                    </a:cubicBezTo>
                    <a:lnTo>
                      <a:pt x="46" y="1249"/>
                    </a:lnTo>
                    <a:lnTo>
                      <a:pt x="46" y="1044"/>
                    </a:lnTo>
                    <a:lnTo>
                      <a:pt x="101" y="1044"/>
                    </a:lnTo>
                    <a:cubicBezTo>
                      <a:pt x="140" y="1044"/>
                      <a:pt x="173" y="1032"/>
                      <a:pt x="202" y="1007"/>
                    </a:cubicBezTo>
                    <a:cubicBezTo>
                      <a:pt x="232" y="983"/>
                      <a:pt x="250" y="951"/>
                      <a:pt x="258" y="913"/>
                    </a:cubicBezTo>
                    <a:cubicBezTo>
                      <a:pt x="182" y="892"/>
                      <a:pt x="121" y="850"/>
                      <a:pt x="72" y="788"/>
                    </a:cubicBezTo>
                    <a:cubicBezTo>
                      <a:pt x="24" y="726"/>
                      <a:pt x="0" y="655"/>
                      <a:pt x="0" y="577"/>
                    </a:cubicBezTo>
                    <a:lnTo>
                      <a:pt x="0" y="511"/>
                    </a:lnTo>
                    <a:lnTo>
                      <a:pt x="205" y="511"/>
                    </a:lnTo>
                    <a:lnTo>
                      <a:pt x="205" y="577"/>
                    </a:lnTo>
                    <a:cubicBezTo>
                      <a:pt x="205" y="600"/>
                      <a:pt x="210" y="622"/>
                      <a:pt x="220" y="642"/>
                    </a:cubicBezTo>
                    <a:cubicBezTo>
                      <a:pt x="230" y="662"/>
                      <a:pt x="243" y="678"/>
                      <a:pt x="260" y="690"/>
                    </a:cubicBezTo>
                    <a:lnTo>
                      <a:pt x="260" y="317"/>
                    </a:lnTo>
                    <a:lnTo>
                      <a:pt x="46" y="317"/>
                    </a:lnTo>
                    <a:lnTo>
                      <a:pt x="46" y="113"/>
                    </a:lnTo>
                    <a:lnTo>
                      <a:pt x="260" y="113"/>
                    </a:lnTo>
                    <a:lnTo>
                      <a:pt x="260" y="0"/>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Medium"/>
                  <a:cs typeface="阿里巴巴普惠体 Medium"/>
                  <a:sym typeface="Arial"/>
                </a:endParaRPr>
              </a:p>
            </p:txBody>
          </p:sp>
          <p:sp>
            <p:nvSpPr>
              <p:cNvPr id="51" name="图形"/>
              <p:cNvSpPr/>
              <p:nvPr/>
            </p:nvSpPr>
            <p:spPr>
              <a:xfrm>
                <a:off x="22409" y="-2576"/>
                <a:ext cx="1626" cy="1019"/>
              </a:xfrm>
              <a:custGeom>
                <a:avLst/>
                <a:gdLst/>
                <a:ahLst/>
                <a:cxnLst>
                  <a:cxn ang="3">
                    <a:pos x="hc" y="t"/>
                  </a:cxn>
                  <a:cxn ang="cd2">
                    <a:pos x="l" y="vc"/>
                  </a:cxn>
                  <a:cxn ang="cd4">
                    <a:pos x="hc" y="b"/>
                  </a:cxn>
                  <a:cxn ang="0">
                    <a:pos x="r" y="vc"/>
                  </a:cxn>
                </a:cxnLst>
                <a:rect l="l" t="t" r="r" b="b"/>
                <a:pathLst>
                  <a:path w="1626" h="1019">
                    <a:moveTo>
                      <a:pt x="474" y="0"/>
                    </a:moveTo>
                    <a:lnTo>
                      <a:pt x="676" y="0"/>
                    </a:lnTo>
                    <a:lnTo>
                      <a:pt x="676" y="94"/>
                    </a:lnTo>
                    <a:lnTo>
                      <a:pt x="1626" y="92"/>
                    </a:lnTo>
                    <a:lnTo>
                      <a:pt x="1626" y="653"/>
                    </a:lnTo>
                    <a:cubicBezTo>
                      <a:pt x="1626" y="719"/>
                      <a:pt x="1610" y="780"/>
                      <a:pt x="1577" y="836"/>
                    </a:cubicBezTo>
                    <a:cubicBezTo>
                      <a:pt x="1544" y="892"/>
                      <a:pt x="1499" y="936"/>
                      <a:pt x="1443" y="969"/>
                    </a:cubicBezTo>
                    <a:cubicBezTo>
                      <a:pt x="1387" y="1002"/>
                      <a:pt x="1326" y="1019"/>
                      <a:pt x="1260" y="1019"/>
                    </a:cubicBezTo>
                    <a:lnTo>
                      <a:pt x="1219" y="1019"/>
                    </a:lnTo>
                    <a:lnTo>
                      <a:pt x="1219" y="817"/>
                    </a:lnTo>
                    <a:lnTo>
                      <a:pt x="1260" y="817"/>
                    </a:lnTo>
                    <a:cubicBezTo>
                      <a:pt x="1305" y="817"/>
                      <a:pt x="1343" y="800"/>
                      <a:pt x="1375" y="768"/>
                    </a:cubicBezTo>
                    <a:cubicBezTo>
                      <a:pt x="1408" y="736"/>
                      <a:pt x="1424" y="698"/>
                      <a:pt x="1424" y="653"/>
                    </a:cubicBezTo>
                    <a:lnTo>
                      <a:pt x="1424" y="297"/>
                    </a:lnTo>
                    <a:lnTo>
                      <a:pt x="676" y="297"/>
                    </a:lnTo>
                    <a:lnTo>
                      <a:pt x="676" y="357"/>
                    </a:lnTo>
                    <a:cubicBezTo>
                      <a:pt x="676" y="476"/>
                      <a:pt x="647" y="586"/>
                      <a:pt x="588" y="687"/>
                    </a:cubicBezTo>
                    <a:cubicBezTo>
                      <a:pt x="529" y="787"/>
                      <a:pt x="449" y="867"/>
                      <a:pt x="348" y="926"/>
                    </a:cubicBezTo>
                    <a:cubicBezTo>
                      <a:pt x="248" y="985"/>
                      <a:pt x="138" y="1014"/>
                      <a:pt x="18" y="1014"/>
                    </a:cubicBezTo>
                    <a:lnTo>
                      <a:pt x="0" y="1014"/>
                    </a:lnTo>
                    <a:lnTo>
                      <a:pt x="0" y="812"/>
                    </a:lnTo>
                    <a:lnTo>
                      <a:pt x="18" y="812"/>
                    </a:lnTo>
                    <a:cubicBezTo>
                      <a:pt x="101" y="812"/>
                      <a:pt x="177" y="792"/>
                      <a:pt x="247" y="751"/>
                    </a:cubicBezTo>
                    <a:cubicBezTo>
                      <a:pt x="317" y="710"/>
                      <a:pt x="372" y="655"/>
                      <a:pt x="413" y="585"/>
                    </a:cubicBezTo>
                    <a:cubicBezTo>
                      <a:pt x="453" y="516"/>
                      <a:pt x="474" y="439"/>
                      <a:pt x="474" y="357"/>
                    </a:cubicBezTo>
                    <a:lnTo>
                      <a:pt x="474" y="299"/>
                    </a:lnTo>
                    <a:lnTo>
                      <a:pt x="0" y="299"/>
                    </a:lnTo>
                    <a:lnTo>
                      <a:pt x="0" y="97"/>
                    </a:lnTo>
                    <a:lnTo>
                      <a:pt x="474" y="94"/>
                    </a:lnTo>
                    <a:lnTo>
                      <a:pt x="474" y="0"/>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Medium"/>
                  <a:cs typeface="阿里巴巴普惠体 Medium"/>
                  <a:sym typeface="Arial"/>
                </a:endParaRPr>
              </a:p>
            </p:txBody>
          </p:sp>
        </p:grpSp>
        <p:grpSp>
          <p:nvGrpSpPr>
            <p:cNvPr id="55" name="组合 54"/>
            <p:cNvGrpSpPr/>
            <p:nvPr/>
          </p:nvGrpSpPr>
          <p:grpSpPr>
            <a:xfrm>
              <a:off x="12667" y="1595"/>
              <a:ext cx="1642" cy="2298"/>
              <a:chOff x="19823" y="-3850"/>
              <a:chExt cx="1642" cy="2298"/>
            </a:xfrm>
            <a:gradFill>
              <a:gsLst>
                <a:gs pos="88000">
                  <a:schemeClr val="bg1"/>
                </a:gs>
                <a:gs pos="96000">
                  <a:schemeClr val="bg1">
                    <a:alpha val="0"/>
                  </a:schemeClr>
                </a:gs>
              </a:gsLst>
              <a:lin ang="5400000" scaled="0"/>
            </a:gradFill>
          </p:grpSpPr>
          <p:sp>
            <p:nvSpPr>
              <p:cNvPr id="34" name="图形"/>
              <p:cNvSpPr/>
              <p:nvPr/>
            </p:nvSpPr>
            <p:spPr>
              <a:xfrm>
                <a:off x="19926" y="-3850"/>
                <a:ext cx="329" cy="205"/>
              </a:xfrm>
              <a:custGeom>
                <a:avLst/>
                <a:gdLst/>
                <a:ahLst/>
                <a:cxnLst>
                  <a:cxn ang="3">
                    <a:pos x="hc" y="t"/>
                  </a:cxn>
                  <a:cxn ang="cd2">
                    <a:pos x="l" y="vc"/>
                  </a:cxn>
                  <a:cxn ang="cd4">
                    <a:pos x="hc" y="b"/>
                  </a:cxn>
                  <a:cxn ang="0">
                    <a:pos x="r" y="vc"/>
                  </a:cxn>
                </a:cxnLst>
                <a:rect l="l" t="t" r="r" b="b"/>
                <a:pathLst>
                  <a:path w="329" h="205">
                    <a:moveTo>
                      <a:pt x="0" y="0"/>
                    </a:moveTo>
                    <a:lnTo>
                      <a:pt x="329" y="0"/>
                    </a:lnTo>
                    <a:lnTo>
                      <a:pt x="329" y="205"/>
                    </a:lnTo>
                    <a:lnTo>
                      <a:pt x="0" y="205"/>
                    </a:lnTo>
                    <a:lnTo>
                      <a:pt x="0" y="0"/>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Medium"/>
                  <a:cs typeface="阿里巴巴普惠体 Medium"/>
                  <a:sym typeface="Arial"/>
                </a:endParaRPr>
              </a:p>
            </p:txBody>
          </p:sp>
          <p:sp>
            <p:nvSpPr>
              <p:cNvPr id="35" name="图形"/>
              <p:cNvSpPr/>
              <p:nvPr/>
            </p:nvSpPr>
            <p:spPr>
              <a:xfrm>
                <a:off x="20334" y="-3844"/>
                <a:ext cx="1125" cy="911"/>
              </a:xfrm>
              <a:custGeom>
                <a:avLst/>
                <a:gdLst/>
                <a:ahLst/>
                <a:cxnLst>
                  <a:cxn ang="3">
                    <a:pos x="hc" y="t"/>
                  </a:cxn>
                  <a:cxn ang="cd2">
                    <a:pos x="l" y="vc"/>
                  </a:cxn>
                  <a:cxn ang="cd4">
                    <a:pos x="hc" y="b"/>
                  </a:cxn>
                  <a:cxn ang="0">
                    <a:pos x="r" y="vc"/>
                  </a:cxn>
                </a:cxnLst>
                <a:rect l="l" t="t" r="r" b="b"/>
                <a:pathLst>
                  <a:path w="1125" h="911">
                    <a:moveTo>
                      <a:pt x="85" y="0"/>
                    </a:moveTo>
                    <a:lnTo>
                      <a:pt x="290" y="0"/>
                    </a:lnTo>
                    <a:lnTo>
                      <a:pt x="290" y="244"/>
                    </a:lnTo>
                    <a:lnTo>
                      <a:pt x="506" y="244"/>
                    </a:lnTo>
                    <a:lnTo>
                      <a:pt x="506" y="0"/>
                    </a:lnTo>
                    <a:lnTo>
                      <a:pt x="711" y="0"/>
                    </a:lnTo>
                    <a:lnTo>
                      <a:pt x="711" y="244"/>
                    </a:lnTo>
                    <a:lnTo>
                      <a:pt x="1125" y="244"/>
                    </a:lnTo>
                    <a:lnTo>
                      <a:pt x="1125" y="449"/>
                    </a:lnTo>
                    <a:lnTo>
                      <a:pt x="711" y="449"/>
                    </a:lnTo>
                    <a:lnTo>
                      <a:pt x="711" y="706"/>
                    </a:lnTo>
                    <a:lnTo>
                      <a:pt x="1125" y="706"/>
                    </a:lnTo>
                    <a:lnTo>
                      <a:pt x="1125" y="911"/>
                    </a:lnTo>
                    <a:lnTo>
                      <a:pt x="0" y="911"/>
                    </a:lnTo>
                    <a:lnTo>
                      <a:pt x="0" y="706"/>
                    </a:lnTo>
                    <a:lnTo>
                      <a:pt x="506" y="706"/>
                    </a:lnTo>
                    <a:lnTo>
                      <a:pt x="506" y="449"/>
                    </a:lnTo>
                    <a:lnTo>
                      <a:pt x="244" y="449"/>
                    </a:lnTo>
                    <a:cubicBezTo>
                      <a:pt x="218" y="488"/>
                      <a:pt x="183" y="520"/>
                      <a:pt x="140" y="543"/>
                    </a:cubicBezTo>
                    <a:cubicBezTo>
                      <a:pt x="97" y="566"/>
                      <a:pt x="51" y="577"/>
                      <a:pt x="0" y="577"/>
                    </a:cubicBezTo>
                    <a:lnTo>
                      <a:pt x="0" y="373"/>
                    </a:lnTo>
                    <a:cubicBezTo>
                      <a:pt x="23" y="373"/>
                      <a:pt x="43" y="365"/>
                      <a:pt x="60" y="351"/>
                    </a:cubicBezTo>
                    <a:cubicBezTo>
                      <a:pt x="77" y="336"/>
                      <a:pt x="85" y="319"/>
                      <a:pt x="85" y="299"/>
                    </a:cubicBezTo>
                    <a:lnTo>
                      <a:pt x="85" y="0"/>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Medium"/>
                  <a:cs typeface="阿里巴巴普惠体 Medium"/>
                  <a:sym typeface="Arial"/>
                </a:endParaRPr>
              </a:p>
            </p:txBody>
          </p:sp>
          <p:sp>
            <p:nvSpPr>
              <p:cNvPr id="48" name="图形"/>
              <p:cNvSpPr/>
              <p:nvPr/>
            </p:nvSpPr>
            <p:spPr>
              <a:xfrm>
                <a:off x="19823" y="-3338"/>
                <a:ext cx="1642" cy="1787"/>
              </a:xfrm>
              <a:custGeom>
                <a:avLst/>
                <a:gdLst/>
                <a:ahLst/>
                <a:cxnLst>
                  <a:cxn ang="3">
                    <a:pos x="hc" y="t"/>
                  </a:cxn>
                  <a:cxn ang="cd2">
                    <a:pos x="l" y="vc"/>
                  </a:cxn>
                  <a:cxn ang="cd4">
                    <a:pos x="hc" y="b"/>
                  </a:cxn>
                  <a:cxn ang="0">
                    <a:pos x="r" y="vc"/>
                  </a:cxn>
                </a:cxnLst>
                <a:rect l="l" t="t" r="r" b="b"/>
                <a:pathLst>
                  <a:path w="1642" h="1787">
                    <a:moveTo>
                      <a:pt x="5" y="0"/>
                    </a:moveTo>
                    <a:lnTo>
                      <a:pt x="396" y="0"/>
                    </a:lnTo>
                    <a:lnTo>
                      <a:pt x="396" y="1228"/>
                    </a:lnTo>
                    <a:cubicBezTo>
                      <a:pt x="396" y="1293"/>
                      <a:pt x="414" y="1352"/>
                      <a:pt x="452" y="1406"/>
                    </a:cubicBezTo>
                    <a:cubicBezTo>
                      <a:pt x="490" y="1461"/>
                      <a:pt x="540" y="1504"/>
                      <a:pt x="605" y="1535"/>
                    </a:cubicBezTo>
                    <a:cubicBezTo>
                      <a:pt x="669" y="1567"/>
                      <a:pt x="739" y="1582"/>
                      <a:pt x="814" y="1582"/>
                    </a:cubicBezTo>
                    <a:lnTo>
                      <a:pt x="1642" y="1582"/>
                    </a:lnTo>
                    <a:lnTo>
                      <a:pt x="1642" y="1787"/>
                    </a:lnTo>
                    <a:lnTo>
                      <a:pt x="814" y="1787"/>
                    </a:lnTo>
                    <a:cubicBezTo>
                      <a:pt x="718" y="1787"/>
                      <a:pt x="627" y="1769"/>
                      <a:pt x="543" y="1732"/>
                    </a:cubicBezTo>
                    <a:cubicBezTo>
                      <a:pt x="458" y="1695"/>
                      <a:pt x="387" y="1644"/>
                      <a:pt x="329" y="1578"/>
                    </a:cubicBezTo>
                    <a:cubicBezTo>
                      <a:pt x="297" y="1641"/>
                      <a:pt x="253" y="1691"/>
                      <a:pt x="199" y="1730"/>
                    </a:cubicBezTo>
                    <a:cubicBezTo>
                      <a:pt x="145" y="1768"/>
                      <a:pt x="78" y="1787"/>
                      <a:pt x="0" y="1787"/>
                    </a:cubicBezTo>
                    <a:lnTo>
                      <a:pt x="0" y="1582"/>
                    </a:lnTo>
                    <a:cubicBezTo>
                      <a:pt x="78" y="1582"/>
                      <a:pt x="130" y="1546"/>
                      <a:pt x="154" y="1474"/>
                    </a:cubicBezTo>
                    <a:cubicBezTo>
                      <a:pt x="179" y="1402"/>
                      <a:pt x="191" y="1341"/>
                      <a:pt x="191" y="1290"/>
                    </a:cubicBezTo>
                    <a:lnTo>
                      <a:pt x="191" y="205"/>
                    </a:lnTo>
                    <a:lnTo>
                      <a:pt x="5" y="205"/>
                    </a:lnTo>
                    <a:lnTo>
                      <a:pt x="5" y="0"/>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Medium"/>
                  <a:cs typeface="阿里巴巴普惠体 Medium"/>
                  <a:sym typeface="Arial"/>
                </a:endParaRPr>
              </a:p>
            </p:txBody>
          </p:sp>
          <p:sp>
            <p:nvSpPr>
              <p:cNvPr id="50" name="图形"/>
              <p:cNvSpPr/>
              <p:nvPr/>
            </p:nvSpPr>
            <p:spPr>
              <a:xfrm>
                <a:off x="20329" y="-2843"/>
                <a:ext cx="1129" cy="888"/>
              </a:xfrm>
              <a:custGeom>
                <a:avLst/>
                <a:gdLst/>
                <a:ahLst/>
                <a:cxnLst>
                  <a:cxn ang="3">
                    <a:pos x="hc" y="t"/>
                  </a:cxn>
                  <a:cxn ang="cd2">
                    <a:pos x="l" y="vc"/>
                  </a:cxn>
                  <a:cxn ang="cd4">
                    <a:pos x="hc" y="b"/>
                  </a:cxn>
                  <a:cxn ang="0">
                    <a:pos x="r" y="vc"/>
                  </a:cxn>
                </a:cxnLst>
                <a:rect l="l" t="t" r="r" b="b"/>
                <a:pathLst>
                  <a:path w="1129" h="888">
                    <a:moveTo>
                      <a:pt x="205" y="205"/>
                    </a:moveTo>
                    <a:lnTo>
                      <a:pt x="205" y="683"/>
                    </a:lnTo>
                    <a:lnTo>
                      <a:pt x="794" y="683"/>
                    </a:lnTo>
                    <a:cubicBezTo>
                      <a:pt x="830" y="683"/>
                      <a:pt x="861" y="670"/>
                      <a:pt x="887" y="644"/>
                    </a:cubicBezTo>
                    <a:cubicBezTo>
                      <a:pt x="912" y="618"/>
                      <a:pt x="925" y="586"/>
                      <a:pt x="925" y="550"/>
                    </a:cubicBezTo>
                    <a:lnTo>
                      <a:pt x="925" y="205"/>
                    </a:lnTo>
                    <a:lnTo>
                      <a:pt x="205" y="205"/>
                    </a:lnTo>
                    <a:close/>
                    <a:moveTo>
                      <a:pt x="0" y="0"/>
                    </a:moveTo>
                    <a:lnTo>
                      <a:pt x="1129" y="0"/>
                    </a:lnTo>
                    <a:lnTo>
                      <a:pt x="1129" y="550"/>
                    </a:lnTo>
                    <a:cubicBezTo>
                      <a:pt x="1129" y="611"/>
                      <a:pt x="1114" y="667"/>
                      <a:pt x="1084" y="719"/>
                    </a:cubicBezTo>
                    <a:cubicBezTo>
                      <a:pt x="1055" y="770"/>
                      <a:pt x="1014" y="811"/>
                      <a:pt x="963" y="842"/>
                    </a:cubicBezTo>
                    <a:cubicBezTo>
                      <a:pt x="911" y="872"/>
                      <a:pt x="855" y="888"/>
                      <a:pt x="794" y="888"/>
                    </a:cubicBezTo>
                    <a:lnTo>
                      <a:pt x="0" y="888"/>
                    </a:lnTo>
                    <a:lnTo>
                      <a:pt x="0" y="0"/>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Medium"/>
                  <a:cs typeface="阿里巴巴普惠体 Medium"/>
                  <a:sym typeface="Arial"/>
                </a:endParaRPr>
              </a:p>
            </p:txBody>
          </p:sp>
        </p:grpSp>
        <p:grpSp>
          <p:nvGrpSpPr>
            <p:cNvPr id="56" name="组合 55"/>
            <p:cNvGrpSpPr/>
            <p:nvPr/>
          </p:nvGrpSpPr>
          <p:grpSpPr>
            <a:xfrm>
              <a:off x="10023" y="1627"/>
              <a:ext cx="1638" cy="2300"/>
              <a:chOff x="17248" y="-3850"/>
              <a:chExt cx="1638" cy="2300"/>
            </a:xfrm>
          </p:grpSpPr>
          <p:sp>
            <p:nvSpPr>
              <p:cNvPr id="32" name="图形"/>
              <p:cNvSpPr/>
              <p:nvPr/>
            </p:nvSpPr>
            <p:spPr>
              <a:xfrm>
                <a:off x="17248" y="-3850"/>
                <a:ext cx="467" cy="2298"/>
              </a:xfrm>
              <a:custGeom>
                <a:avLst/>
                <a:gdLst/>
                <a:ahLst/>
                <a:cxnLst>
                  <a:cxn ang="3">
                    <a:pos x="hc" y="t"/>
                  </a:cxn>
                  <a:cxn ang="cd2">
                    <a:pos x="l" y="vc"/>
                  </a:cxn>
                  <a:cxn ang="cd4">
                    <a:pos x="hc" y="b"/>
                  </a:cxn>
                  <a:cxn ang="0">
                    <a:pos x="r" y="vc"/>
                  </a:cxn>
                </a:cxnLst>
                <a:rect l="l" t="t" r="r" b="b"/>
                <a:pathLst>
                  <a:path w="467" h="2298">
                    <a:moveTo>
                      <a:pt x="262" y="0"/>
                    </a:moveTo>
                    <a:lnTo>
                      <a:pt x="467" y="0"/>
                    </a:lnTo>
                    <a:lnTo>
                      <a:pt x="467" y="430"/>
                    </a:lnTo>
                    <a:lnTo>
                      <a:pt x="467" y="460"/>
                    </a:lnTo>
                    <a:lnTo>
                      <a:pt x="467" y="2298"/>
                    </a:lnTo>
                    <a:lnTo>
                      <a:pt x="262" y="2298"/>
                    </a:lnTo>
                    <a:lnTo>
                      <a:pt x="262" y="892"/>
                    </a:lnTo>
                    <a:cubicBezTo>
                      <a:pt x="187" y="941"/>
                      <a:pt x="100" y="966"/>
                      <a:pt x="0" y="966"/>
                    </a:cubicBezTo>
                    <a:lnTo>
                      <a:pt x="0" y="761"/>
                    </a:lnTo>
                    <a:cubicBezTo>
                      <a:pt x="78" y="761"/>
                      <a:pt x="138" y="739"/>
                      <a:pt x="179" y="695"/>
                    </a:cubicBezTo>
                    <a:cubicBezTo>
                      <a:pt x="230" y="642"/>
                      <a:pt x="258" y="564"/>
                      <a:pt x="262" y="458"/>
                    </a:cubicBezTo>
                    <a:lnTo>
                      <a:pt x="262" y="0"/>
                    </a:lnTo>
                    <a:close/>
                  </a:path>
                </a:pathLst>
              </a:cu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Medium"/>
                  <a:cs typeface="阿里巴巴普惠体 Medium"/>
                  <a:sym typeface="Arial"/>
                </a:endParaRPr>
              </a:p>
            </p:txBody>
          </p:sp>
          <p:sp>
            <p:nvSpPr>
              <p:cNvPr id="33" name="图形"/>
              <p:cNvSpPr/>
              <p:nvPr/>
            </p:nvSpPr>
            <p:spPr>
              <a:xfrm>
                <a:off x="17784" y="-3850"/>
                <a:ext cx="1102" cy="2300"/>
              </a:xfrm>
              <a:custGeom>
                <a:avLst/>
                <a:gdLst/>
                <a:ahLst/>
                <a:cxnLst>
                  <a:cxn ang="3">
                    <a:pos x="hc" y="t"/>
                  </a:cxn>
                  <a:cxn ang="cd2">
                    <a:pos x="l" y="vc"/>
                  </a:cxn>
                  <a:cxn ang="cd4">
                    <a:pos x="hc" y="b"/>
                  </a:cxn>
                  <a:cxn ang="0">
                    <a:pos x="r" y="vc"/>
                  </a:cxn>
                </a:cxnLst>
                <a:rect l="l" t="t" r="r" b="b"/>
                <a:pathLst>
                  <a:path w="1102" h="2300">
                    <a:moveTo>
                      <a:pt x="444" y="0"/>
                    </a:moveTo>
                    <a:lnTo>
                      <a:pt x="649" y="0"/>
                    </a:lnTo>
                    <a:lnTo>
                      <a:pt x="649" y="147"/>
                    </a:lnTo>
                    <a:cubicBezTo>
                      <a:pt x="649" y="207"/>
                      <a:pt x="648" y="251"/>
                      <a:pt x="646" y="281"/>
                    </a:cubicBezTo>
                    <a:lnTo>
                      <a:pt x="1047" y="281"/>
                    </a:lnTo>
                    <a:lnTo>
                      <a:pt x="1047" y="485"/>
                    </a:lnTo>
                    <a:lnTo>
                      <a:pt x="628" y="485"/>
                    </a:lnTo>
                    <a:cubicBezTo>
                      <a:pt x="616" y="576"/>
                      <a:pt x="596" y="675"/>
                      <a:pt x="570" y="784"/>
                    </a:cubicBezTo>
                    <a:lnTo>
                      <a:pt x="1102" y="784"/>
                    </a:lnTo>
                    <a:lnTo>
                      <a:pt x="1102" y="989"/>
                    </a:lnTo>
                    <a:lnTo>
                      <a:pt x="504" y="989"/>
                    </a:lnTo>
                    <a:cubicBezTo>
                      <a:pt x="461" y="1099"/>
                      <a:pt x="413" y="1191"/>
                      <a:pt x="361" y="1263"/>
                    </a:cubicBezTo>
                    <a:lnTo>
                      <a:pt x="1065" y="1260"/>
                    </a:lnTo>
                    <a:lnTo>
                      <a:pt x="1065" y="1364"/>
                    </a:lnTo>
                    <a:cubicBezTo>
                      <a:pt x="1065" y="1474"/>
                      <a:pt x="1045" y="1580"/>
                      <a:pt x="1004" y="1680"/>
                    </a:cubicBezTo>
                    <a:cubicBezTo>
                      <a:pt x="963" y="1781"/>
                      <a:pt x="907" y="1867"/>
                      <a:pt x="835" y="1939"/>
                    </a:cubicBezTo>
                    <a:cubicBezTo>
                      <a:pt x="781" y="1991"/>
                      <a:pt x="721" y="2032"/>
                      <a:pt x="653" y="2063"/>
                    </a:cubicBezTo>
                    <a:cubicBezTo>
                      <a:pt x="682" y="2085"/>
                      <a:pt x="712" y="2095"/>
                      <a:pt x="743" y="2095"/>
                    </a:cubicBezTo>
                    <a:lnTo>
                      <a:pt x="743" y="2300"/>
                    </a:lnTo>
                    <a:cubicBezTo>
                      <a:pt x="662" y="2300"/>
                      <a:pt x="587" y="2273"/>
                      <a:pt x="520" y="2220"/>
                    </a:cubicBezTo>
                    <a:cubicBezTo>
                      <a:pt x="452" y="2166"/>
                      <a:pt x="399" y="2092"/>
                      <a:pt x="360" y="1999"/>
                    </a:cubicBezTo>
                    <a:cubicBezTo>
                      <a:pt x="321" y="1905"/>
                      <a:pt x="301" y="1802"/>
                      <a:pt x="301" y="1691"/>
                    </a:cubicBezTo>
                    <a:lnTo>
                      <a:pt x="506" y="1691"/>
                    </a:lnTo>
                    <a:cubicBezTo>
                      <a:pt x="506" y="1752"/>
                      <a:pt x="517" y="1818"/>
                      <a:pt x="538" y="1888"/>
                    </a:cubicBezTo>
                    <a:cubicBezTo>
                      <a:pt x="593" y="1871"/>
                      <a:pt x="645" y="1839"/>
                      <a:pt x="692" y="1792"/>
                    </a:cubicBezTo>
                    <a:cubicBezTo>
                      <a:pt x="734" y="1750"/>
                      <a:pt x="768" y="1702"/>
                      <a:pt x="796" y="1646"/>
                    </a:cubicBezTo>
                    <a:cubicBezTo>
                      <a:pt x="823" y="1590"/>
                      <a:pt x="842" y="1530"/>
                      <a:pt x="851" y="1465"/>
                    </a:cubicBezTo>
                    <a:lnTo>
                      <a:pt x="51" y="1470"/>
                    </a:lnTo>
                    <a:lnTo>
                      <a:pt x="51" y="1265"/>
                    </a:lnTo>
                    <a:cubicBezTo>
                      <a:pt x="81" y="1263"/>
                      <a:pt x="118" y="1239"/>
                      <a:pt x="160" y="1190"/>
                    </a:cubicBezTo>
                    <a:cubicBezTo>
                      <a:pt x="202" y="1142"/>
                      <a:pt x="243" y="1075"/>
                      <a:pt x="283" y="989"/>
                    </a:cubicBezTo>
                    <a:lnTo>
                      <a:pt x="0" y="989"/>
                    </a:lnTo>
                    <a:lnTo>
                      <a:pt x="0" y="784"/>
                    </a:lnTo>
                    <a:lnTo>
                      <a:pt x="357" y="784"/>
                    </a:lnTo>
                    <a:cubicBezTo>
                      <a:pt x="383" y="703"/>
                      <a:pt x="404" y="603"/>
                      <a:pt x="421" y="485"/>
                    </a:cubicBezTo>
                    <a:lnTo>
                      <a:pt x="48" y="485"/>
                    </a:lnTo>
                    <a:lnTo>
                      <a:pt x="48" y="281"/>
                    </a:lnTo>
                    <a:lnTo>
                      <a:pt x="442" y="281"/>
                    </a:lnTo>
                    <a:cubicBezTo>
                      <a:pt x="443" y="251"/>
                      <a:pt x="444" y="207"/>
                      <a:pt x="444" y="147"/>
                    </a:cubicBezTo>
                    <a:lnTo>
                      <a:pt x="444" y="0"/>
                    </a:lnTo>
                    <a:close/>
                  </a:path>
                </a:pathLst>
              </a:cu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Medium"/>
                  <a:cs typeface="阿里巴巴普惠体 Medium"/>
                  <a:sym typeface="Arial"/>
                </a:endParaRPr>
              </a:p>
            </p:txBody>
          </p:sp>
        </p:grpSp>
        <p:grpSp>
          <p:nvGrpSpPr>
            <p:cNvPr id="57" name="组合 56"/>
            <p:cNvGrpSpPr/>
            <p:nvPr/>
          </p:nvGrpSpPr>
          <p:grpSpPr>
            <a:xfrm>
              <a:off x="7342" y="1489"/>
              <a:ext cx="1651" cy="2299"/>
              <a:chOff x="14669" y="-3841"/>
              <a:chExt cx="1651" cy="2299"/>
            </a:xfrm>
            <a:gradFill>
              <a:gsLst>
                <a:gs pos="73000">
                  <a:schemeClr val="bg1"/>
                </a:gs>
                <a:gs pos="87000">
                  <a:schemeClr val="bg1">
                    <a:alpha val="0"/>
                  </a:schemeClr>
                </a:gs>
              </a:gsLst>
              <a:lin ang="5400000" scaled="0"/>
            </a:gradFill>
          </p:grpSpPr>
          <p:sp>
            <p:nvSpPr>
              <p:cNvPr id="46" name="图形"/>
              <p:cNvSpPr/>
              <p:nvPr/>
            </p:nvSpPr>
            <p:spPr>
              <a:xfrm>
                <a:off x="15159" y="-3841"/>
                <a:ext cx="665" cy="205"/>
              </a:xfrm>
              <a:custGeom>
                <a:avLst/>
                <a:gdLst/>
                <a:ahLst/>
                <a:cxnLst>
                  <a:cxn ang="3">
                    <a:pos x="hc" y="t"/>
                  </a:cxn>
                  <a:cxn ang="cd2">
                    <a:pos x="l" y="vc"/>
                  </a:cxn>
                  <a:cxn ang="cd4">
                    <a:pos x="hc" y="b"/>
                  </a:cxn>
                  <a:cxn ang="0">
                    <a:pos x="r" y="vc"/>
                  </a:cxn>
                </a:cxnLst>
                <a:rect l="l" t="t" r="r" b="b"/>
                <a:pathLst>
                  <a:path w="665" h="205">
                    <a:moveTo>
                      <a:pt x="0" y="0"/>
                    </a:moveTo>
                    <a:lnTo>
                      <a:pt x="665" y="0"/>
                    </a:lnTo>
                    <a:lnTo>
                      <a:pt x="665" y="205"/>
                    </a:lnTo>
                    <a:lnTo>
                      <a:pt x="0" y="205"/>
                    </a:lnTo>
                    <a:lnTo>
                      <a:pt x="0" y="0"/>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Medium"/>
                  <a:cs typeface="阿里巴巴普惠体 Medium"/>
                  <a:sym typeface="Arial"/>
                </a:endParaRPr>
              </a:p>
            </p:txBody>
          </p:sp>
          <p:sp>
            <p:nvSpPr>
              <p:cNvPr id="47" name="图形"/>
              <p:cNvSpPr/>
              <p:nvPr/>
            </p:nvSpPr>
            <p:spPr>
              <a:xfrm>
                <a:off x="14669" y="-3570"/>
                <a:ext cx="1651" cy="393"/>
              </a:xfrm>
              <a:custGeom>
                <a:avLst/>
                <a:gdLst/>
                <a:ahLst/>
                <a:cxnLst>
                  <a:cxn ang="3">
                    <a:pos x="hc" y="t"/>
                  </a:cxn>
                  <a:cxn ang="cd2">
                    <a:pos x="l" y="vc"/>
                  </a:cxn>
                  <a:cxn ang="cd4">
                    <a:pos x="hc" y="b"/>
                  </a:cxn>
                  <a:cxn ang="0">
                    <a:pos x="r" y="vc"/>
                  </a:cxn>
                </a:cxnLst>
                <a:rect l="l" t="t" r="r" b="b"/>
                <a:pathLst>
                  <a:path w="1651" h="393">
                    <a:moveTo>
                      <a:pt x="0" y="0"/>
                    </a:moveTo>
                    <a:lnTo>
                      <a:pt x="1651" y="0"/>
                    </a:lnTo>
                    <a:lnTo>
                      <a:pt x="1651" y="393"/>
                    </a:lnTo>
                    <a:lnTo>
                      <a:pt x="1447" y="393"/>
                    </a:lnTo>
                    <a:lnTo>
                      <a:pt x="1447" y="207"/>
                    </a:lnTo>
                    <a:lnTo>
                      <a:pt x="207" y="207"/>
                    </a:lnTo>
                    <a:lnTo>
                      <a:pt x="207" y="393"/>
                    </a:lnTo>
                    <a:lnTo>
                      <a:pt x="0" y="393"/>
                    </a:lnTo>
                    <a:lnTo>
                      <a:pt x="0" y="0"/>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Medium"/>
                  <a:cs typeface="阿里巴巴普惠体 Medium"/>
                  <a:sym typeface="Arial"/>
                </a:endParaRPr>
              </a:p>
            </p:txBody>
          </p:sp>
          <p:sp>
            <p:nvSpPr>
              <p:cNvPr id="49" name="图形"/>
              <p:cNvSpPr/>
              <p:nvPr/>
            </p:nvSpPr>
            <p:spPr>
              <a:xfrm>
                <a:off x="14736" y="-3085"/>
                <a:ext cx="1525" cy="205"/>
              </a:xfrm>
              <a:custGeom>
                <a:avLst/>
                <a:gdLst/>
                <a:ahLst/>
                <a:cxnLst>
                  <a:cxn ang="3">
                    <a:pos x="hc" y="t"/>
                  </a:cxn>
                  <a:cxn ang="cd2">
                    <a:pos x="l" y="vc"/>
                  </a:cxn>
                  <a:cxn ang="cd4">
                    <a:pos x="hc" y="b"/>
                  </a:cxn>
                  <a:cxn ang="0">
                    <a:pos x="r" y="vc"/>
                  </a:cxn>
                </a:cxnLst>
                <a:rect l="l" t="t" r="r" b="b"/>
                <a:pathLst>
                  <a:path w="1525" h="205">
                    <a:moveTo>
                      <a:pt x="0" y="0"/>
                    </a:moveTo>
                    <a:lnTo>
                      <a:pt x="1525" y="0"/>
                    </a:lnTo>
                    <a:lnTo>
                      <a:pt x="1525" y="205"/>
                    </a:lnTo>
                    <a:lnTo>
                      <a:pt x="0" y="205"/>
                    </a:lnTo>
                    <a:lnTo>
                      <a:pt x="0" y="0"/>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Medium"/>
                  <a:cs typeface="阿里巴巴普惠体 Medium"/>
                  <a:sym typeface="Arial"/>
                </a:endParaRPr>
              </a:p>
            </p:txBody>
          </p:sp>
          <p:sp>
            <p:nvSpPr>
              <p:cNvPr id="52" name="图形"/>
              <p:cNvSpPr/>
              <p:nvPr/>
            </p:nvSpPr>
            <p:spPr>
              <a:xfrm>
                <a:off x="14736" y="-2779"/>
                <a:ext cx="1525" cy="938"/>
              </a:xfrm>
              <a:custGeom>
                <a:avLst/>
                <a:gdLst/>
                <a:ahLst/>
                <a:cxnLst>
                  <a:cxn ang="3">
                    <a:pos x="hc" y="t"/>
                  </a:cxn>
                  <a:cxn ang="cd2">
                    <a:pos x="l" y="vc"/>
                  </a:cxn>
                  <a:cxn ang="cd4">
                    <a:pos x="hc" y="b"/>
                  </a:cxn>
                  <a:cxn ang="0">
                    <a:pos x="r" y="vc"/>
                  </a:cxn>
                </a:cxnLst>
                <a:rect l="l" t="t" r="r" b="b"/>
                <a:pathLst>
                  <a:path w="1525" h="938">
                    <a:moveTo>
                      <a:pt x="205" y="207"/>
                    </a:moveTo>
                    <a:lnTo>
                      <a:pt x="205" y="366"/>
                    </a:lnTo>
                    <a:lnTo>
                      <a:pt x="1106" y="366"/>
                    </a:lnTo>
                    <a:lnTo>
                      <a:pt x="1106" y="573"/>
                    </a:lnTo>
                    <a:lnTo>
                      <a:pt x="205" y="573"/>
                    </a:lnTo>
                    <a:lnTo>
                      <a:pt x="205" y="734"/>
                    </a:lnTo>
                    <a:lnTo>
                      <a:pt x="1171" y="734"/>
                    </a:lnTo>
                    <a:cubicBezTo>
                      <a:pt x="1211" y="734"/>
                      <a:pt x="1245" y="719"/>
                      <a:pt x="1275" y="690"/>
                    </a:cubicBezTo>
                    <a:cubicBezTo>
                      <a:pt x="1305" y="661"/>
                      <a:pt x="1320" y="626"/>
                      <a:pt x="1320" y="584"/>
                    </a:cubicBezTo>
                    <a:lnTo>
                      <a:pt x="1320" y="207"/>
                    </a:lnTo>
                    <a:lnTo>
                      <a:pt x="205" y="207"/>
                    </a:lnTo>
                    <a:close/>
                    <a:moveTo>
                      <a:pt x="0" y="0"/>
                    </a:moveTo>
                    <a:lnTo>
                      <a:pt x="1525" y="0"/>
                    </a:lnTo>
                    <a:lnTo>
                      <a:pt x="1525" y="584"/>
                    </a:lnTo>
                    <a:cubicBezTo>
                      <a:pt x="1525" y="649"/>
                      <a:pt x="1509" y="708"/>
                      <a:pt x="1478" y="762"/>
                    </a:cubicBezTo>
                    <a:cubicBezTo>
                      <a:pt x="1446" y="817"/>
                      <a:pt x="1403" y="860"/>
                      <a:pt x="1349" y="891"/>
                    </a:cubicBezTo>
                    <a:cubicBezTo>
                      <a:pt x="1295" y="923"/>
                      <a:pt x="1235" y="938"/>
                      <a:pt x="1171" y="938"/>
                    </a:cubicBezTo>
                    <a:lnTo>
                      <a:pt x="0" y="938"/>
                    </a:lnTo>
                    <a:lnTo>
                      <a:pt x="0" y="0"/>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Medium"/>
                  <a:cs typeface="阿里巴巴普惠体 Medium"/>
                  <a:sym typeface="Arial"/>
                </a:endParaRPr>
              </a:p>
            </p:txBody>
          </p:sp>
          <p:sp>
            <p:nvSpPr>
              <p:cNvPr id="53" name="图形"/>
              <p:cNvSpPr/>
              <p:nvPr/>
            </p:nvSpPr>
            <p:spPr>
              <a:xfrm>
                <a:off x="14676" y="-1748"/>
                <a:ext cx="1645" cy="207"/>
              </a:xfrm>
              <a:custGeom>
                <a:avLst/>
                <a:gdLst/>
                <a:ahLst/>
                <a:cxnLst>
                  <a:cxn ang="3">
                    <a:pos x="hc" y="t"/>
                  </a:cxn>
                  <a:cxn ang="cd2">
                    <a:pos x="l" y="vc"/>
                  </a:cxn>
                  <a:cxn ang="cd4">
                    <a:pos x="hc" y="b"/>
                  </a:cxn>
                  <a:cxn ang="0">
                    <a:pos x="r" y="vc"/>
                  </a:cxn>
                </a:cxnLst>
                <a:rect l="l" t="t" r="r" b="b"/>
                <a:pathLst>
                  <a:path w="1645" h="207">
                    <a:moveTo>
                      <a:pt x="0" y="0"/>
                    </a:moveTo>
                    <a:lnTo>
                      <a:pt x="1645" y="0"/>
                    </a:lnTo>
                    <a:lnTo>
                      <a:pt x="1645" y="207"/>
                    </a:lnTo>
                    <a:lnTo>
                      <a:pt x="0" y="207"/>
                    </a:lnTo>
                    <a:lnTo>
                      <a:pt x="0" y="0"/>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Medium"/>
                  <a:cs typeface="阿里巴巴普惠体 Medium"/>
                  <a:sym typeface="Arial"/>
                </a:endParaRPr>
              </a:p>
            </p:txBody>
          </p:sp>
        </p:grpSp>
      </p:grpSp>
    </p:spTree>
    <p:custDataLst>
      <p:tags r:id="rId1"/>
    </p:custDataLst>
  </p:cSld>
  <p:clrMapOvr>
    <a:masterClrMapping/>
  </p:clrMapOvr>
  <p:transition advTm="2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000"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000"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9" presetClass="entr" presetSubtype="0" fill="hold" grpId="0" nodeType="afterEffect">
                                  <p:stCondLst>
                                    <p:cond delay="0"/>
                                  </p:stCondLst>
                                  <p:childTnLst>
                                    <p:set>
                                      <p:cBhvr>
                                        <p:cTn id="22" dur="1000" fill="hold">
                                          <p:stCondLst>
                                            <p:cond delay="0"/>
                                          </p:stCondLst>
                                        </p:cTn>
                                        <p:tgtEl>
                                          <p:spTgt spid="77"/>
                                        </p:tgtEl>
                                        <p:attrNameLst>
                                          <p:attrName>style.visibility</p:attrName>
                                        </p:attrNameLst>
                                      </p:cBhvr>
                                      <p:to>
                                        <p:strVal val="visible"/>
                                      </p:to>
                                    </p:set>
                                    <p:anim calcmode="lin" valueType="num">
                                      <p:cBhvr>
                                        <p:cTn id="23" dur="1000" fill="hold"/>
                                        <p:tgtEl>
                                          <p:spTgt spid="77"/>
                                        </p:tgtEl>
                                        <p:attrNameLst>
                                          <p:attrName>ppt_x</p:attrName>
                                        </p:attrNameLst>
                                      </p:cBhvr>
                                      <p:tavLst>
                                        <p:tav tm="0">
                                          <p:val>
                                            <p:strVal val="#ppt_x-.2"/>
                                          </p:val>
                                        </p:tav>
                                        <p:tav tm="100000">
                                          <p:val>
                                            <p:strVal val="#ppt_x"/>
                                          </p:val>
                                        </p:tav>
                                      </p:tavLst>
                                    </p:anim>
                                    <p:anim calcmode="lin" valueType="num">
                                      <p:cBhvr>
                                        <p:cTn id="24" dur="1000" fill="hold"/>
                                        <p:tgtEl>
                                          <p:spTgt spid="77"/>
                                        </p:tgtEl>
                                        <p:attrNameLst>
                                          <p:attrName>ppt_y</p:attrName>
                                        </p:attrNameLst>
                                      </p:cBhvr>
                                      <p:tavLst>
                                        <p:tav tm="0">
                                          <p:val>
                                            <p:strVal val="#ppt_y"/>
                                          </p:val>
                                        </p:tav>
                                        <p:tav tm="100000">
                                          <p:val>
                                            <p:strVal val="#ppt_y"/>
                                          </p:val>
                                        </p:tav>
                                      </p:tavLst>
                                    </p:anim>
                                    <p:animEffect transition="in" filter="wipe(right)" prLst="gradientSize: 0.1">
                                      <p:cBhvr>
                                        <p:cTn id="25"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图形"/>
          <p:cNvGrpSpPr/>
          <p:nvPr/>
        </p:nvGrpSpPr>
        <p:grpSpPr>
          <a:xfrm>
            <a:off x="1" y="300356"/>
            <a:ext cx="3197225" cy="576580"/>
            <a:chOff x="0" y="473"/>
            <a:chExt cx="5035" cy="908"/>
          </a:xfrm>
        </p:grpSpPr>
        <p:sp>
          <p:nvSpPr>
            <p:cNvPr id="2" name="图形"/>
            <p:cNvSpPr/>
            <p:nvPr>
              <p:custDataLst>
                <p:tags r:id="rId11"/>
              </p:custDataLst>
            </p:nvPr>
          </p:nvSpPr>
          <p:spPr>
            <a:xfrm rot="5400000">
              <a:off x="361" y="112"/>
              <a:ext cx="908" cy="1630"/>
            </a:xfrm>
            <a:prstGeom prst="round2SameRect">
              <a:avLst>
                <a:gd name="adj1" fmla="val 50000"/>
                <a:gd name="adj2" fmla="val 0"/>
              </a:avLst>
            </a:prstGeom>
            <a:solidFill>
              <a:srgbClr val="B4000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tLang="zh-CN">
                <a:latin typeface="Arial"/>
                <a:ea typeface="阿里巴巴普惠体 Medium"/>
                <a:cs typeface="阿里巴巴普惠体 Medium"/>
                <a:sym typeface="Arial"/>
              </a:endParaRPr>
            </a:p>
          </p:txBody>
        </p:sp>
        <p:sp>
          <p:nvSpPr>
            <p:cNvPr id="3" name="图形"/>
            <p:cNvSpPr txBox="1"/>
            <p:nvPr>
              <p:custDataLst>
                <p:tags r:id="rId12"/>
              </p:custDataLst>
            </p:nvPr>
          </p:nvSpPr>
          <p:spPr>
            <a:xfrm>
              <a:off x="340" y="540"/>
              <a:ext cx="951" cy="775"/>
            </a:xfrm>
            <a:prstGeom prst="rect">
              <a:avLst/>
            </a:prstGeom>
            <a:noFill/>
          </p:spPr>
          <p:txBody>
            <a:bodyPr wrap="square" lIns="0" tIns="0" rIns="0" bIns="0" rtlCol="0">
              <a:spAutoFit/>
            </a:bodyPr>
            <a:lstStyle/>
            <a:p>
              <a:pPr algn="ctr">
                <a:lnSpc>
                  <a:spcPct val="100000"/>
                </a:lnSpc>
              </a:pPr>
              <a:r>
                <a:rPr lang="en-US" altLang="zh-CN" sz="3200" noProof="0">
                  <a:ln>
                    <a:noFill/>
                  </a:ln>
                  <a:solidFill>
                    <a:schemeClr val="bg1"/>
                  </a:solidFill>
                  <a:effectLst/>
                  <a:uLnTx/>
                  <a:uFillTx/>
                  <a:latin typeface="Arial"/>
                  <a:ea typeface="阿里巴巴普惠体 Medium"/>
                  <a:cs typeface="阿里巴巴普惠体 Medium"/>
                  <a:sym typeface="Arial"/>
                </a:rPr>
                <a:t>03</a:t>
              </a:r>
            </a:p>
          </p:txBody>
        </p:sp>
        <p:sp>
          <p:nvSpPr>
            <p:cNvPr id="29" name="图形"/>
            <p:cNvSpPr txBox="1"/>
            <p:nvPr>
              <p:custDataLst>
                <p:tags r:id="rId13"/>
              </p:custDataLst>
            </p:nvPr>
          </p:nvSpPr>
          <p:spPr>
            <a:xfrm>
              <a:off x="1878" y="491"/>
              <a:ext cx="3157" cy="872"/>
            </a:xfrm>
            <a:prstGeom prst="rect">
              <a:avLst/>
            </a:prstGeom>
            <a:noFill/>
          </p:spPr>
          <p:txBody>
            <a:bodyPr wrap="square" lIns="0" tIns="0" rIns="0" bIns="0" rtlCol="0">
              <a:spAutoFit/>
            </a:bodyPr>
            <a:lstStyle/>
            <a:p>
              <a:pPr algn="dist">
                <a:lnSpc>
                  <a:spcPct val="100000"/>
                </a:lnSpc>
              </a:pPr>
              <a:r>
                <a:rPr lang="zh-CN" altLang="en-US" sz="3600" noProof="0">
                  <a:ln>
                    <a:noFill/>
                  </a:ln>
                  <a:solidFill>
                    <a:schemeClr val="tx1">
                      <a:lumMod val="75000"/>
                      <a:lumOff val="25000"/>
                    </a:schemeClr>
                  </a:solidFill>
                  <a:effectLst/>
                  <a:uLnTx/>
                  <a:uFillTx/>
                  <a:latin typeface="Arial"/>
                  <a:ea typeface="阿里巴巴普惠体 Medium"/>
                  <a:cs typeface="阿里巴巴普惠体 Medium"/>
                  <a:sym typeface="Arial"/>
                </a:rPr>
                <a:t>宣传造势</a:t>
              </a:r>
            </a:p>
          </p:txBody>
        </p:sp>
      </p:grpSp>
      <p:grpSp>
        <p:nvGrpSpPr>
          <p:cNvPr id="8" name="图形"/>
          <p:cNvGrpSpPr/>
          <p:nvPr/>
        </p:nvGrpSpPr>
        <p:grpSpPr>
          <a:xfrm>
            <a:off x="1046480" y="1723391"/>
            <a:ext cx="10073640" cy="4173855"/>
            <a:chOff x="1630" y="2912"/>
            <a:chExt cx="15864" cy="6573"/>
          </a:xfrm>
        </p:grpSpPr>
        <p:cxnSp>
          <p:nvCxnSpPr>
            <p:cNvPr id="9" name="图形"/>
            <p:cNvCxnSpPr/>
            <p:nvPr>
              <p:custDataLst>
                <p:tags r:id="rId2"/>
              </p:custDataLst>
            </p:nvPr>
          </p:nvCxnSpPr>
          <p:spPr>
            <a:xfrm>
              <a:off x="1839" y="7473"/>
              <a:ext cx="15494" cy="0"/>
            </a:xfrm>
            <a:prstGeom prst="line">
              <a:avLst/>
            </a:prstGeom>
            <a:ln w="19050">
              <a:solidFill>
                <a:srgbClr val="B40005"/>
              </a:solidFill>
              <a:prstDash val="lgDash"/>
            </a:ln>
          </p:spPr>
          <p:style>
            <a:lnRef idx="1">
              <a:schemeClr val="accent1"/>
            </a:lnRef>
            <a:fillRef idx="0">
              <a:schemeClr val="accent1"/>
            </a:fillRef>
            <a:effectRef idx="0">
              <a:schemeClr val="accent1"/>
            </a:effectRef>
            <a:fontRef idx="minor">
              <a:schemeClr val="tx1"/>
            </a:fontRef>
          </p:style>
        </p:cxnSp>
        <p:sp>
          <p:nvSpPr>
            <p:cNvPr id="10" name="图形"/>
            <p:cNvSpPr/>
            <p:nvPr>
              <p:custDataLst>
                <p:tags r:id="rId3"/>
              </p:custDataLst>
            </p:nvPr>
          </p:nvSpPr>
          <p:spPr>
            <a:xfrm>
              <a:off x="1878" y="7813"/>
              <a:ext cx="15454" cy="1672"/>
            </a:xfrm>
            <a:prstGeom prst="rect">
              <a:avLst/>
            </a:prstGeom>
          </p:spPr>
          <p:txBody>
            <a:bodyPr wrap="square">
              <a:spAutoFit/>
            </a:bodyPr>
            <a:lstStyle/>
            <a:p>
              <a:pPr algn="ctr">
                <a:lnSpc>
                  <a:spcPct val="150000"/>
                </a:lnSpc>
              </a:pPr>
              <a:r>
                <a:rPr lang="zh-CN" altLang="en-US" sz="1400">
                  <a:solidFill>
                    <a:schemeClr val="tx1">
                      <a:lumMod val="65000"/>
                      <a:lumOff val="35000"/>
                    </a:schemeClr>
                  </a:solidFill>
                  <a:latin typeface="Arial"/>
                  <a:ea typeface="阿里巴巴普惠体 Medium"/>
                  <a:cs typeface="阿里巴巴普惠体 Medium"/>
                  <a:sym typeface="Arial"/>
                </a:rPr>
                <a:t>单击此处输入您的文本内容，可更改文字的颜色或者大小等属性。单击此处输入您的文本内容，可更改文字的颜色或者大小等属性。单击此处输入您的文本内容，可更改文字的颜色或者大小等属性。单击此处输入您的文本内容，可更改文字的颜色或者大小等属性。单击此处输入您的文本内容，可更改文字的颜色或者大小等属性。</a:t>
              </a:r>
              <a:endParaRPr lang="en-US" altLang="zh-CN" sz="1400" dirty="0">
                <a:solidFill>
                  <a:schemeClr val="tx1">
                    <a:lumMod val="85000"/>
                    <a:lumOff val="15000"/>
                  </a:schemeClr>
                </a:solidFill>
                <a:latin typeface="Arial"/>
                <a:ea typeface="阿里巴巴普惠体 Medium"/>
                <a:cs typeface="阿里巴巴普惠体 Medium"/>
                <a:sym typeface="Arial"/>
              </a:endParaRPr>
            </a:p>
          </p:txBody>
        </p:sp>
        <p:cxnSp>
          <p:nvCxnSpPr>
            <p:cNvPr id="12" name="图形"/>
            <p:cNvCxnSpPr/>
            <p:nvPr>
              <p:custDataLst>
                <p:tags r:id="rId4"/>
              </p:custDataLst>
            </p:nvPr>
          </p:nvCxnSpPr>
          <p:spPr>
            <a:xfrm>
              <a:off x="6662" y="3456"/>
              <a:ext cx="0" cy="3395"/>
            </a:xfrm>
            <a:prstGeom prst="line">
              <a:avLst/>
            </a:prstGeom>
            <a:ln w="19050">
              <a:solidFill>
                <a:srgbClr val="8A0006"/>
              </a:solidFill>
            </a:ln>
          </p:spPr>
          <p:style>
            <a:lnRef idx="1">
              <a:schemeClr val="accent1"/>
            </a:lnRef>
            <a:fillRef idx="0">
              <a:schemeClr val="accent1"/>
            </a:fillRef>
            <a:effectRef idx="0">
              <a:schemeClr val="accent1"/>
            </a:effectRef>
            <a:fontRef idx="minor">
              <a:schemeClr val="tx1"/>
            </a:fontRef>
          </p:style>
        </p:cxnSp>
        <p:cxnSp>
          <p:nvCxnSpPr>
            <p:cNvPr id="13" name="图形"/>
            <p:cNvCxnSpPr/>
            <p:nvPr>
              <p:custDataLst>
                <p:tags r:id="rId5"/>
              </p:custDataLst>
            </p:nvPr>
          </p:nvCxnSpPr>
          <p:spPr>
            <a:xfrm>
              <a:off x="12462" y="3456"/>
              <a:ext cx="0" cy="3395"/>
            </a:xfrm>
            <a:prstGeom prst="line">
              <a:avLst/>
            </a:prstGeom>
            <a:ln w="19050">
              <a:solidFill>
                <a:srgbClr val="8A0006"/>
              </a:solidFill>
            </a:ln>
          </p:spPr>
          <p:style>
            <a:lnRef idx="1">
              <a:schemeClr val="accent1"/>
            </a:lnRef>
            <a:fillRef idx="0">
              <a:schemeClr val="accent1"/>
            </a:fillRef>
            <a:effectRef idx="0">
              <a:schemeClr val="accent1"/>
            </a:effectRef>
            <a:fontRef idx="minor">
              <a:schemeClr val="tx1"/>
            </a:fontRef>
          </p:style>
        </p:cxnSp>
        <p:sp>
          <p:nvSpPr>
            <p:cNvPr id="21" name="图形"/>
            <p:cNvSpPr txBox="1"/>
            <p:nvPr>
              <p:custDataLst>
                <p:tags r:id="rId6"/>
              </p:custDataLst>
            </p:nvPr>
          </p:nvSpPr>
          <p:spPr>
            <a:xfrm>
              <a:off x="2662" y="6064"/>
              <a:ext cx="2199" cy="727"/>
            </a:xfrm>
            <a:prstGeom prst="rect">
              <a:avLst/>
            </a:prstGeom>
            <a:noFill/>
          </p:spPr>
          <p:txBody>
            <a:bodyPr wrap="none" rtlCol="0">
              <a:spAutoFit/>
            </a:bodyPr>
            <a:lstStyle/>
            <a:p>
              <a:pPr algn="ctr"/>
              <a:r>
                <a:rPr lang="zh-CN" altLang="en-US" sz="2400" dirty="0">
                  <a:solidFill>
                    <a:schemeClr val="tx1">
                      <a:lumMod val="75000"/>
                      <a:lumOff val="25000"/>
                    </a:schemeClr>
                  </a:solidFill>
                  <a:latin typeface="Arial"/>
                  <a:ea typeface="阿里巴巴普惠体 Medium"/>
                  <a:cs typeface="阿里巴巴普惠体 Medium"/>
                  <a:sym typeface="Arial"/>
                </a:rPr>
                <a:t>添加标题</a:t>
              </a:r>
            </a:p>
          </p:txBody>
        </p:sp>
        <p:sp>
          <p:nvSpPr>
            <p:cNvPr id="19" name="图形"/>
            <p:cNvSpPr txBox="1"/>
            <p:nvPr>
              <p:custDataLst>
                <p:tags r:id="rId7"/>
              </p:custDataLst>
            </p:nvPr>
          </p:nvSpPr>
          <p:spPr>
            <a:xfrm>
              <a:off x="8462" y="6064"/>
              <a:ext cx="2199" cy="727"/>
            </a:xfrm>
            <a:prstGeom prst="rect">
              <a:avLst/>
            </a:prstGeom>
            <a:noFill/>
          </p:spPr>
          <p:txBody>
            <a:bodyPr wrap="none" rtlCol="0">
              <a:spAutoFit/>
            </a:bodyPr>
            <a:lstStyle/>
            <a:p>
              <a:pPr algn="ctr"/>
              <a:r>
                <a:rPr lang="zh-CN" altLang="en-US" sz="2400" dirty="0">
                  <a:solidFill>
                    <a:schemeClr val="tx1">
                      <a:lumMod val="75000"/>
                      <a:lumOff val="25000"/>
                    </a:schemeClr>
                  </a:solidFill>
                  <a:latin typeface="Arial"/>
                  <a:ea typeface="阿里巴巴普惠体 Medium"/>
                  <a:cs typeface="阿里巴巴普惠体 Medium"/>
                  <a:sym typeface="Arial"/>
                </a:rPr>
                <a:t>添加标题</a:t>
              </a:r>
            </a:p>
          </p:txBody>
        </p:sp>
        <p:sp>
          <p:nvSpPr>
            <p:cNvPr id="17" name="图形"/>
            <p:cNvSpPr txBox="1"/>
            <p:nvPr>
              <p:custDataLst>
                <p:tags r:id="rId8"/>
              </p:custDataLst>
            </p:nvPr>
          </p:nvSpPr>
          <p:spPr>
            <a:xfrm>
              <a:off x="14262" y="6064"/>
              <a:ext cx="2199" cy="727"/>
            </a:xfrm>
            <a:prstGeom prst="rect">
              <a:avLst/>
            </a:prstGeom>
            <a:noFill/>
          </p:spPr>
          <p:txBody>
            <a:bodyPr wrap="none" rtlCol="0">
              <a:spAutoFit/>
            </a:bodyPr>
            <a:lstStyle/>
            <a:p>
              <a:pPr algn="ctr"/>
              <a:r>
                <a:rPr lang="zh-CN" altLang="en-US" sz="2400" dirty="0">
                  <a:solidFill>
                    <a:schemeClr val="tx1">
                      <a:lumMod val="75000"/>
                      <a:lumOff val="25000"/>
                    </a:schemeClr>
                  </a:solidFill>
                  <a:latin typeface="Arial"/>
                  <a:ea typeface="阿里巴巴普惠体 Medium"/>
                  <a:cs typeface="阿里巴巴普惠体 Medium"/>
                  <a:sym typeface="Arial"/>
                </a:rPr>
                <a:t>添加标题</a:t>
              </a:r>
            </a:p>
          </p:txBody>
        </p:sp>
        <p:pic>
          <p:nvPicPr>
            <p:cNvPr id="5" name="图形" descr="5d00bd0a5eee5"/>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630" y="2912"/>
              <a:ext cx="4264" cy="2843"/>
            </a:xfrm>
            <a:prstGeom prst="rect">
              <a:avLst/>
            </a:prstGeom>
          </p:spPr>
        </p:pic>
        <p:pic>
          <p:nvPicPr>
            <p:cNvPr id="6" name="图形" descr="5d00bd0a5eee5"/>
            <p:cNvPicPr>
              <a:picLocks noChangeAspect="1"/>
            </p:cNvPicPr>
            <p:nvPr>
              <p:custDataLst>
                <p:tags r:id="rId9"/>
              </p:custDataLst>
            </p:nvPr>
          </p:nvPicPr>
          <p:blipFill>
            <a:blip r:embed="rId15" cstate="email">
              <a:extLst>
                <a:ext uri="{28A0092B-C50C-407E-A947-70E740481C1C}">
                  <a14:useLocalDpi xmlns:a14="http://schemas.microsoft.com/office/drawing/2010/main"/>
                </a:ext>
              </a:extLst>
            </a:blip>
            <a:stretch>
              <a:fillRect/>
            </a:stretch>
          </p:blipFill>
          <p:spPr>
            <a:xfrm>
              <a:off x="7454" y="2912"/>
              <a:ext cx="4264" cy="2843"/>
            </a:xfrm>
            <a:prstGeom prst="rect">
              <a:avLst/>
            </a:prstGeom>
          </p:spPr>
        </p:pic>
        <p:pic>
          <p:nvPicPr>
            <p:cNvPr id="7" name="图形" descr="5d00bd0a5eee5"/>
            <p:cNvPicPr>
              <a:picLocks noChangeAspect="1"/>
            </p:cNvPicPr>
            <p:nvPr>
              <p:custDataLst>
                <p:tags r:id="rId10"/>
              </p:custDataLst>
            </p:nvPr>
          </p:nvPicPr>
          <p:blipFill>
            <a:blip r:embed="rId15" cstate="email">
              <a:extLst>
                <a:ext uri="{28A0092B-C50C-407E-A947-70E740481C1C}">
                  <a14:useLocalDpi xmlns:a14="http://schemas.microsoft.com/office/drawing/2010/main"/>
                </a:ext>
              </a:extLst>
            </a:blip>
            <a:stretch>
              <a:fillRect/>
            </a:stretch>
          </p:blipFill>
          <p:spPr>
            <a:xfrm>
              <a:off x="13230" y="2912"/>
              <a:ext cx="4264" cy="2843"/>
            </a:xfrm>
            <a:prstGeom prst="rect">
              <a:avLst/>
            </a:prstGeom>
          </p:spPr>
        </p:pic>
      </p:grpSp>
    </p:spTree>
    <p:custDataLst>
      <p:tags r:id="rId1"/>
    </p:custDataLst>
  </p:cSld>
  <p:clrMapOvr>
    <a:masterClrMapping/>
  </p:clrMapOvr>
  <p:transition advTm="2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图形"/>
          <p:cNvGrpSpPr/>
          <p:nvPr/>
        </p:nvGrpSpPr>
        <p:grpSpPr>
          <a:xfrm>
            <a:off x="1" y="300356"/>
            <a:ext cx="3197225" cy="576580"/>
            <a:chOff x="0" y="473"/>
            <a:chExt cx="5035" cy="908"/>
          </a:xfrm>
        </p:grpSpPr>
        <p:sp>
          <p:nvSpPr>
            <p:cNvPr id="2" name="图形"/>
            <p:cNvSpPr/>
            <p:nvPr>
              <p:custDataLst>
                <p:tags r:id="rId22"/>
              </p:custDataLst>
            </p:nvPr>
          </p:nvSpPr>
          <p:spPr>
            <a:xfrm rot="5400000">
              <a:off x="361" y="112"/>
              <a:ext cx="908" cy="1630"/>
            </a:xfrm>
            <a:prstGeom prst="round2SameRect">
              <a:avLst>
                <a:gd name="adj1" fmla="val 50000"/>
                <a:gd name="adj2" fmla="val 0"/>
              </a:avLst>
            </a:prstGeom>
            <a:solidFill>
              <a:srgbClr val="B4000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tLang="zh-CN">
                <a:latin typeface="Arial"/>
                <a:ea typeface="阿里巴巴普惠体 Medium"/>
                <a:cs typeface="阿里巴巴普惠体 Medium"/>
                <a:sym typeface="Arial"/>
              </a:endParaRPr>
            </a:p>
          </p:txBody>
        </p:sp>
        <p:sp>
          <p:nvSpPr>
            <p:cNvPr id="3" name="图形"/>
            <p:cNvSpPr txBox="1"/>
            <p:nvPr>
              <p:custDataLst>
                <p:tags r:id="rId23"/>
              </p:custDataLst>
            </p:nvPr>
          </p:nvSpPr>
          <p:spPr>
            <a:xfrm>
              <a:off x="340" y="540"/>
              <a:ext cx="951" cy="775"/>
            </a:xfrm>
            <a:prstGeom prst="rect">
              <a:avLst/>
            </a:prstGeom>
            <a:noFill/>
          </p:spPr>
          <p:txBody>
            <a:bodyPr wrap="square" lIns="0" tIns="0" rIns="0" bIns="0" rtlCol="0">
              <a:spAutoFit/>
            </a:bodyPr>
            <a:lstStyle/>
            <a:p>
              <a:pPr algn="ctr">
                <a:lnSpc>
                  <a:spcPct val="100000"/>
                </a:lnSpc>
              </a:pPr>
              <a:r>
                <a:rPr lang="en-US" altLang="zh-CN" sz="3200" noProof="0">
                  <a:ln>
                    <a:noFill/>
                  </a:ln>
                  <a:solidFill>
                    <a:schemeClr val="bg1"/>
                  </a:solidFill>
                  <a:effectLst/>
                  <a:uLnTx/>
                  <a:uFillTx/>
                  <a:latin typeface="Arial"/>
                  <a:ea typeface="阿里巴巴普惠体 Medium"/>
                  <a:cs typeface="阿里巴巴普惠体 Medium"/>
                  <a:sym typeface="Arial"/>
                </a:rPr>
                <a:t>03</a:t>
              </a:r>
            </a:p>
          </p:txBody>
        </p:sp>
        <p:sp>
          <p:nvSpPr>
            <p:cNvPr id="29" name="图形"/>
            <p:cNvSpPr txBox="1"/>
            <p:nvPr>
              <p:custDataLst>
                <p:tags r:id="rId24"/>
              </p:custDataLst>
            </p:nvPr>
          </p:nvSpPr>
          <p:spPr>
            <a:xfrm>
              <a:off x="1878" y="491"/>
              <a:ext cx="3157" cy="872"/>
            </a:xfrm>
            <a:prstGeom prst="rect">
              <a:avLst/>
            </a:prstGeom>
            <a:noFill/>
          </p:spPr>
          <p:txBody>
            <a:bodyPr wrap="square" lIns="0" tIns="0" rIns="0" bIns="0" rtlCol="0">
              <a:spAutoFit/>
            </a:bodyPr>
            <a:lstStyle/>
            <a:p>
              <a:pPr algn="dist">
                <a:lnSpc>
                  <a:spcPct val="100000"/>
                </a:lnSpc>
              </a:pPr>
              <a:r>
                <a:rPr lang="zh-CN" altLang="en-US" sz="3600" noProof="0">
                  <a:ln>
                    <a:noFill/>
                  </a:ln>
                  <a:solidFill>
                    <a:schemeClr val="tx1">
                      <a:lumMod val="75000"/>
                      <a:lumOff val="25000"/>
                    </a:schemeClr>
                  </a:solidFill>
                  <a:effectLst/>
                  <a:uLnTx/>
                  <a:uFillTx/>
                  <a:latin typeface="Arial"/>
                  <a:ea typeface="阿里巴巴普惠体 Medium"/>
                  <a:cs typeface="阿里巴巴普惠体 Medium"/>
                  <a:sym typeface="Arial"/>
                </a:rPr>
                <a:t>宣传造势</a:t>
              </a:r>
            </a:p>
          </p:txBody>
        </p:sp>
      </p:grpSp>
      <p:grpSp>
        <p:nvGrpSpPr>
          <p:cNvPr id="31" name="图形"/>
          <p:cNvGrpSpPr/>
          <p:nvPr/>
        </p:nvGrpSpPr>
        <p:grpSpPr>
          <a:xfrm>
            <a:off x="1035051" y="1591945"/>
            <a:ext cx="9997440" cy="4810760"/>
            <a:chOff x="1630" y="2507"/>
            <a:chExt cx="15744" cy="7576"/>
          </a:xfrm>
        </p:grpSpPr>
        <p:grpSp>
          <p:nvGrpSpPr>
            <p:cNvPr id="28" name="组合 27"/>
            <p:cNvGrpSpPr/>
            <p:nvPr/>
          </p:nvGrpSpPr>
          <p:grpSpPr>
            <a:xfrm>
              <a:off x="1630" y="2868"/>
              <a:ext cx="7025" cy="7215"/>
              <a:chOff x="1630" y="3364"/>
              <a:chExt cx="7025" cy="7215"/>
            </a:xfrm>
          </p:grpSpPr>
          <p:pic>
            <p:nvPicPr>
              <p:cNvPr id="6" name="图形" descr="D:/包图网/包图网素材/商务办公/5d00bd382fdc6.jpg5d00bd382fdc6"/>
              <p:cNvPicPr>
                <a:picLocks noChangeAspect="1"/>
              </p:cNvPicPr>
              <p:nvPr>
                <p:custDataLst>
                  <p:tags r:id="rId18"/>
                </p:custDataLst>
              </p:nvPr>
            </p:nvPicPr>
            <p:blipFill>
              <a:blip r:embed="rId26" cstate="email">
                <a:extLst>
                  <a:ext uri="{28A0092B-C50C-407E-A947-70E740481C1C}">
                    <a14:useLocalDpi xmlns:a14="http://schemas.microsoft.com/office/drawing/2010/main"/>
                  </a:ext>
                </a:extLst>
              </a:blip>
              <a:srcRect/>
              <a:stretch>
                <a:fillRect/>
              </a:stretch>
            </p:blipFill>
            <p:spPr>
              <a:xfrm>
                <a:off x="1630" y="3364"/>
                <a:ext cx="6536" cy="5939"/>
              </a:xfrm>
              <a:custGeom>
                <a:avLst/>
                <a:gdLst>
                  <a:gd name="idx" fmla="cos wd2 2700000"/>
                  <a:gd name="idy" fmla="sin hd2 2700000"/>
                  <a:gd name="il" fmla="+- hc 0 idx"/>
                  <a:gd name="ir" fmla="+- hc idx 0"/>
                  <a:gd name="it" fmla="+- vc 0 idy"/>
                  <a:gd name="ib" fmla="+- vc idy 0"/>
                </a:gdLst>
                <a:ahLst/>
                <a:cxnLst>
                  <a:cxn ang="3cd4">
                    <a:pos x="hc" y="t"/>
                  </a:cxn>
                  <a:cxn ang="3cd4">
                    <a:pos x="il" y="it"/>
                  </a:cxn>
                  <a:cxn ang="cd2">
                    <a:pos x="l" y="vc"/>
                  </a:cxn>
                  <a:cxn ang="cd4">
                    <a:pos x="il" y="ib"/>
                  </a:cxn>
                  <a:cxn ang="cd4">
                    <a:pos x="hc" y="b"/>
                  </a:cxn>
                  <a:cxn ang="cd4">
                    <a:pos x="ir" y="ib"/>
                  </a:cxn>
                  <a:cxn ang="0">
                    <a:pos x="r" y="vc"/>
                  </a:cxn>
                  <a:cxn ang="3cd4">
                    <a:pos x="ir" y="it"/>
                  </a:cxn>
                </a:cxnLst>
                <a:rect l="il" t="it" r="ir" b="ib"/>
                <a:pathLst>
                  <a:path w="6116" h="5557">
                    <a:moveTo>
                      <a:pt x="3058" y="0"/>
                    </a:moveTo>
                    <a:cubicBezTo>
                      <a:pt x="4747" y="0"/>
                      <a:pt x="6116" y="1318"/>
                      <a:pt x="6116" y="2943"/>
                    </a:cubicBezTo>
                    <a:cubicBezTo>
                      <a:pt x="6116" y="4060"/>
                      <a:pt x="5468" y="5032"/>
                      <a:pt x="4515" y="5530"/>
                    </a:cubicBezTo>
                    <a:lnTo>
                      <a:pt x="4462" y="5557"/>
                    </a:lnTo>
                    <a:lnTo>
                      <a:pt x="1653" y="5557"/>
                    </a:lnTo>
                    <a:lnTo>
                      <a:pt x="1600" y="5530"/>
                    </a:lnTo>
                    <a:cubicBezTo>
                      <a:pt x="647" y="5032"/>
                      <a:pt x="0" y="4060"/>
                      <a:pt x="0" y="2943"/>
                    </a:cubicBezTo>
                    <a:cubicBezTo>
                      <a:pt x="0" y="1318"/>
                      <a:pt x="1369" y="0"/>
                      <a:pt x="3058" y="0"/>
                    </a:cubicBezTo>
                    <a:close/>
                  </a:path>
                </a:pathLst>
              </a:custGeom>
            </p:spPr>
          </p:pic>
          <p:sp>
            <p:nvSpPr>
              <p:cNvPr id="10" name="图形"/>
              <p:cNvSpPr/>
              <p:nvPr>
                <p:custDataLst>
                  <p:tags r:id="rId19"/>
                </p:custDataLst>
              </p:nvPr>
            </p:nvSpPr>
            <p:spPr>
              <a:xfrm rot="2475510">
                <a:off x="6077" y="3779"/>
                <a:ext cx="2579" cy="6800"/>
              </a:xfrm>
              <a:custGeom>
                <a:avLst/>
                <a:gdLst>
                  <a:gd name="connsiteX0" fmla="*/ 414046 w 1656184"/>
                  <a:gd name="connsiteY0" fmla="*/ 4358333 h 4365104"/>
                  <a:gd name="connsiteX1" fmla="*/ 419987 w 1656184"/>
                  <a:gd name="connsiteY1" fmla="*/ 4365104 h 4365104"/>
                  <a:gd name="connsiteX2" fmla="*/ 414046 w 1656184"/>
                  <a:gd name="connsiteY2" fmla="*/ 4365104 h 4365104"/>
                  <a:gd name="connsiteX3" fmla="*/ 828092 w 1656184"/>
                  <a:gd name="connsiteY3" fmla="*/ 0 h 4365104"/>
                  <a:gd name="connsiteX4" fmla="*/ 1656184 w 1656184"/>
                  <a:gd name="connsiteY4" fmla="*/ 828092 h 4365104"/>
                  <a:gd name="connsiteX5" fmla="*/ 1242138 w 1656184"/>
                  <a:gd name="connsiteY5" fmla="*/ 828092 h 4365104"/>
                  <a:gd name="connsiteX6" fmla="*/ 1242138 w 1656184"/>
                  <a:gd name="connsiteY6" fmla="*/ 3609630 h 4365104"/>
                  <a:gd name="connsiteX7" fmla="*/ 414046 w 1656184"/>
                  <a:gd name="connsiteY7" fmla="*/ 4336065 h 4365104"/>
                  <a:gd name="connsiteX8" fmla="*/ 414046 w 1656184"/>
                  <a:gd name="connsiteY8" fmla="*/ 828092 h 4365104"/>
                  <a:gd name="connsiteX9" fmla="*/ 0 w 1656184"/>
                  <a:gd name="connsiteY9" fmla="*/ 828092 h 436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6184" h="4365104">
                    <a:moveTo>
                      <a:pt x="414046" y="4358333"/>
                    </a:moveTo>
                    <a:lnTo>
                      <a:pt x="419987" y="4365104"/>
                    </a:lnTo>
                    <a:lnTo>
                      <a:pt x="414046" y="4365104"/>
                    </a:lnTo>
                    <a:close/>
                    <a:moveTo>
                      <a:pt x="828092" y="0"/>
                    </a:moveTo>
                    <a:lnTo>
                      <a:pt x="1656184" y="828092"/>
                    </a:lnTo>
                    <a:lnTo>
                      <a:pt x="1242138" y="828092"/>
                    </a:lnTo>
                    <a:lnTo>
                      <a:pt x="1242138" y="3609630"/>
                    </a:lnTo>
                    <a:lnTo>
                      <a:pt x="414046" y="4336065"/>
                    </a:lnTo>
                    <a:lnTo>
                      <a:pt x="414046" y="828092"/>
                    </a:lnTo>
                    <a:lnTo>
                      <a:pt x="0" y="828092"/>
                    </a:lnTo>
                    <a:close/>
                  </a:path>
                </a:pathLst>
              </a:custGeom>
              <a:solidFill>
                <a:srgbClr val="8A00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4">
                      <a:lumMod val="25000"/>
                    </a:schemeClr>
                  </a:solidFill>
                  <a:latin typeface="Arial"/>
                  <a:ea typeface="阿里巴巴普惠体 Medium"/>
                  <a:cs typeface="阿里巴巴普惠体 Medium"/>
                  <a:sym typeface="Arial"/>
                </a:endParaRPr>
              </a:p>
            </p:txBody>
          </p:sp>
          <p:sp>
            <p:nvSpPr>
              <p:cNvPr id="12" name="图形"/>
              <p:cNvSpPr/>
              <p:nvPr>
                <p:custDataLst>
                  <p:tags r:id="rId20"/>
                </p:custDataLst>
              </p:nvPr>
            </p:nvSpPr>
            <p:spPr>
              <a:xfrm rot="2475510">
                <a:off x="5154" y="4244"/>
                <a:ext cx="2365" cy="6233"/>
              </a:xfrm>
              <a:custGeom>
                <a:avLst/>
                <a:gdLst>
                  <a:gd name="connsiteX0" fmla="*/ 414046 w 1656184"/>
                  <a:gd name="connsiteY0" fmla="*/ 4358333 h 4365104"/>
                  <a:gd name="connsiteX1" fmla="*/ 419987 w 1656184"/>
                  <a:gd name="connsiteY1" fmla="*/ 4365104 h 4365104"/>
                  <a:gd name="connsiteX2" fmla="*/ 414046 w 1656184"/>
                  <a:gd name="connsiteY2" fmla="*/ 4365104 h 4365104"/>
                  <a:gd name="connsiteX3" fmla="*/ 828092 w 1656184"/>
                  <a:gd name="connsiteY3" fmla="*/ 0 h 4365104"/>
                  <a:gd name="connsiteX4" fmla="*/ 1656184 w 1656184"/>
                  <a:gd name="connsiteY4" fmla="*/ 828092 h 4365104"/>
                  <a:gd name="connsiteX5" fmla="*/ 1242138 w 1656184"/>
                  <a:gd name="connsiteY5" fmla="*/ 828092 h 4365104"/>
                  <a:gd name="connsiteX6" fmla="*/ 1242138 w 1656184"/>
                  <a:gd name="connsiteY6" fmla="*/ 3609630 h 4365104"/>
                  <a:gd name="connsiteX7" fmla="*/ 414046 w 1656184"/>
                  <a:gd name="connsiteY7" fmla="*/ 4336065 h 4365104"/>
                  <a:gd name="connsiteX8" fmla="*/ 414046 w 1656184"/>
                  <a:gd name="connsiteY8" fmla="*/ 828092 h 4365104"/>
                  <a:gd name="connsiteX9" fmla="*/ 0 w 1656184"/>
                  <a:gd name="connsiteY9" fmla="*/ 828092 h 436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6184" h="4365104">
                    <a:moveTo>
                      <a:pt x="414046" y="4358333"/>
                    </a:moveTo>
                    <a:lnTo>
                      <a:pt x="419987" y="4365104"/>
                    </a:lnTo>
                    <a:lnTo>
                      <a:pt x="414046" y="4365104"/>
                    </a:lnTo>
                    <a:close/>
                    <a:moveTo>
                      <a:pt x="828092" y="0"/>
                    </a:moveTo>
                    <a:lnTo>
                      <a:pt x="1656184" y="828092"/>
                    </a:lnTo>
                    <a:lnTo>
                      <a:pt x="1242138" y="828092"/>
                    </a:lnTo>
                    <a:lnTo>
                      <a:pt x="1242138" y="3609630"/>
                    </a:lnTo>
                    <a:lnTo>
                      <a:pt x="414046" y="4336065"/>
                    </a:lnTo>
                    <a:lnTo>
                      <a:pt x="414046" y="828092"/>
                    </a:lnTo>
                    <a:lnTo>
                      <a:pt x="0" y="828092"/>
                    </a:lnTo>
                    <a:close/>
                  </a:path>
                </a:pathLst>
              </a:custGeom>
              <a:solidFill>
                <a:srgbClr val="B400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4">
                      <a:lumMod val="25000"/>
                    </a:schemeClr>
                  </a:solidFill>
                  <a:latin typeface="Arial"/>
                  <a:ea typeface="阿里巴巴普惠体 Medium"/>
                  <a:cs typeface="阿里巴巴普惠体 Medium"/>
                  <a:sym typeface="Arial"/>
                </a:endParaRPr>
              </a:p>
            </p:txBody>
          </p:sp>
          <p:sp>
            <p:nvSpPr>
              <p:cNvPr id="14" name="图形"/>
              <p:cNvSpPr/>
              <p:nvPr>
                <p:custDataLst>
                  <p:tags r:id="rId21"/>
                </p:custDataLst>
              </p:nvPr>
            </p:nvSpPr>
            <p:spPr>
              <a:xfrm>
                <a:off x="6001" y="7646"/>
                <a:ext cx="1726" cy="1726"/>
              </a:xfrm>
              <a:prstGeom prst="ellipse">
                <a:avLst/>
              </a:prstGeom>
              <a:solidFill>
                <a:srgbClr val="B4000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a:solidFill>
                      <a:schemeClr val="bg1"/>
                    </a:solidFill>
                    <a:latin typeface="Arial"/>
                    <a:ea typeface="阿里巴巴普惠体 Medium"/>
                    <a:cs typeface="阿里巴巴普惠体 Medium"/>
                    <a:sym typeface="Arial"/>
                  </a:rPr>
                  <a:t>关键词</a:t>
                </a:r>
              </a:p>
            </p:txBody>
          </p:sp>
        </p:grpSp>
        <p:grpSp>
          <p:nvGrpSpPr>
            <p:cNvPr id="27" name="组合 26"/>
            <p:cNvGrpSpPr/>
            <p:nvPr/>
          </p:nvGrpSpPr>
          <p:grpSpPr>
            <a:xfrm>
              <a:off x="11042" y="2507"/>
              <a:ext cx="6332" cy="6823"/>
              <a:chOff x="11186" y="2551"/>
              <a:chExt cx="6332" cy="6823"/>
            </a:xfrm>
          </p:grpSpPr>
          <p:grpSp>
            <p:nvGrpSpPr>
              <p:cNvPr id="41997" name="组合 16"/>
              <p:cNvGrpSpPr/>
              <p:nvPr/>
            </p:nvGrpSpPr>
            <p:grpSpPr bwMode="auto">
              <a:xfrm>
                <a:off x="11186" y="2823"/>
                <a:ext cx="1026" cy="1024"/>
                <a:chOff x="7613121" y="1583070"/>
                <a:chExt cx="864096" cy="864096"/>
              </a:xfrm>
              <a:solidFill>
                <a:schemeClr val="tx1">
                  <a:lumMod val="85000"/>
                  <a:lumOff val="15000"/>
                </a:schemeClr>
              </a:solidFill>
            </p:grpSpPr>
            <p:sp>
              <p:nvSpPr>
                <p:cNvPr id="18" name="图形"/>
                <p:cNvSpPr/>
                <p:nvPr>
                  <p:custDataLst>
                    <p:tags r:id="rId16"/>
                  </p:custDataLst>
                </p:nvPr>
              </p:nvSpPr>
              <p:spPr>
                <a:xfrm>
                  <a:off x="7613121" y="1583070"/>
                  <a:ext cx="864096" cy="864096"/>
                </a:xfrm>
                <a:prstGeom prst="ellipse">
                  <a:avLst/>
                </a:prstGeom>
                <a:solidFill>
                  <a:srgbClr val="8A00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4">
                        <a:lumMod val="25000"/>
                      </a:schemeClr>
                    </a:solidFill>
                    <a:latin typeface="Arial"/>
                    <a:ea typeface="阿里巴巴普惠体 Medium"/>
                    <a:cs typeface="阿里巴巴普惠体 Medium"/>
                    <a:sym typeface="Arial"/>
                  </a:endParaRPr>
                </a:p>
              </p:txBody>
            </p:sp>
            <p:pic>
              <p:nvPicPr>
                <p:cNvPr id="41999" name="图形"/>
                <p:cNvPicPr>
                  <a:picLocks noChangeAspect="1" noChangeArrowheads="1"/>
                </p:cNvPicPr>
                <p:nvPr>
                  <p:custDataLst>
                    <p:tags r:id="rId17"/>
                  </p:custDataLst>
                </p:nvPr>
              </p:nvPicPr>
              <p:blipFill>
                <a:blip r:embed="rId27" cstate="email">
                  <a:extLst>
                    <a:ext uri="{28A0092B-C50C-407E-A947-70E740481C1C}">
                      <a14:useLocalDpi xmlns:a14="http://schemas.microsoft.com/office/drawing/2010/main"/>
                    </a:ext>
                  </a:extLst>
                </a:blip>
                <a:srcRect/>
                <a:stretch>
                  <a:fillRect/>
                </a:stretch>
              </p:blipFill>
              <p:spPr bwMode="auto">
                <a:xfrm>
                  <a:off x="7779190" y="1749139"/>
                  <a:ext cx="531958" cy="53195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42001" name="组合 20"/>
              <p:cNvGrpSpPr/>
              <p:nvPr/>
            </p:nvGrpSpPr>
            <p:grpSpPr bwMode="auto">
              <a:xfrm>
                <a:off x="11186" y="4575"/>
                <a:ext cx="1024" cy="1023"/>
                <a:chOff x="7630288" y="2761796"/>
                <a:chExt cx="864096" cy="864096"/>
              </a:xfrm>
            </p:grpSpPr>
            <p:sp>
              <p:nvSpPr>
                <p:cNvPr id="22" name="图形"/>
                <p:cNvSpPr/>
                <p:nvPr>
                  <p:custDataLst>
                    <p:tags r:id="rId14"/>
                  </p:custDataLst>
                </p:nvPr>
              </p:nvSpPr>
              <p:spPr>
                <a:xfrm>
                  <a:off x="7630288" y="2761796"/>
                  <a:ext cx="864096" cy="864096"/>
                </a:xfrm>
                <a:prstGeom prst="ellipse">
                  <a:avLst/>
                </a:prstGeom>
                <a:solidFill>
                  <a:srgbClr val="B400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4">
                        <a:lumMod val="25000"/>
                      </a:schemeClr>
                    </a:solidFill>
                    <a:latin typeface="Arial"/>
                    <a:ea typeface="阿里巴巴普惠体 Medium"/>
                    <a:cs typeface="阿里巴巴普惠体 Medium"/>
                    <a:sym typeface="Arial"/>
                  </a:endParaRPr>
                </a:p>
              </p:txBody>
            </p:sp>
            <p:pic>
              <p:nvPicPr>
                <p:cNvPr id="42003" name="图形"/>
                <p:cNvPicPr>
                  <a:picLocks noChangeAspect="1" noChangeArrowheads="1"/>
                </p:cNvPicPr>
                <p:nvPr>
                  <p:custDataLst>
                    <p:tags r:id="rId15"/>
                  </p:custDataLst>
                </p:nvPr>
              </p:nvPicPr>
              <p:blipFill>
                <a:blip r:embed="rId28" cstate="email">
                  <a:extLst>
                    <a:ext uri="{28A0092B-C50C-407E-A947-70E740481C1C}">
                      <a14:useLocalDpi xmlns:a14="http://schemas.microsoft.com/office/drawing/2010/main"/>
                    </a:ext>
                  </a:extLst>
                </a:blip>
                <a:srcRect/>
                <a:stretch>
                  <a:fillRect/>
                </a:stretch>
              </p:blipFill>
              <p:spPr bwMode="auto">
                <a:xfrm>
                  <a:off x="7779189" y="2910697"/>
                  <a:ext cx="566294" cy="56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005" name="组合 24"/>
              <p:cNvGrpSpPr/>
              <p:nvPr/>
            </p:nvGrpSpPr>
            <p:grpSpPr bwMode="auto">
              <a:xfrm>
                <a:off x="11186" y="6326"/>
                <a:ext cx="1024" cy="1023"/>
                <a:chOff x="7630288" y="3940522"/>
                <a:chExt cx="864096" cy="864096"/>
              </a:xfrm>
              <a:solidFill>
                <a:schemeClr val="tx1">
                  <a:lumMod val="85000"/>
                  <a:lumOff val="15000"/>
                </a:schemeClr>
              </a:solidFill>
            </p:grpSpPr>
            <p:sp>
              <p:nvSpPr>
                <p:cNvPr id="26" name="图形"/>
                <p:cNvSpPr/>
                <p:nvPr>
                  <p:custDataLst>
                    <p:tags r:id="rId12"/>
                  </p:custDataLst>
                </p:nvPr>
              </p:nvSpPr>
              <p:spPr>
                <a:xfrm>
                  <a:off x="7630288" y="3940522"/>
                  <a:ext cx="864096" cy="864096"/>
                </a:xfrm>
                <a:prstGeom prst="ellipse">
                  <a:avLst/>
                </a:prstGeom>
                <a:solidFill>
                  <a:srgbClr val="8A00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4">
                        <a:lumMod val="25000"/>
                      </a:schemeClr>
                    </a:solidFill>
                    <a:latin typeface="Arial"/>
                    <a:ea typeface="阿里巴巴普惠体 Medium"/>
                    <a:cs typeface="阿里巴巴普惠体 Medium"/>
                    <a:sym typeface="Arial"/>
                  </a:endParaRPr>
                </a:p>
              </p:txBody>
            </p:sp>
            <p:pic>
              <p:nvPicPr>
                <p:cNvPr id="42007" name="图形"/>
                <p:cNvPicPr>
                  <a:picLocks noChangeAspect="1" noChangeArrowheads="1"/>
                </p:cNvPicPr>
                <p:nvPr>
                  <p:custDataLst>
                    <p:tags r:id="rId13"/>
                  </p:custDataLst>
                </p:nvPr>
              </p:nvPicPr>
              <p:blipFill>
                <a:blip r:embed="rId29" cstate="email">
                  <a:extLst>
                    <a:ext uri="{28A0092B-C50C-407E-A947-70E740481C1C}">
                      <a14:useLocalDpi xmlns:a14="http://schemas.microsoft.com/office/drawing/2010/main"/>
                    </a:ext>
                  </a:extLst>
                </a:blip>
                <a:srcRect/>
                <a:stretch>
                  <a:fillRect/>
                </a:stretch>
              </p:blipFill>
              <p:spPr bwMode="auto">
                <a:xfrm>
                  <a:off x="7797032" y="4107267"/>
                  <a:ext cx="530607" cy="53060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42009" name="组合 28"/>
              <p:cNvGrpSpPr/>
              <p:nvPr/>
            </p:nvGrpSpPr>
            <p:grpSpPr bwMode="auto">
              <a:xfrm>
                <a:off x="11186" y="8077"/>
                <a:ext cx="1024" cy="1023"/>
                <a:chOff x="7630288" y="5119248"/>
                <a:chExt cx="864096" cy="864096"/>
              </a:xfrm>
            </p:grpSpPr>
            <p:sp>
              <p:nvSpPr>
                <p:cNvPr id="30" name="图形"/>
                <p:cNvSpPr/>
                <p:nvPr>
                  <p:custDataLst>
                    <p:tags r:id="rId10"/>
                  </p:custDataLst>
                </p:nvPr>
              </p:nvSpPr>
              <p:spPr>
                <a:xfrm>
                  <a:off x="7630288" y="5119248"/>
                  <a:ext cx="864096" cy="864096"/>
                </a:xfrm>
                <a:prstGeom prst="ellipse">
                  <a:avLst/>
                </a:prstGeom>
                <a:solidFill>
                  <a:srgbClr val="B400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4">
                        <a:lumMod val="25000"/>
                      </a:schemeClr>
                    </a:solidFill>
                    <a:latin typeface="Arial"/>
                    <a:ea typeface="阿里巴巴普惠体 Medium"/>
                    <a:cs typeface="阿里巴巴普惠体 Medium"/>
                    <a:sym typeface="Arial"/>
                  </a:endParaRPr>
                </a:p>
              </p:txBody>
            </p:sp>
            <p:pic>
              <p:nvPicPr>
                <p:cNvPr id="42011" name="图形"/>
                <p:cNvPicPr>
                  <a:picLocks noChangeAspect="1" noChangeArrowheads="1"/>
                </p:cNvPicPr>
                <p:nvPr>
                  <p:custDataLst>
                    <p:tags r:id="rId11"/>
                  </p:custDataLst>
                </p:nvPr>
              </p:nvPicPr>
              <p:blipFill>
                <a:blip r:embed="rId30" cstate="email">
                  <a:extLst>
                    <a:ext uri="{28A0092B-C50C-407E-A947-70E740481C1C}">
                      <a14:useLocalDpi xmlns:a14="http://schemas.microsoft.com/office/drawing/2010/main"/>
                    </a:ext>
                  </a:extLst>
                </a:blip>
                <a:srcRect/>
                <a:stretch>
                  <a:fillRect/>
                </a:stretch>
              </p:blipFill>
              <p:spPr bwMode="auto">
                <a:xfrm>
                  <a:off x="7761740" y="5250700"/>
                  <a:ext cx="601192" cy="60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组合 12"/>
              <p:cNvGrpSpPr/>
              <p:nvPr/>
            </p:nvGrpSpPr>
            <p:grpSpPr>
              <a:xfrm>
                <a:off x="12530" y="2551"/>
                <a:ext cx="4988" cy="1570"/>
                <a:chOff x="12530" y="2600"/>
                <a:chExt cx="4988" cy="1570"/>
              </a:xfrm>
            </p:grpSpPr>
            <p:sp>
              <p:nvSpPr>
                <p:cNvPr id="36" name="图形"/>
                <p:cNvSpPr txBox="1"/>
                <p:nvPr>
                  <p:custDataLst>
                    <p:tags r:id="rId8"/>
                  </p:custDataLst>
                </p:nvPr>
              </p:nvSpPr>
              <p:spPr>
                <a:xfrm>
                  <a:off x="12530" y="2600"/>
                  <a:ext cx="3109" cy="582"/>
                </a:xfrm>
                <a:prstGeom prst="rect">
                  <a:avLst/>
                </a:prstGeom>
                <a:noFill/>
              </p:spPr>
              <p:txBody>
                <a:bodyPr wrap="square" lIns="0" tIns="0" rIns="0" bIns="0" rtlCol="0">
                  <a:spAutoFit/>
                </a:bodyPr>
                <a:lstStyle/>
                <a:p>
                  <a:r>
                    <a:rPr lang="zh-CN" altLang="en-US" sz="2400">
                      <a:solidFill>
                        <a:schemeClr val="tx1">
                          <a:lumMod val="75000"/>
                          <a:lumOff val="25000"/>
                        </a:schemeClr>
                      </a:solidFill>
                      <a:latin typeface="Arial"/>
                      <a:ea typeface="阿里巴巴普惠体 Medium"/>
                      <a:cs typeface="阿里巴巴普惠体 Medium"/>
                      <a:sym typeface="Arial"/>
                    </a:rPr>
                    <a:t>添加标题文本</a:t>
                  </a:r>
                </a:p>
              </p:txBody>
            </p:sp>
            <p:sp>
              <p:nvSpPr>
                <p:cNvPr id="37" name="图形"/>
                <p:cNvSpPr txBox="1"/>
                <p:nvPr>
                  <p:custDataLst>
                    <p:tags r:id="rId9"/>
                  </p:custDataLst>
                </p:nvPr>
              </p:nvSpPr>
              <p:spPr>
                <a:xfrm>
                  <a:off x="12530" y="3152"/>
                  <a:ext cx="4988" cy="1018"/>
                </a:xfrm>
                <a:prstGeom prst="rect">
                  <a:avLst/>
                </a:prstGeom>
                <a:noFill/>
              </p:spPr>
              <p:txBody>
                <a:bodyPr wrap="square" lIns="0" tIns="0" rIns="0" bIns="0" rtlCol="0">
                  <a:spAutoFit/>
                </a:bodyPr>
                <a:lstStyle/>
                <a:p>
                  <a:pPr>
                    <a:lnSpc>
                      <a:spcPct val="150000"/>
                    </a:lnSpc>
                  </a:pPr>
                  <a:r>
                    <a:rPr lang="zh-CN" altLang="en-US" sz="1400">
                      <a:solidFill>
                        <a:schemeClr val="tx1">
                          <a:lumMod val="65000"/>
                          <a:lumOff val="35000"/>
                        </a:schemeClr>
                      </a:solidFill>
                      <a:latin typeface="Arial"/>
                      <a:ea typeface="阿里巴巴普惠体 Medium"/>
                      <a:cs typeface="阿里巴巴普惠体 Medium"/>
                      <a:sym typeface="Arial"/>
                    </a:rPr>
                    <a:t>单击此处输入您的文本内容，可更改文字的颜色或者大小等属性。</a:t>
                  </a:r>
                  <a:endParaRPr lang="en-US" altLang="zh-CN" sz="1400">
                    <a:solidFill>
                      <a:schemeClr val="tx1">
                        <a:lumMod val="65000"/>
                        <a:lumOff val="35000"/>
                      </a:schemeClr>
                    </a:solidFill>
                    <a:latin typeface="Arial"/>
                    <a:ea typeface="阿里巴巴普惠体 Medium"/>
                    <a:cs typeface="阿里巴巴普惠体 Medium"/>
                    <a:sym typeface="Arial"/>
                  </a:endParaRPr>
                </a:p>
              </p:txBody>
            </p:sp>
          </p:grpSp>
          <p:grpSp>
            <p:nvGrpSpPr>
              <p:cNvPr id="15" name="组合 14"/>
              <p:cNvGrpSpPr/>
              <p:nvPr/>
            </p:nvGrpSpPr>
            <p:grpSpPr>
              <a:xfrm>
                <a:off x="12530" y="4302"/>
                <a:ext cx="4988" cy="1570"/>
                <a:chOff x="12530" y="2600"/>
                <a:chExt cx="4988" cy="1570"/>
              </a:xfrm>
            </p:grpSpPr>
            <p:sp>
              <p:nvSpPr>
                <p:cNvPr id="16" name="图形"/>
                <p:cNvSpPr txBox="1"/>
                <p:nvPr>
                  <p:custDataLst>
                    <p:tags r:id="rId6"/>
                  </p:custDataLst>
                </p:nvPr>
              </p:nvSpPr>
              <p:spPr>
                <a:xfrm>
                  <a:off x="12530" y="2600"/>
                  <a:ext cx="3109" cy="582"/>
                </a:xfrm>
                <a:prstGeom prst="rect">
                  <a:avLst/>
                </a:prstGeom>
                <a:noFill/>
              </p:spPr>
              <p:txBody>
                <a:bodyPr wrap="square" lIns="0" tIns="0" rIns="0" bIns="0" rtlCol="0">
                  <a:spAutoFit/>
                </a:bodyPr>
                <a:lstStyle/>
                <a:p>
                  <a:r>
                    <a:rPr lang="zh-CN" altLang="en-US" sz="2400">
                      <a:solidFill>
                        <a:schemeClr val="tx1">
                          <a:lumMod val="75000"/>
                          <a:lumOff val="25000"/>
                        </a:schemeClr>
                      </a:solidFill>
                      <a:latin typeface="Arial"/>
                      <a:ea typeface="阿里巴巴普惠体 Medium"/>
                      <a:cs typeface="阿里巴巴普惠体 Medium"/>
                      <a:sym typeface="Arial"/>
                    </a:rPr>
                    <a:t>添加标题文本</a:t>
                  </a:r>
                </a:p>
              </p:txBody>
            </p:sp>
            <p:sp>
              <p:nvSpPr>
                <p:cNvPr id="17" name="图形"/>
                <p:cNvSpPr txBox="1"/>
                <p:nvPr>
                  <p:custDataLst>
                    <p:tags r:id="rId7"/>
                  </p:custDataLst>
                </p:nvPr>
              </p:nvSpPr>
              <p:spPr>
                <a:xfrm>
                  <a:off x="12530" y="3152"/>
                  <a:ext cx="4988" cy="1018"/>
                </a:xfrm>
                <a:prstGeom prst="rect">
                  <a:avLst/>
                </a:prstGeom>
                <a:noFill/>
              </p:spPr>
              <p:txBody>
                <a:bodyPr wrap="square" lIns="0" tIns="0" rIns="0" bIns="0" rtlCol="0">
                  <a:spAutoFit/>
                </a:bodyPr>
                <a:lstStyle/>
                <a:p>
                  <a:pPr>
                    <a:lnSpc>
                      <a:spcPct val="150000"/>
                    </a:lnSpc>
                  </a:pPr>
                  <a:r>
                    <a:rPr lang="zh-CN" altLang="en-US" sz="1400">
                      <a:solidFill>
                        <a:schemeClr val="tx1">
                          <a:lumMod val="65000"/>
                          <a:lumOff val="35000"/>
                        </a:schemeClr>
                      </a:solidFill>
                      <a:latin typeface="Arial"/>
                      <a:ea typeface="阿里巴巴普惠体 Medium"/>
                      <a:cs typeface="阿里巴巴普惠体 Medium"/>
                      <a:sym typeface="Arial"/>
                    </a:rPr>
                    <a:t>单击此处输入您的文本内容，可更改文字的颜色或者大小等属性。</a:t>
                  </a:r>
                  <a:endParaRPr lang="en-US" altLang="zh-CN" sz="1400">
                    <a:solidFill>
                      <a:schemeClr val="tx1">
                        <a:lumMod val="65000"/>
                        <a:lumOff val="35000"/>
                      </a:schemeClr>
                    </a:solidFill>
                    <a:latin typeface="Arial"/>
                    <a:ea typeface="阿里巴巴普惠体 Medium"/>
                    <a:cs typeface="阿里巴巴普惠体 Medium"/>
                    <a:sym typeface="Arial"/>
                  </a:endParaRPr>
                </a:p>
              </p:txBody>
            </p:sp>
          </p:grpSp>
          <p:grpSp>
            <p:nvGrpSpPr>
              <p:cNvPr id="19" name="组合 18"/>
              <p:cNvGrpSpPr/>
              <p:nvPr/>
            </p:nvGrpSpPr>
            <p:grpSpPr>
              <a:xfrm>
                <a:off x="12530" y="6053"/>
                <a:ext cx="4988" cy="1570"/>
                <a:chOff x="12530" y="2600"/>
                <a:chExt cx="4988" cy="1570"/>
              </a:xfrm>
            </p:grpSpPr>
            <p:sp>
              <p:nvSpPr>
                <p:cNvPr id="20" name="图形"/>
                <p:cNvSpPr txBox="1"/>
                <p:nvPr>
                  <p:custDataLst>
                    <p:tags r:id="rId4"/>
                  </p:custDataLst>
                </p:nvPr>
              </p:nvSpPr>
              <p:spPr>
                <a:xfrm>
                  <a:off x="12530" y="2600"/>
                  <a:ext cx="3109" cy="582"/>
                </a:xfrm>
                <a:prstGeom prst="rect">
                  <a:avLst/>
                </a:prstGeom>
                <a:noFill/>
              </p:spPr>
              <p:txBody>
                <a:bodyPr wrap="square" lIns="0" tIns="0" rIns="0" bIns="0" rtlCol="0">
                  <a:spAutoFit/>
                </a:bodyPr>
                <a:lstStyle/>
                <a:p>
                  <a:r>
                    <a:rPr lang="zh-CN" altLang="en-US" sz="2400">
                      <a:solidFill>
                        <a:schemeClr val="tx1">
                          <a:lumMod val="75000"/>
                          <a:lumOff val="25000"/>
                        </a:schemeClr>
                      </a:solidFill>
                      <a:latin typeface="Arial"/>
                      <a:ea typeface="阿里巴巴普惠体 Medium"/>
                      <a:cs typeface="阿里巴巴普惠体 Medium"/>
                      <a:sym typeface="Arial"/>
                    </a:rPr>
                    <a:t>添加标题文本</a:t>
                  </a:r>
                </a:p>
              </p:txBody>
            </p:sp>
            <p:sp>
              <p:nvSpPr>
                <p:cNvPr id="21" name="图形"/>
                <p:cNvSpPr txBox="1"/>
                <p:nvPr>
                  <p:custDataLst>
                    <p:tags r:id="rId5"/>
                  </p:custDataLst>
                </p:nvPr>
              </p:nvSpPr>
              <p:spPr>
                <a:xfrm>
                  <a:off x="12530" y="3152"/>
                  <a:ext cx="4988" cy="1018"/>
                </a:xfrm>
                <a:prstGeom prst="rect">
                  <a:avLst/>
                </a:prstGeom>
                <a:noFill/>
              </p:spPr>
              <p:txBody>
                <a:bodyPr wrap="square" lIns="0" tIns="0" rIns="0" bIns="0" rtlCol="0">
                  <a:spAutoFit/>
                </a:bodyPr>
                <a:lstStyle/>
                <a:p>
                  <a:pPr>
                    <a:lnSpc>
                      <a:spcPct val="150000"/>
                    </a:lnSpc>
                  </a:pPr>
                  <a:r>
                    <a:rPr lang="zh-CN" altLang="en-US" sz="1400">
                      <a:solidFill>
                        <a:schemeClr val="tx1">
                          <a:lumMod val="65000"/>
                          <a:lumOff val="35000"/>
                        </a:schemeClr>
                      </a:solidFill>
                      <a:latin typeface="Arial"/>
                      <a:ea typeface="阿里巴巴普惠体 Medium"/>
                      <a:cs typeface="阿里巴巴普惠体 Medium"/>
                      <a:sym typeface="Arial"/>
                    </a:rPr>
                    <a:t>单击此处输入您的文本内容，可更改文字的颜色或者大小等属性。</a:t>
                  </a:r>
                  <a:endParaRPr lang="en-US" altLang="zh-CN" sz="1400">
                    <a:solidFill>
                      <a:schemeClr val="tx1">
                        <a:lumMod val="65000"/>
                        <a:lumOff val="35000"/>
                      </a:schemeClr>
                    </a:solidFill>
                    <a:latin typeface="Arial"/>
                    <a:ea typeface="阿里巴巴普惠体 Medium"/>
                    <a:cs typeface="阿里巴巴普惠体 Medium"/>
                    <a:sym typeface="Arial"/>
                  </a:endParaRPr>
                </a:p>
              </p:txBody>
            </p:sp>
          </p:grpSp>
          <p:grpSp>
            <p:nvGrpSpPr>
              <p:cNvPr id="23" name="组合 22"/>
              <p:cNvGrpSpPr/>
              <p:nvPr/>
            </p:nvGrpSpPr>
            <p:grpSpPr>
              <a:xfrm>
                <a:off x="12530" y="7804"/>
                <a:ext cx="4988" cy="1570"/>
                <a:chOff x="12530" y="2600"/>
                <a:chExt cx="4988" cy="1570"/>
              </a:xfrm>
            </p:grpSpPr>
            <p:sp>
              <p:nvSpPr>
                <p:cNvPr id="24" name="图形"/>
                <p:cNvSpPr txBox="1"/>
                <p:nvPr>
                  <p:custDataLst>
                    <p:tags r:id="rId2"/>
                  </p:custDataLst>
                </p:nvPr>
              </p:nvSpPr>
              <p:spPr>
                <a:xfrm>
                  <a:off x="12530" y="2600"/>
                  <a:ext cx="3109" cy="582"/>
                </a:xfrm>
                <a:prstGeom prst="rect">
                  <a:avLst/>
                </a:prstGeom>
                <a:noFill/>
              </p:spPr>
              <p:txBody>
                <a:bodyPr wrap="square" lIns="0" tIns="0" rIns="0" bIns="0" rtlCol="0">
                  <a:spAutoFit/>
                </a:bodyPr>
                <a:lstStyle/>
                <a:p>
                  <a:r>
                    <a:rPr lang="zh-CN" altLang="en-US" sz="2400">
                      <a:solidFill>
                        <a:schemeClr val="tx1">
                          <a:lumMod val="75000"/>
                          <a:lumOff val="25000"/>
                        </a:schemeClr>
                      </a:solidFill>
                      <a:latin typeface="Arial"/>
                      <a:ea typeface="阿里巴巴普惠体 Medium"/>
                      <a:cs typeface="阿里巴巴普惠体 Medium"/>
                      <a:sym typeface="Arial"/>
                    </a:rPr>
                    <a:t>添加标题文本</a:t>
                  </a:r>
                </a:p>
              </p:txBody>
            </p:sp>
            <p:sp>
              <p:nvSpPr>
                <p:cNvPr id="25" name="图形"/>
                <p:cNvSpPr txBox="1"/>
                <p:nvPr>
                  <p:custDataLst>
                    <p:tags r:id="rId3"/>
                  </p:custDataLst>
                </p:nvPr>
              </p:nvSpPr>
              <p:spPr>
                <a:xfrm>
                  <a:off x="12530" y="3152"/>
                  <a:ext cx="4988" cy="1018"/>
                </a:xfrm>
                <a:prstGeom prst="rect">
                  <a:avLst/>
                </a:prstGeom>
                <a:noFill/>
              </p:spPr>
              <p:txBody>
                <a:bodyPr wrap="square" lIns="0" tIns="0" rIns="0" bIns="0" rtlCol="0">
                  <a:spAutoFit/>
                </a:bodyPr>
                <a:lstStyle/>
                <a:p>
                  <a:pPr>
                    <a:lnSpc>
                      <a:spcPct val="150000"/>
                    </a:lnSpc>
                  </a:pPr>
                  <a:r>
                    <a:rPr lang="zh-CN" altLang="en-US" sz="1400">
                      <a:solidFill>
                        <a:schemeClr val="tx1">
                          <a:lumMod val="65000"/>
                          <a:lumOff val="35000"/>
                        </a:schemeClr>
                      </a:solidFill>
                      <a:latin typeface="Arial"/>
                      <a:ea typeface="阿里巴巴普惠体 Medium"/>
                      <a:cs typeface="阿里巴巴普惠体 Medium"/>
                      <a:sym typeface="Arial"/>
                    </a:rPr>
                    <a:t>单击此处输入您的文本内容，可更改文字的颜色或者大小等属性。</a:t>
                  </a:r>
                  <a:endParaRPr lang="en-US" altLang="zh-CN" sz="1400">
                    <a:solidFill>
                      <a:schemeClr val="tx1">
                        <a:lumMod val="65000"/>
                        <a:lumOff val="35000"/>
                      </a:schemeClr>
                    </a:solidFill>
                    <a:latin typeface="Arial"/>
                    <a:ea typeface="阿里巴巴普惠体 Medium"/>
                    <a:cs typeface="阿里巴巴普惠体 Medium"/>
                    <a:sym typeface="Arial"/>
                  </a:endParaRPr>
                </a:p>
              </p:txBody>
            </p:sp>
          </p:grpSp>
        </p:grpSp>
      </p:grpSp>
    </p:spTree>
    <p:custDataLst>
      <p:tags r:id="rId1"/>
    </p:custDataLst>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heel(1)">
                                      <p:cBhvr>
                                        <p:cTn id="14"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图形"/>
          <p:cNvGrpSpPr/>
          <p:nvPr/>
        </p:nvGrpSpPr>
        <p:grpSpPr>
          <a:xfrm>
            <a:off x="1" y="300356"/>
            <a:ext cx="3197225" cy="576580"/>
            <a:chOff x="0" y="473"/>
            <a:chExt cx="5035" cy="908"/>
          </a:xfrm>
        </p:grpSpPr>
        <p:sp>
          <p:nvSpPr>
            <p:cNvPr id="2" name="图形"/>
            <p:cNvSpPr/>
            <p:nvPr>
              <p:custDataLst>
                <p:tags r:id="rId6"/>
              </p:custDataLst>
            </p:nvPr>
          </p:nvSpPr>
          <p:spPr>
            <a:xfrm rot="5400000">
              <a:off x="361" y="112"/>
              <a:ext cx="908" cy="1630"/>
            </a:xfrm>
            <a:prstGeom prst="round2SameRect">
              <a:avLst>
                <a:gd name="adj1" fmla="val 50000"/>
                <a:gd name="adj2" fmla="val 0"/>
              </a:avLst>
            </a:prstGeom>
            <a:solidFill>
              <a:srgbClr val="B4000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tLang="zh-CN">
                <a:latin typeface="Arial"/>
                <a:ea typeface="阿里巴巴普惠体 Medium"/>
                <a:cs typeface="阿里巴巴普惠体 Medium"/>
                <a:sym typeface="Arial"/>
              </a:endParaRPr>
            </a:p>
          </p:txBody>
        </p:sp>
        <p:sp>
          <p:nvSpPr>
            <p:cNvPr id="3" name="图形"/>
            <p:cNvSpPr txBox="1"/>
            <p:nvPr>
              <p:custDataLst>
                <p:tags r:id="rId7"/>
              </p:custDataLst>
            </p:nvPr>
          </p:nvSpPr>
          <p:spPr>
            <a:xfrm>
              <a:off x="340" y="540"/>
              <a:ext cx="951" cy="775"/>
            </a:xfrm>
            <a:prstGeom prst="rect">
              <a:avLst/>
            </a:prstGeom>
            <a:noFill/>
          </p:spPr>
          <p:txBody>
            <a:bodyPr wrap="square" lIns="0" tIns="0" rIns="0" bIns="0" rtlCol="0">
              <a:spAutoFit/>
            </a:bodyPr>
            <a:lstStyle/>
            <a:p>
              <a:pPr algn="ctr">
                <a:lnSpc>
                  <a:spcPct val="100000"/>
                </a:lnSpc>
              </a:pPr>
              <a:r>
                <a:rPr lang="en-US" altLang="zh-CN" sz="3200" noProof="0">
                  <a:ln>
                    <a:noFill/>
                  </a:ln>
                  <a:solidFill>
                    <a:schemeClr val="bg1"/>
                  </a:solidFill>
                  <a:effectLst/>
                  <a:uLnTx/>
                  <a:uFillTx/>
                  <a:latin typeface="Arial"/>
                  <a:ea typeface="阿里巴巴普惠体 Medium"/>
                  <a:cs typeface="阿里巴巴普惠体 Medium"/>
                  <a:sym typeface="Arial"/>
                </a:rPr>
                <a:t>03</a:t>
              </a:r>
            </a:p>
          </p:txBody>
        </p:sp>
        <p:sp>
          <p:nvSpPr>
            <p:cNvPr id="29" name="图形"/>
            <p:cNvSpPr txBox="1"/>
            <p:nvPr>
              <p:custDataLst>
                <p:tags r:id="rId8"/>
              </p:custDataLst>
            </p:nvPr>
          </p:nvSpPr>
          <p:spPr>
            <a:xfrm>
              <a:off x="1878" y="491"/>
              <a:ext cx="3157" cy="872"/>
            </a:xfrm>
            <a:prstGeom prst="rect">
              <a:avLst/>
            </a:prstGeom>
            <a:noFill/>
          </p:spPr>
          <p:txBody>
            <a:bodyPr wrap="square" lIns="0" tIns="0" rIns="0" bIns="0" rtlCol="0">
              <a:spAutoFit/>
            </a:bodyPr>
            <a:lstStyle/>
            <a:p>
              <a:pPr algn="dist">
                <a:lnSpc>
                  <a:spcPct val="100000"/>
                </a:lnSpc>
              </a:pPr>
              <a:r>
                <a:rPr lang="zh-CN" altLang="en-US" sz="3600" noProof="0">
                  <a:ln>
                    <a:noFill/>
                  </a:ln>
                  <a:solidFill>
                    <a:schemeClr val="tx1">
                      <a:lumMod val="75000"/>
                      <a:lumOff val="25000"/>
                    </a:schemeClr>
                  </a:solidFill>
                  <a:effectLst/>
                  <a:uLnTx/>
                  <a:uFillTx/>
                  <a:latin typeface="Arial"/>
                  <a:ea typeface="阿里巴巴普惠体 Medium"/>
                  <a:cs typeface="阿里巴巴普惠体 Medium"/>
                  <a:sym typeface="Arial"/>
                </a:rPr>
                <a:t>宣传造势</a:t>
              </a:r>
            </a:p>
          </p:txBody>
        </p:sp>
      </p:grpSp>
      <p:grpSp>
        <p:nvGrpSpPr>
          <p:cNvPr id="14" name="图形"/>
          <p:cNvGrpSpPr/>
          <p:nvPr/>
        </p:nvGrpSpPr>
        <p:grpSpPr>
          <a:xfrm>
            <a:off x="971551" y="1893571"/>
            <a:ext cx="10218420" cy="3697605"/>
            <a:chOff x="1530" y="2982"/>
            <a:chExt cx="16092" cy="5823"/>
          </a:xfrm>
        </p:grpSpPr>
        <p:sp>
          <p:nvSpPr>
            <p:cNvPr id="10" name="图形"/>
            <p:cNvSpPr txBox="1"/>
            <p:nvPr>
              <p:custDataLst>
                <p:tags r:id="rId2"/>
              </p:custDataLst>
            </p:nvPr>
          </p:nvSpPr>
          <p:spPr>
            <a:xfrm>
              <a:off x="1530" y="2982"/>
              <a:ext cx="16092" cy="1672"/>
            </a:xfrm>
            <a:prstGeom prst="rect">
              <a:avLst/>
            </a:prstGeom>
            <a:noFill/>
          </p:spPr>
          <p:txBody>
            <a:bodyPr wrap="square" rtlCol="0">
              <a:spAutoFit/>
            </a:bodyPr>
            <a:lstStyle/>
            <a:p>
              <a:pPr algn="ctr">
                <a:lnSpc>
                  <a:spcPct val="150000"/>
                </a:lnSpc>
              </a:pPr>
              <a:r>
                <a:rPr lang="zh-CN" altLang="en-US" sz="1400">
                  <a:solidFill>
                    <a:schemeClr val="tx1">
                      <a:lumMod val="65000"/>
                      <a:lumOff val="35000"/>
                    </a:schemeClr>
                  </a:solidFill>
                  <a:latin typeface="Arial"/>
                  <a:ea typeface="阿里巴巴普惠体 Medium"/>
                  <a:cs typeface="阿里巴巴普惠体 Medium"/>
                  <a:sym typeface="Arial"/>
                </a:rPr>
                <a:t>单击此处输入您的文本内容，可更改文字的颜色或者大小等属性。单击此处输入您的文本内容，可更改文字的颜色或者大小等属性。单击此处输入您的文本内容，可更改文字的颜色或者大小等属性。单击此处输入您的文本内容，可更改文字的颜色或者大小等属性。单击此处输入您的文本内容，可更改文字的颜色或者大小等属性。</a:t>
              </a:r>
              <a:endParaRPr lang="zh-CN" altLang="en-US" sz="1400" dirty="0">
                <a:solidFill>
                  <a:schemeClr val="tx1">
                    <a:lumMod val="95000"/>
                    <a:lumOff val="5000"/>
                  </a:schemeClr>
                </a:solidFill>
                <a:latin typeface="Arial"/>
                <a:ea typeface="阿里巴巴普惠体 Medium"/>
                <a:cs typeface="阿里巴巴普惠体 Medium"/>
                <a:sym typeface="Arial"/>
              </a:endParaRPr>
            </a:p>
          </p:txBody>
        </p:sp>
        <p:pic>
          <p:nvPicPr>
            <p:cNvPr id="6" name="图形" descr="5d00bd1f8909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46" y="5400"/>
              <a:ext cx="5107" cy="3405"/>
            </a:xfrm>
            <a:prstGeom prst="rect">
              <a:avLst/>
            </a:prstGeom>
          </p:spPr>
        </p:pic>
        <p:grpSp>
          <p:nvGrpSpPr>
            <p:cNvPr id="12" name="组合 11"/>
            <p:cNvGrpSpPr/>
            <p:nvPr/>
          </p:nvGrpSpPr>
          <p:grpSpPr>
            <a:xfrm>
              <a:off x="7480" y="5641"/>
              <a:ext cx="10056" cy="2924"/>
              <a:chOff x="7480" y="5400"/>
              <a:chExt cx="10056" cy="2924"/>
            </a:xfrm>
          </p:grpSpPr>
          <p:sp>
            <p:nvSpPr>
              <p:cNvPr id="7" name="图形"/>
              <p:cNvSpPr/>
              <p:nvPr/>
            </p:nvSpPr>
            <p:spPr>
              <a:xfrm>
                <a:off x="7480" y="5400"/>
                <a:ext cx="4665" cy="1061"/>
              </a:xfrm>
              <a:prstGeom prst="rect">
                <a:avLst/>
              </a:prstGeom>
              <a:solidFill>
                <a:srgbClr val="8A000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a:latin typeface="Arial"/>
                    <a:ea typeface="阿里巴巴普惠体 Medium"/>
                    <a:cs typeface="阿里巴巴普惠体 Medium"/>
                    <a:sym typeface="Arial"/>
                  </a:rPr>
                  <a:t>添加标题文本</a:t>
                </a:r>
              </a:p>
            </p:txBody>
          </p:sp>
          <p:sp>
            <p:nvSpPr>
              <p:cNvPr id="8" name="图形"/>
              <p:cNvSpPr/>
              <p:nvPr>
                <p:custDataLst>
                  <p:tags r:id="rId3"/>
                </p:custDataLst>
              </p:nvPr>
            </p:nvSpPr>
            <p:spPr>
              <a:xfrm>
                <a:off x="12872" y="5400"/>
                <a:ext cx="4665" cy="1061"/>
              </a:xfrm>
              <a:prstGeom prst="rect">
                <a:avLst/>
              </a:prstGeom>
              <a:solidFill>
                <a:srgbClr val="B4000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a:latin typeface="Arial"/>
                    <a:ea typeface="阿里巴巴普惠体 Medium"/>
                    <a:cs typeface="阿里巴巴普惠体 Medium"/>
                    <a:sym typeface="Arial"/>
                  </a:rPr>
                  <a:t>添加标题文本</a:t>
                </a:r>
              </a:p>
            </p:txBody>
          </p:sp>
          <p:sp>
            <p:nvSpPr>
              <p:cNvPr id="9" name="图形"/>
              <p:cNvSpPr/>
              <p:nvPr>
                <p:custDataLst>
                  <p:tags r:id="rId4"/>
                </p:custDataLst>
              </p:nvPr>
            </p:nvSpPr>
            <p:spPr>
              <a:xfrm>
                <a:off x="7480" y="7264"/>
                <a:ext cx="4665" cy="1061"/>
              </a:xfrm>
              <a:prstGeom prst="rect">
                <a:avLst/>
              </a:prstGeom>
              <a:solidFill>
                <a:srgbClr val="B4000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a:latin typeface="Arial"/>
                    <a:ea typeface="阿里巴巴普惠体 Medium"/>
                    <a:cs typeface="阿里巴巴普惠体 Medium"/>
                    <a:sym typeface="Arial"/>
                  </a:rPr>
                  <a:t>添加标题文本</a:t>
                </a:r>
              </a:p>
            </p:txBody>
          </p:sp>
          <p:sp>
            <p:nvSpPr>
              <p:cNvPr id="11" name="图形"/>
              <p:cNvSpPr/>
              <p:nvPr>
                <p:custDataLst>
                  <p:tags r:id="rId5"/>
                </p:custDataLst>
              </p:nvPr>
            </p:nvSpPr>
            <p:spPr>
              <a:xfrm>
                <a:off x="12872" y="7264"/>
                <a:ext cx="4665" cy="1061"/>
              </a:xfrm>
              <a:prstGeom prst="rect">
                <a:avLst/>
              </a:prstGeom>
              <a:solidFill>
                <a:srgbClr val="8A000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a:latin typeface="Arial"/>
                    <a:ea typeface="阿里巴巴普惠体 Medium"/>
                    <a:cs typeface="阿里巴巴普惠体 Medium"/>
                    <a:sym typeface="Arial"/>
                  </a:rPr>
                  <a:t>添加标题文本</a:t>
                </a:r>
              </a:p>
            </p:txBody>
          </p:sp>
        </p:grpSp>
      </p:grpSp>
    </p:spTree>
    <p:custDataLst>
      <p:tags r:id="rId1"/>
    </p:custDataLst>
  </p:cSld>
  <p:clrMapOvr>
    <a:masterClrMapping/>
  </p:clrMapOvr>
  <p:transition advTm="2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strips(downLeft)">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图形"/>
          <p:cNvGrpSpPr/>
          <p:nvPr/>
        </p:nvGrpSpPr>
        <p:grpSpPr>
          <a:xfrm>
            <a:off x="1" y="300356"/>
            <a:ext cx="3197225" cy="576580"/>
            <a:chOff x="0" y="473"/>
            <a:chExt cx="5035" cy="908"/>
          </a:xfrm>
        </p:grpSpPr>
        <p:sp>
          <p:nvSpPr>
            <p:cNvPr id="2" name="图形"/>
            <p:cNvSpPr/>
            <p:nvPr>
              <p:custDataLst>
                <p:tags r:id="rId21"/>
              </p:custDataLst>
            </p:nvPr>
          </p:nvSpPr>
          <p:spPr>
            <a:xfrm rot="5400000">
              <a:off x="361" y="112"/>
              <a:ext cx="908" cy="1630"/>
            </a:xfrm>
            <a:prstGeom prst="round2SameRect">
              <a:avLst>
                <a:gd name="adj1" fmla="val 50000"/>
                <a:gd name="adj2" fmla="val 0"/>
              </a:avLst>
            </a:prstGeom>
            <a:solidFill>
              <a:srgbClr val="B4000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tLang="zh-CN">
                <a:latin typeface="Arial"/>
                <a:ea typeface="阿里巴巴普惠体 Medium"/>
                <a:cs typeface="阿里巴巴普惠体 Medium"/>
                <a:sym typeface="Arial"/>
              </a:endParaRPr>
            </a:p>
          </p:txBody>
        </p:sp>
        <p:sp>
          <p:nvSpPr>
            <p:cNvPr id="3" name="图形"/>
            <p:cNvSpPr txBox="1"/>
            <p:nvPr>
              <p:custDataLst>
                <p:tags r:id="rId22"/>
              </p:custDataLst>
            </p:nvPr>
          </p:nvSpPr>
          <p:spPr>
            <a:xfrm>
              <a:off x="340" y="540"/>
              <a:ext cx="951" cy="775"/>
            </a:xfrm>
            <a:prstGeom prst="rect">
              <a:avLst/>
            </a:prstGeom>
            <a:noFill/>
          </p:spPr>
          <p:txBody>
            <a:bodyPr wrap="square" lIns="0" tIns="0" rIns="0" bIns="0" rtlCol="0">
              <a:spAutoFit/>
            </a:bodyPr>
            <a:lstStyle/>
            <a:p>
              <a:pPr algn="ctr">
                <a:lnSpc>
                  <a:spcPct val="100000"/>
                </a:lnSpc>
              </a:pPr>
              <a:r>
                <a:rPr lang="en-US" altLang="zh-CN" sz="3200" noProof="0">
                  <a:ln>
                    <a:noFill/>
                  </a:ln>
                  <a:solidFill>
                    <a:schemeClr val="bg1"/>
                  </a:solidFill>
                  <a:effectLst/>
                  <a:uLnTx/>
                  <a:uFillTx/>
                  <a:latin typeface="Arial"/>
                  <a:ea typeface="阿里巴巴普惠体 Medium"/>
                  <a:cs typeface="阿里巴巴普惠体 Medium"/>
                  <a:sym typeface="Arial"/>
                </a:rPr>
                <a:t>03</a:t>
              </a:r>
            </a:p>
          </p:txBody>
        </p:sp>
        <p:sp>
          <p:nvSpPr>
            <p:cNvPr id="29" name="图形"/>
            <p:cNvSpPr txBox="1"/>
            <p:nvPr>
              <p:custDataLst>
                <p:tags r:id="rId23"/>
              </p:custDataLst>
            </p:nvPr>
          </p:nvSpPr>
          <p:spPr>
            <a:xfrm>
              <a:off x="1878" y="491"/>
              <a:ext cx="3157" cy="872"/>
            </a:xfrm>
            <a:prstGeom prst="rect">
              <a:avLst/>
            </a:prstGeom>
            <a:noFill/>
          </p:spPr>
          <p:txBody>
            <a:bodyPr wrap="square" lIns="0" tIns="0" rIns="0" bIns="0" rtlCol="0">
              <a:spAutoFit/>
            </a:bodyPr>
            <a:lstStyle/>
            <a:p>
              <a:pPr algn="dist">
                <a:lnSpc>
                  <a:spcPct val="100000"/>
                </a:lnSpc>
              </a:pPr>
              <a:r>
                <a:rPr lang="zh-CN" altLang="en-US" sz="3600" noProof="0">
                  <a:ln>
                    <a:noFill/>
                  </a:ln>
                  <a:solidFill>
                    <a:schemeClr val="tx1">
                      <a:lumMod val="75000"/>
                      <a:lumOff val="25000"/>
                    </a:schemeClr>
                  </a:solidFill>
                  <a:effectLst/>
                  <a:uLnTx/>
                  <a:uFillTx/>
                  <a:latin typeface="Arial"/>
                  <a:ea typeface="阿里巴巴普惠体 Medium"/>
                  <a:cs typeface="阿里巴巴普惠体 Medium"/>
                  <a:sym typeface="Arial"/>
                </a:rPr>
                <a:t>宣传造势</a:t>
              </a:r>
            </a:p>
          </p:txBody>
        </p:sp>
      </p:grpSp>
      <p:grpSp>
        <p:nvGrpSpPr>
          <p:cNvPr id="36" name="图形"/>
          <p:cNvGrpSpPr/>
          <p:nvPr/>
        </p:nvGrpSpPr>
        <p:grpSpPr>
          <a:xfrm>
            <a:off x="2273034" y="1536702"/>
            <a:ext cx="8793163" cy="4748530"/>
            <a:chOff x="2273034" y="1536702"/>
            <a:chExt cx="8793163" cy="4748530"/>
          </a:xfrm>
        </p:grpSpPr>
        <p:sp>
          <p:nvSpPr>
            <p:cNvPr id="5" name="图形"/>
            <p:cNvSpPr/>
            <p:nvPr>
              <p:custDataLst>
                <p:tags r:id="rId2"/>
              </p:custDataLst>
            </p:nvPr>
          </p:nvSpPr>
          <p:spPr>
            <a:xfrm>
              <a:off x="9343957" y="1746218"/>
              <a:ext cx="1722240" cy="2775348"/>
            </a:xfrm>
            <a:custGeom>
              <a:avLst/>
              <a:gdLst/>
              <a:ahLst/>
              <a:cxnLst>
                <a:cxn ang="0">
                  <a:pos x="wd2" y="hd2"/>
                </a:cxn>
                <a:cxn ang="5400000">
                  <a:pos x="wd2" y="hd2"/>
                </a:cxn>
                <a:cxn ang="10800000">
                  <a:pos x="wd2" y="hd2"/>
                </a:cxn>
                <a:cxn ang="16200000">
                  <a:pos x="wd2" y="hd2"/>
                </a:cxn>
              </a:cxnLst>
              <a:rect l="0" t="0" r="r" b="b"/>
              <a:pathLst>
                <a:path w="21599" h="21600" extrusionOk="0">
                  <a:moveTo>
                    <a:pt x="0" y="0"/>
                  </a:moveTo>
                  <a:lnTo>
                    <a:pt x="0" y="1790"/>
                  </a:lnTo>
                  <a:lnTo>
                    <a:pt x="3643" y="1790"/>
                  </a:lnTo>
                  <a:cubicBezTo>
                    <a:pt x="7802" y="1790"/>
                    <a:pt x="11571" y="2809"/>
                    <a:pt x="14305" y="4448"/>
                  </a:cubicBezTo>
                  <a:cubicBezTo>
                    <a:pt x="17038" y="6089"/>
                    <a:pt x="18717" y="8332"/>
                    <a:pt x="18717" y="10800"/>
                  </a:cubicBezTo>
                  <a:cubicBezTo>
                    <a:pt x="18717" y="13268"/>
                    <a:pt x="17038" y="15511"/>
                    <a:pt x="14305" y="17152"/>
                  </a:cubicBezTo>
                  <a:cubicBezTo>
                    <a:pt x="11571" y="18791"/>
                    <a:pt x="7802" y="19812"/>
                    <a:pt x="3643" y="19812"/>
                  </a:cubicBezTo>
                  <a:lnTo>
                    <a:pt x="0" y="19812"/>
                  </a:lnTo>
                  <a:lnTo>
                    <a:pt x="0" y="21600"/>
                  </a:lnTo>
                  <a:lnTo>
                    <a:pt x="3643" y="21600"/>
                  </a:lnTo>
                  <a:cubicBezTo>
                    <a:pt x="8569" y="21600"/>
                    <a:pt x="13055" y="20390"/>
                    <a:pt x="16308" y="18439"/>
                  </a:cubicBezTo>
                  <a:cubicBezTo>
                    <a:pt x="19563" y="16489"/>
                    <a:pt x="21600" y="13780"/>
                    <a:pt x="21599" y="10800"/>
                  </a:cubicBezTo>
                  <a:cubicBezTo>
                    <a:pt x="21600" y="7820"/>
                    <a:pt x="19563" y="5111"/>
                    <a:pt x="16308" y="3161"/>
                  </a:cubicBezTo>
                  <a:cubicBezTo>
                    <a:pt x="13055" y="1210"/>
                    <a:pt x="8569" y="0"/>
                    <a:pt x="3643" y="0"/>
                  </a:cubicBezTo>
                  <a:lnTo>
                    <a:pt x="0" y="0"/>
                  </a:lnTo>
                  <a:close/>
                </a:path>
              </a:pathLst>
            </a:custGeom>
            <a:solidFill>
              <a:srgbClr val="8A0006"/>
            </a:solidFill>
            <a:ln w="12700">
              <a:miter lim="400000"/>
            </a:ln>
          </p:spPr>
          <p:txBody>
            <a:bodyPr lIns="19051" tIns="19051" rIns="19051" bIns="19051"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tx1">
                    <a:lumMod val="65000"/>
                    <a:lumOff val="35000"/>
                  </a:schemeClr>
                </a:solidFill>
                <a:latin typeface="Arial"/>
                <a:ea typeface="阿里巴巴普惠体 Medium"/>
                <a:cs typeface="阿里巴巴普惠体 Medium"/>
                <a:sym typeface="Arial"/>
              </a:endParaRPr>
            </a:p>
          </p:txBody>
        </p:sp>
        <p:sp>
          <p:nvSpPr>
            <p:cNvPr id="6" name="图形"/>
            <p:cNvSpPr/>
            <p:nvPr>
              <p:custDataLst>
                <p:tags r:id="rId3"/>
              </p:custDataLst>
            </p:nvPr>
          </p:nvSpPr>
          <p:spPr>
            <a:xfrm>
              <a:off x="5031144" y="4291576"/>
              <a:ext cx="1643632" cy="229989"/>
            </a:xfrm>
            <a:prstGeom prst="rect">
              <a:avLst/>
            </a:prstGeom>
            <a:solidFill>
              <a:srgbClr val="8A0006"/>
            </a:solidFill>
            <a:ln w="12700">
              <a:miter lim="400000"/>
            </a:ln>
          </p:spPr>
          <p:txBody>
            <a:bodyPr lIns="19051" tIns="19051" rIns="19051" bIns="19051"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tx1">
                    <a:lumMod val="65000"/>
                    <a:lumOff val="35000"/>
                  </a:schemeClr>
                </a:solidFill>
                <a:latin typeface="Arial"/>
                <a:ea typeface="阿里巴巴普惠体 Medium"/>
                <a:cs typeface="阿里巴巴普惠体 Medium"/>
                <a:sym typeface="Arial"/>
              </a:endParaRPr>
            </a:p>
          </p:txBody>
        </p:sp>
        <p:sp>
          <p:nvSpPr>
            <p:cNvPr id="7" name="图形"/>
            <p:cNvSpPr/>
            <p:nvPr>
              <p:custDataLst>
                <p:tags r:id="rId4"/>
              </p:custDataLst>
            </p:nvPr>
          </p:nvSpPr>
          <p:spPr>
            <a:xfrm>
              <a:off x="6856148" y="4291576"/>
              <a:ext cx="2494161" cy="229989"/>
            </a:xfrm>
            <a:prstGeom prst="rect">
              <a:avLst/>
            </a:prstGeom>
            <a:solidFill>
              <a:srgbClr val="8A0006"/>
            </a:solidFill>
            <a:ln w="12700">
              <a:miter lim="400000"/>
            </a:ln>
          </p:spPr>
          <p:txBody>
            <a:bodyPr lIns="19051" tIns="19051" rIns="19051" bIns="19051"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tx1">
                    <a:lumMod val="65000"/>
                    <a:lumOff val="35000"/>
                  </a:schemeClr>
                </a:solidFill>
                <a:latin typeface="Arial"/>
                <a:ea typeface="阿里巴巴普惠体 Medium"/>
                <a:cs typeface="阿里巴巴普惠体 Medium"/>
                <a:sym typeface="Arial"/>
              </a:endParaRPr>
            </a:p>
          </p:txBody>
        </p:sp>
        <p:sp>
          <p:nvSpPr>
            <p:cNvPr id="8" name="图形"/>
            <p:cNvSpPr/>
            <p:nvPr>
              <p:custDataLst>
                <p:tags r:id="rId5"/>
              </p:custDataLst>
            </p:nvPr>
          </p:nvSpPr>
          <p:spPr>
            <a:xfrm>
              <a:off x="2273034" y="1746217"/>
              <a:ext cx="2122885" cy="1387675"/>
            </a:xfrm>
            <a:custGeom>
              <a:avLst/>
              <a:gdLst/>
              <a:ahLst/>
              <a:cxnLst>
                <a:cxn ang="0">
                  <a:pos x="wd2" y="hd2"/>
                </a:cxn>
                <a:cxn ang="5400000">
                  <a:pos x="wd2" y="hd2"/>
                </a:cxn>
                <a:cxn ang="10800000">
                  <a:pos x="wd2" y="hd2"/>
                </a:cxn>
                <a:cxn ang="16200000">
                  <a:pos x="wd2" y="hd2"/>
                </a:cxn>
              </a:cxnLst>
              <a:rect l="0" t="0" r="r" b="b"/>
              <a:pathLst>
                <a:path w="21599" h="21600" extrusionOk="0">
                  <a:moveTo>
                    <a:pt x="14569" y="0"/>
                  </a:moveTo>
                  <a:cubicBezTo>
                    <a:pt x="10573" y="0"/>
                    <a:pt x="6931" y="2419"/>
                    <a:pt x="4292" y="6323"/>
                  </a:cubicBezTo>
                  <a:cubicBezTo>
                    <a:pt x="1652" y="10223"/>
                    <a:pt x="-1" y="15640"/>
                    <a:pt x="0" y="21600"/>
                  </a:cubicBezTo>
                  <a:lnTo>
                    <a:pt x="2340" y="21600"/>
                  </a:lnTo>
                  <a:cubicBezTo>
                    <a:pt x="2340" y="16664"/>
                    <a:pt x="3700" y="12177"/>
                    <a:pt x="5917" y="8896"/>
                  </a:cubicBezTo>
                  <a:cubicBezTo>
                    <a:pt x="8135" y="5618"/>
                    <a:pt x="11195" y="3580"/>
                    <a:pt x="14569" y="3580"/>
                  </a:cubicBezTo>
                  <a:lnTo>
                    <a:pt x="21599" y="3580"/>
                  </a:lnTo>
                  <a:lnTo>
                    <a:pt x="21599" y="0"/>
                  </a:lnTo>
                  <a:lnTo>
                    <a:pt x="14569" y="0"/>
                  </a:lnTo>
                  <a:close/>
                </a:path>
              </a:pathLst>
            </a:custGeom>
            <a:solidFill>
              <a:srgbClr val="8A0006"/>
            </a:solidFill>
            <a:ln w="12700">
              <a:miter lim="400000"/>
            </a:ln>
          </p:spPr>
          <p:txBody>
            <a:bodyPr lIns="19051" tIns="19051" rIns="19051" bIns="19051"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tx1">
                    <a:lumMod val="65000"/>
                    <a:lumOff val="35000"/>
                  </a:schemeClr>
                </a:solidFill>
                <a:latin typeface="Arial"/>
                <a:ea typeface="阿里巴巴普惠体 Medium"/>
                <a:cs typeface="阿里巴巴普惠体 Medium"/>
                <a:sym typeface="Arial"/>
              </a:endParaRPr>
            </a:p>
          </p:txBody>
        </p:sp>
        <p:sp>
          <p:nvSpPr>
            <p:cNvPr id="9" name="图形"/>
            <p:cNvSpPr/>
            <p:nvPr>
              <p:custDataLst>
                <p:tags r:id="rId6"/>
              </p:custDataLst>
            </p:nvPr>
          </p:nvSpPr>
          <p:spPr>
            <a:xfrm>
              <a:off x="4389568" y="1746217"/>
              <a:ext cx="2472928" cy="229989"/>
            </a:xfrm>
            <a:prstGeom prst="rect">
              <a:avLst/>
            </a:prstGeom>
            <a:solidFill>
              <a:srgbClr val="8A0006"/>
            </a:solidFill>
            <a:ln w="12700">
              <a:miter lim="400000"/>
            </a:ln>
          </p:spPr>
          <p:txBody>
            <a:bodyPr lIns="19051" tIns="19051" rIns="19051" bIns="19051"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tx1">
                    <a:lumMod val="65000"/>
                    <a:lumOff val="35000"/>
                  </a:schemeClr>
                </a:solidFill>
                <a:latin typeface="Arial"/>
                <a:ea typeface="阿里巴巴普惠体 Medium"/>
                <a:cs typeface="阿里巴巴普惠体 Medium"/>
                <a:sym typeface="Arial"/>
              </a:endParaRPr>
            </a:p>
          </p:txBody>
        </p:sp>
        <p:sp>
          <p:nvSpPr>
            <p:cNvPr id="10" name="图形"/>
            <p:cNvSpPr/>
            <p:nvPr>
              <p:custDataLst>
                <p:tags r:id="rId7"/>
              </p:custDataLst>
            </p:nvPr>
          </p:nvSpPr>
          <p:spPr>
            <a:xfrm>
              <a:off x="6856148" y="1746217"/>
              <a:ext cx="2494161" cy="229989"/>
            </a:xfrm>
            <a:prstGeom prst="rect">
              <a:avLst/>
            </a:prstGeom>
            <a:solidFill>
              <a:srgbClr val="8A0006"/>
            </a:solidFill>
            <a:ln w="12700">
              <a:miter lim="400000"/>
            </a:ln>
          </p:spPr>
          <p:txBody>
            <a:bodyPr lIns="19051" tIns="19051" rIns="19051" bIns="19051"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tx1">
                    <a:lumMod val="65000"/>
                    <a:lumOff val="35000"/>
                  </a:schemeClr>
                </a:solidFill>
                <a:latin typeface="Arial"/>
                <a:ea typeface="阿里巴巴普惠体 Medium"/>
                <a:cs typeface="阿里巴巴普惠体 Medium"/>
                <a:sym typeface="Arial"/>
              </a:endParaRPr>
            </a:p>
          </p:txBody>
        </p:sp>
        <p:sp>
          <p:nvSpPr>
            <p:cNvPr id="11" name="图形"/>
            <p:cNvSpPr/>
            <p:nvPr>
              <p:custDataLst>
                <p:tags r:id="rId8"/>
              </p:custDataLst>
            </p:nvPr>
          </p:nvSpPr>
          <p:spPr>
            <a:xfrm>
              <a:off x="5858683" y="2314804"/>
              <a:ext cx="2058108" cy="969496"/>
            </a:xfrm>
            <a:prstGeom prst="rect">
              <a:avLst/>
            </a:prstGeom>
            <a:ln w="12700">
              <a:miter lim="400000"/>
            </a:ln>
          </p:spPr>
          <p:txBody>
            <a:bodyPr lIns="0" tIns="0" rIns="0" bIns="0">
              <a:spAutoFit/>
            </a:bodyPr>
            <a:lstStyle/>
            <a:p>
              <a:pPr algn="ctr">
                <a:lnSpc>
                  <a:spcPct val="150000"/>
                </a:lnSpc>
              </a:pPr>
              <a:r>
                <a:rPr lang="zh-CN" altLang="en-US" sz="1400">
                  <a:solidFill>
                    <a:schemeClr val="tx1">
                      <a:lumMod val="65000"/>
                      <a:lumOff val="35000"/>
                    </a:schemeClr>
                  </a:solidFill>
                  <a:latin typeface="Arial"/>
                  <a:ea typeface="阿里巴巴普惠体 Medium"/>
                  <a:cs typeface="阿里巴巴普惠体 Medium"/>
                  <a:sym typeface="Arial"/>
                </a:rPr>
                <a:t>单击此处输入您的文本内容，可更改文字的颜色或者大小等属性。</a:t>
              </a:r>
              <a:endParaRPr lang="zh-CN" altLang="en-US" sz="1400" b="1" dirty="0">
                <a:solidFill>
                  <a:schemeClr val="tx1">
                    <a:lumMod val="65000"/>
                    <a:lumOff val="35000"/>
                  </a:schemeClr>
                </a:solidFill>
                <a:latin typeface="Arial"/>
                <a:ea typeface="阿里巴巴普惠体 Medium"/>
                <a:cs typeface="阿里巴巴普惠体 Medium"/>
                <a:sym typeface="Arial"/>
              </a:endParaRPr>
            </a:p>
          </p:txBody>
        </p:sp>
        <p:sp>
          <p:nvSpPr>
            <p:cNvPr id="12" name="图形"/>
            <p:cNvSpPr/>
            <p:nvPr>
              <p:custDataLst>
                <p:tags r:id="rId9"/>
              </p:custDataLst>
            </p:nvPr>
          </p:nvSpPr>
          <p:spPr>
            <a:xfrm>
              <a:off x="3373153" y="2314804"/>
              <a:ext cx="2058108" cy="969496"/>
            </a:xfrm>
            <a:prstGeom prst="rect">
              <a:avLst/>
            </a:prstGeom>
            <a:ln w="12700">
              <a:miter lim="400000"/>
            </a:ln>
          </p:spPr>
          <p:txBody>
            <a:bodyPr lIns="0" tIns="0" rIns="0" bIns="0">
              <a:spAutoFit/>
            </a:bodyPr>
            <a:lstStyle/>
            <a:p>
              <a:pPr algn="ctr">
                <a:lnSpc>
                  <a:spcPct val="150000"/>
                </a:lnSpc>
              </a:pPr>
              <a:r>
                <a:rPr lang="zh-CN" altLang="en-US" sz="1400">
                  <a:solidFill>
                    <a:schemeClr val="tx1">
                      <a:lumMod val="65000"/>
                      <a:lumOff val="35000"/>
                    </a:schemeClr>
                  </a:solidFill>
                  <a:latin typeface="Arial"/>
                  <a:ea typeface="阿里巴巴普惠体 Medium"/>
                  <a:cs typeface="阿里巴巴普惠体 Medium"/>
                  <a:sym typeface="Arial"/>
                </a:rPr>
                <a:t>单击此处输入您的文本内容，可更改文字的颜色或者大小等属性。</a:t>
              </a:r>
              <a:endParaRPr lang="zh-CN" altLang="en-US" sz="1400" b="1" dirty="0">
                <a:solidFill>
                  <a:schemeClr val="tx1">
                    <a:lumMod val="65000"/>
                    <a:lumOff val="35000"/>
                  </a:schemeClr>
                </a:solidFill>
                <a:latin typeface="Arial"/>
                <a:ea typeface="阿里巴巴普惠体 Medium"/>
                <a:cs typeface="阿里巴巴普惠体 Medium"/>
                <a:sym typeface="Arial"/>
              </a:endParaRPr>
            </a:p>
          </p:txBody>
        </p:sp>
        <p:sp>
          <p:nvSpPr>
            <p:cNvPr id="13" name="图形"/>
            <p:cNvSpPr/>
            <p:nvPr>
              <p:custDataLst>
                <p:tags r:id="rId10"/>
              </p:custDataLst>
            </p:nvPr>
          </p:nvSpPr>
          <p:spPr>
            <a:xfrm>
              <a:off x="8341038" y="2314804"/>
              <a:ext cx="2058108" cy="969496"/>
            </a:xfrm>
            <a:prstGeom prst="rect">
              <a:avLst/>
            </a:prstGeom>
            <a:ln w="12700">
              <a:miter lim="400000"/>
            </a:ln>
          </p:spPr>
          <p:txBody>
            <a:bodyPr lIns="0" tIns="0" rIns="0" bIns="0">
              <a:spAutoFit/>
            </a:bodyPr>
            <a:lstStyle/>
            <a:p>
              <a:pPr algn="ctr">
                <a:lnSpc>
                  <a:spcPct val="150000"/>
                </a:lnSpc>
              </a:pPr>
              <a:r>
                <a:rPr lang="zh-CN" altLang="en-US" sz="1400">
                  <a:solidFill>
                    <a:schemeClr val="tx1">
                      <a:lumMod val="65000"/>
                      <a:lumOff val="35000"/>
                    </a:schemeClr>
                  </a:solidFill>
                  <a:latin typeface="Arial"/>
                  <a:ea typeface="阿里巴巴普惠体 Medium"/>
                  <a:cs typeface="阿里巴巴普惠体 Medium"/>
                  <a:sym typeface="Arial"/>
                </a:rPr>
                <a:t>单击此处输入您的文本内容，可更改文字的颜色或者大小等属性。</a:t>
              </a:r>
              <a:endParaRPr lang="zh-CN" altLang="en-US" sz="1400" b="1" dirty="0">
                <a:solidFill>
                  <a:schemeClr val="tx1">
                    <a:lumMod val="65000"/>
                    <a:lumOff val="35000"/>
                  </a:schemeClr>
                </a:solidFill>
                <a:latin typeface="Arial"/>
                <a:ea typeface="阿里巴巴普惠体 Medium"/>
                <a:cs typeface="阿里巴巴普惠体 Medium"/>
                <a:sym typeface="Arial"/>
              </a:endParaRPr>
            </a:p>
          </p:txBody>
        </p:sp>
        <p:sp>
          <p:nvSpPr>
            <p:cNvPr id="14" name="图形"/>
            <p:cNvSpPr/>
            <p:nvPr>
              <p:custDataLst>
                <p:tags r:id="rId11"/>
              </p:custDataLst>
            </p:nvPr>
          </p:nvSpPr>
          <p:spPr>
            <a:xfrm>
              <a:off x="5858683" y="4915144"/>
              <a:ext cx="2058108" cy="969496"/>
            </a:xfrm>
            <a:prstGeom prst="rect">
              <a:avLst/>
            </a:prstGeom>
            <a:ln w="12700">
              <a:miter lim="400000"/>
            </a:ln>
          </p:spPr>
          <p:txBody>
            <a:bodyPr lIns="0" tIns="0" rIns="0" bIns="0">
              <a:spAutoFit/>
            </a:bodyPr>
            <a:lstStyle/>
            <a:p>
              <a:pPr algn="ctr">
                <a:lnSpc>
                  <a:spcPct val="150000"/>
                </a:lnSpc>
              </a:pPr>
              <a:r>
                <a:rPr lang="zh-CN" altLang="en-US" sz="1400">
                  <a:solidFill>
                    <a:schemeClr val="tx1">
                      <a:lumMod val="65000"/>
                      <a:lumOff val="35000"/>
                    </a:schemeClr>
                  </a:solidFill>
                  <a:latin typeface="Arial"/>
                  <a:ea typeface="阿里巴巴普惠体 Medium"/>
                  <a:cs typeface="阿里巴巴普惠体 Medium"/>
                  <a:sym typeface="Arial"/>
                </a:rPr>
                <a:t>单击此处输入您的文本内容，可更改文字的颜色或者大小等属性。</a:t>
              </a:r>
              <a:endParaRPr lang="zh-CN" altLang="en-US" sz="1400" b="1" dirty="0">
                <a:solidFill>
                  <a:schemeClr val="tx1">
                    <a:lumMod val="65000"/>
                    <a:lumOff val="35000"/>
                  </a:schemeClr>
                </a:solidFill>
                <a:latin typeface="Arial"/>
                <a:ea typeface="阿里巴巴普惠体 Medium"/>
                <a:cs typeface="阿里巴巴普惠体 Medium"/>
                <a:sym typeface="Arial"/>
              </a:endParaRPr>
            </a:p>
          </p:txBody>
        </p:sp>
        <p:sp>
          <p:nvSpPr>
            <p:cNvPr id="15" name="图形"/>
            <p:cNvSpPr/>
            <p:nvPr>
              <p:custDataLst>
                <p:tags r:id="rId12"/>
              </p:custDataLst>
            </p:nvPr>
          </p:nvSpPr>
          <p:spPr>
            <a:xfrm>
              <a:off x="3354103" y="4915144"/>
              <a:ext cx="2058108" cy="969496"/>
            </a:xfrm>
            <a:prstGeom prst="rect">
              <a:avLst/>
            </a:prstGeom>
            <a:ln w="12700">
              <a:miter lim="400000"/>
            </a:ln>
          </p:spPr>
          <p:txBody>
            <a:bodyPr lIns="0" tIns="0" rIns="0" bIns="0">
              <a:spAutoFit/>
            </a:bodyPr>
            <a:lstStyle/>
            <a:p>
              <a:pPr algn="ctr">
                <a:lnSpc>
                  <a:spcPct val="150000"/>
                </a:lnSpc>
              </a:pPr>
              <a:r>
                <a:rPr lang="zh-CN" altLang="en-US" sz="1400">
                  <a:solidFill>
                    <a:schemeClr val="tx1">
                      <a:lumMod val="65000"/>
                      <a:lumOff val="35000"/>
                    </a:schemeClr>
                  </a:solidFill>
                  <a:latin typeface="Arial"/>
                  <a:ea typeface="阿里巴巴普惠体 Medium"/>
                  <a:cs typeface="阿里巴巴普惠体 Medium"/>
                  <a:sym typeface="Arial"/>
                </a:rPr>
                <a:t>单击此处输入您的文本内容，可更改文字的颜色或者大小等属性。</a:t>
              </a:r>
              <a:endParaRPr lang="zh-CN" altLang="en-US" sz="1400" b="1" dirty="0">
                <a:solidFill>
                  <a:schemeClr val="tx1">
                    <a:lumMod val="65000"/>
                    <a:lumOff val="35000"/>
                  </a:schemeClr>
                </a:solidFill>
                <a:latin typeface="Arial"/>
                <a:ea typeface="阿里巴巴普惠体 Medium"/>
                <a:cs typeface="阿里巴巴普惠体 Medium"/>
                <a:sym typeface="Arial"/>
              </a:endParaRPr>
            </a:p>
          </p:txBody>
        </p:sp>
        <p:sp>
          <p:nvSpPr>
            <p:cNvPr id="16" name="图形"/>
            <p:cNvSpPr/>
            <p:nvPr>
              <p:custDataLst>
                <p:tags r:id="rId13"/>
              </p:custDataLst>
            </p:nvPr>
          </p:nvSpPr>
          <p:spPr>
            <a:xfrm>
              <a:off x="8341038" y="4915144"/>
              <a:ext cx="2058108" cy="969496"/>
            </a:xfrm>
            <a:prstGeom prst="rect">
              <a:avLst/>
            </a:prstGeom>
            <a:ln w="12700">
              <a:miter lim="400000"/>
            </a:ln>
          </p:spPr>
          <p:txBody>
            <a:bodyPr lIns="0" tIns="0" rIns="0" bIns="0">
              <a:spAutoFit/>
            </a:bodyPr>
            <a:lstStyle/>
            <a:p>
              <a:pPr algn="ctr">
                <a:lnSpc>
                  <a:spcPct val="150000"/>
                </a:lnSpc>
              </a:pPr>
              <a:r>
                <a:rPr lang="zh-CN" altLang="en-US" sz="1400">
                  <a:solidFill>
                    <a:schemeClr val="tx1">
                      <a:lumMod val="65000"/>
                      <a:lumOff val="35000"/>
                    </a:schemeClr>
                  </a:solidFill>
                  <a:latin typeface="Arial"/>
                  <a:ea typeface="阿里巴巴普惠体 Medium"/>
                  <a:cs typeface="阿里巴巴普惠体 Medium"/>
                  <a:sym typeface="Arial"/>
                </a:rPr>
                <a:t>单击此处输入您的文本内容，可更改文字的颜色或者大小等属性。</a:t>
              </a:r>
              <a:endParaRPr lang="zh-CN" altLang="en-US" sz="1400" b="1" dirty="0">
                <a:solidFill>
                  <a:schemeClr val="tx1">
                    <a:lumMod val="65000"/>
                    <a:lumOff val="35000"/>
                  </a:schemeClr>
                </a:solidFill>
                <a:latin typeface="Arial"/>
                <a:ea typeface="阿里巴巴普惠体 Medium"/>
                <a:cs typeface="阿里巴巴普惠体 Medium"/>
                <a:sym typeface="Arial"/>
              </a:endParaRPr>
            </a:p>
          </p:txBody>
        </p:sp>
        <p:sp>
          <p:nvSpPr>
            <p:cNvPr id="17" name="图形"/>
            <p:cNvSpPr/>
            <p:nvPr>
              <p:custDataLst>
                <p:tags r:id="rId14"/>
              </p:custDataLst>
            </p:nvPr>
          </p:nvSpPr>
          <p:spPr>
            <a:xfrm>
              <a:off x="9057022" y="4102101"/>
              <a:ext cx="626140" cy="626140"/>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4"/>
                  </a:lnTo>
                  <a:cubicBezTo>
                    <a:pt x="0" y="1372"/>
                    <a:pt x="1372" y="0"/>
                    <a:pt x="3065" y="0"/>
                  </a:cubicBezTo>
                  <a:lnTo>
                    <a:pt x="18535" y="0"/>
                  </a:lnTo>
                  <a:cubicBezTo>
                    <a:pt x="20228" y="0"/>
                    <a:pt x="21600" y="1372"/>
                    <a:pt x="21600" y="3064"/>
                  </a:cubicBezTo>
                  <a:cubicBezTo>
                    <a:pt x="21600" y="3064"/>
                    <a:pt x="21600" y="18535"/>
                    <a:pt x="21600" y="18535"/>
                  </a:cubicBezTo>
                  <a:close/>
                </a:path>
              </a:pathLst>
            </a:custGeom>
            <a:solidFill>
              <a:srgbClr val="B40005"/>
            </a:solidFill>
            <a:ln w="12700" cap="flat">
              <a:noFill/>
              <a:miter lim="400000"/>
            </a:ln>
            <a:effectLst/>
          </p:spPr>
          <p:txBody>
            <a:bodyPr wrap="square" lIns="50800" tIns="50800" rIns="50800" bIns="50800" numCol="1" anchor="ctr">
              <a:noAutofit/>
            </a:bodyPr>
            <a:lstStyle/>
            <a:p>
              <a:pPr algn="ctr" defTabSz="228600">
                <a:lnSpc>
                  <a:spcPct val="100000"/>
                </a:lnSpc>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sz="4000" dirty="0">
                  <a:solidFill>
                    <a:schemeClr val="bg1"/>
                  </a:solidFill>
                  <a:effectLst/>
                  <a:latin typeface="Arial"/>
                  <a:ea typeface="阿里巴巴普惠体 Medium"/>
                  <a:cs typeface="阿里巴巴普惠体 Medium"/>
                  <a:sym typeface="Arial"/>
                </a:rPr>
                <a:t>4</a:t>
              </a:r>
            </a:p>
          </p:txBody>
        </p:sp>
        <p:sp>
          <p:nvSpPr>
            <p:cNvPr id="19" name="图形"/>
            <p:cNvSpPr/>
            <p:nvPr>
              <p:custDataLst>
                <p:tags r:id="rId15"/>
              </p:custDataLst>
            </p:nvPr>
          </p:nvSpPr>
          <p:spPr>
            <a:xfrm>
              <a:off x="9057022" y="1536702"/>
              <a:ext cx="626140" cy="626144"/>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rgbClr val="B40005"/>
            </a:solidFill>
            <a:ln w="12700" cap="flat">
              <a:noFill/>
              <a:miter lim="400000"/>
            </a:ln>
            <a:effectLst/>
          </p:spPr>
          <p:txBody>
            <a:bodyPr wrap="square" lIns="50800" tIns="50800" rIns="50800" bIns="50800" numCol="1" anchor="ctr">
              <a:noAutofit/>
            </a:bodyPr>
            <a:lstStyle/>
            <a:p>
              <a:pPr algn="ctr" defTabSz="228600">
                <a:lnSpc>
                  <a:spcPct val="100000"/>
                </a:lnSpc>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sz="4000" dirty="0">
                  <a:solidFill>
                    <a:schemeClr val="bg1"/>
                  </a:solidFill>
                  <a:effectLst/>
                  <a:latin typeface="Arial"/>
                  <a:ea typeface="阿里巴巴普惠体 Medium"/>
                  <a:cs typeface="阿里巴巴普惠体 Medium"/>
                  <a:sym typeface="Arial"/>
                </a:rPr>
                <a:t>3</a:t>
              </a:r>
            </a:p>
          </p:txBody>
        </p:sp>
        <p:sp>
          <p:nvSpPr>
            <p:cNvPr id="22" name="图形"/>
            <p:cNvSpPr/>
            <p:nvPr>
              <p:custDataLst>
                <p:tags r:id="rId16"/>
              </p:custDataLst>
            </p:nvPr>
          </p:nvSpPr>
          <p:spPr>
            <a:xfrm>
              <a:off x="4089134" y="1536702"/>
              <a:ext cx="626146" cy="626144"/>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rgbClr val="B40005"/>
            </a:solidFill>
            <a:ln w="12700" cap="flat">
              <a:noFill/>
              <a:miter lim="400000"/>
            </a:ln>
            <a:effectLst/>
          </p:spPr>
          <p:txBody>
            <a:bodyPr wrap="square" lIns="50800" tIns="50800" rIns="50800" bIns="50800" numCol="1" anchor="ctr">
              <a:noAutofit/>
            </a:bodyPr>
            <a:lstStyle/>
            <a:p>
              <a:pPr algn="ctr" defTabSz="228600">
                <a:lnSpc>
                  <a:spcPct val="100000"/>
                </a:lnSpc>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sz="4000" dirty="0">
                  <a:solidFill>
                    <a:schemeClr val="bg1"/>
                  </a:solidFill>
                  <a:effectLst/>
                  <a:latin typeface="Arial"/>
                  <a:ea typeface="阿里巴巴普惠体 Medium"/>
                  <a:cs typeface="阿里巴巴普惠体 Medium"/>
                  <a:sym typeface="Arial"/>
                </a:rPr>
                <a:t>1</a:t>
              </a:r>
            </a:p>
          </p:txBody>
        </p:sp>
        <p:sp>
          <p:nvSpPr>
            <p:cNvPr id="25" name="图形"/>
            <p:cNvSpPr/>
            <p:nvPr>
              <p:custDataLst>
                <p:tags r:id="rId17"/>
              </p:custDataLst>
            </p:nvPr>
          </p:nvSpPr>
          <p:spPr>
            <a:xfrm>
              <a:off x="6574667" y="4102101"/>
              <a:ext cx="626140" cy="626140"/>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4"/>
                  </a:lnTo>
                  <a:cubicBezTo>
                    <a:pt x="0" y="1372"/>
                    <a:pt x="1372" y="0"/>
                    <a:pt x="3065" y="0"/>
                  </a:cubicBezTo>
                  <a:lnTo>
                    <a:pt x="18535" y="0"/>
                  </a:lnTo>
                  <a:cubicBezTo>
                    <a:pt x="20228" y="0"/>
                    <a:pt x="21600" y="1372"/>
                    <a:pt x="21600" y="3064"/>
                  </a:cubicBezTo>
                  <a:cubicBezTo>
                    <a:pt x="21600" y="3064"/>
                    <a:pt x="21600" y="18535"/>
                    <a:pt x="21600" y="18535"/>
                  </a:cubicBezTo>
                  <a:close/>
                </a:path>
              </a:pathLst>
            </a:custGeom>
            <a:solidFill>
              <a:srgbClr val="B40005"/>
            </a:solidFill>
            <a:ln w="12700" cap="flat">
              <a:noFill/>
              <a:miter lim="400000"/>
            </a:ln>
            <a:effectLst/>
          </p:spPr>
          <p:txBody>
            <a:bodyPr wrap="square" lIns="50800" tIns="50800" rIns="50800" bIns="50800" numCol="1" anchor="ctr">
              <a:noAutofit/>
            </a:bodyPr>
            <a:lstStyle/>
            <a:p>
              <a:pPr algn="ctr" defTabSz="228600">
                <a:lnSpc>
                  <a:spcPct val="100000"/>
                </a:lnSpc>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sz="4000" dirty="0">
                  <a:solidFill>
                    <a:schemeClr val="bg1"/>
                  </a:solidFill>
                  <a:effectLst/>
                  <a:latin typeface="Arial"/>
                  <a:ea typeface="阿里巴巴普惠体 Medium"/>
                  <a:cs typeface="阿里巴巴普惠体 Medium"/>
                  <a:sym typeface="Arial"/>
                </a:rPr>
                <a:t>5</a:t>
              </a:r>
            </a:p>
          </p:txBody>
        </p:sp>
        <p:sp>
          <p:nvSpPr>
            <p:cNvPr id="28" name="图形"/>
            <p:cNvSpPr/>
            <p:nvPr>
              <p:custDataLst>
                <p:tags r:id="rId18"/>
              </p:custDataLst>
            </p:nvPr>
          </p:nvSpPr>
          <p:spPr>
            <a:xfrm>
              <a:off x="6574667" y="1536702"/>
              <a:ext cx="626140" cy="626144"/>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rgbClr val="B40005"/>
            </a:solidFill>
            <a:ln w="12700" cap="flat">
              <a:noFill/>
              <a:miter lim="400000"/>
            </a:ln>
            <a:effectLst/>
          </p:spPr>
          <p:txBody>
            <a:bodyPr wrap="square" lIns="50800" tIns="50800" rIns="50800" bIns="50800" numCol="1" anchor="ctr">
              <a:noAutofit/>
            </a:bodyPr>
            <a:lstStyle/>
            <a:p>
              <a:pPr algn="ctr" defTabSz="228600">
                <a:lnSpc>
                  <a:spcPct val="100000"/>
                </a:lnSpc>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sz="4000" dirty="0">
                  <a:solidFill>
                    <a:schemeClr val="bg1"/>
                  </a:solidFill>
                  <a:effectLst/>
                  <a:latin typeface="Arial"/>
                  <a:ea typeface="阿里巴巴普惠体 Medium"/>
                  <a:cs typeface="阿里巴巴普惠体 Medium"/>
                  <a:sym typeface="Arial"/>
                </a:rPr>
                <a:t>2</a:t>
              </a:r>
            </a:p>
          </p:txBody>
        </p:sp>
        <p:sp>
          <p:nvSpPr>
            <p:cNvPr id="30" name="图形"/>
            <p:cNvSpPr/>
            <p:nvPr>
              <p:custDataLst>
                <p:tags r:id="rId19"/>
              </p:custDataLst>
            </p:nvPr>
          </p:nvSpPr>
          <p:spPr>
            <a:xfrm>
              <a:off x="2273669" y="3089277"/>
              <a:ext cx="231140" cy="3195955"/>
            </a:xfrm>
            <a:prstGeom prst="rect">
              <a:avLst/>
            </a:prstGeom>
            <a:solidFill>
              <a:srgbClr val="8A0006"/>
            </a:solidFill>
            <a:ln w="12700">
              <a:miter lim="400000"/>
            </a:ln>
          </p:spPr>
          <p:txBody>
            <a:bodyPr lIns="0" tIns="0" rIns="0" bIns="0" anchor="ctr"/>
            <a:lstStyle/>
            <a:p>
              <a:pPr lvl="0" algn="ctr">
                <a:defRPr sz="3200"/>
              </a:pPr>
              <a:endParaRPr sz="4265">
                <a:solidFill>
                  <a:schemeClr val="tx1">
                    <a:lumMod val="65000"/>
                    <a:lumOff val="35000"/>
                  </a:schemeClr>
                </a:solidFill>
                <a:latin typeface="Arial"/>
                <a:ea typeface="阿里巴巴普惠体 Medium"/>
                <a:cs typeface="阿里巴巴普惠体 Medium"/>
                <a:sym typeface="Arial"/>
              </a:endParaRPr>
            </a:p>
          </p:txBody>
        </p:sp>
        <p:sp>
          <p:nvSpPr>
            <p:cNvPr id="35" name="图形"/>
            <p:cNvSpPr/>
            <p:nvPr>
              <p:custDataLst>
                <p:tags r:id="rId20"/>
              </p:custDataLst>
            </p:nvPr>
          </p:nvSpPr>
          <p:spPr>
            <a:xfrm>
              <a:off x="4736835" y="4102101"/>
              <a:ext cx="626140" cy="626140"/>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4"/>
                  </a:lnTo>
                  <a:cubicBezTo>
                    <a:pt x="0" y="1372"/>
                    <a:pt x="1372" y="0"/>
                    <a:pt x="3065" y="0"/>
                  </a:cubicBezTo>
                  <a:lnTo>
                    <a:pt x="18535" y="0"/>
                  </a:lnTo>
                  <a:cubicBezTo>
                    <a:pt x="20228" y="0"/>
                    <a:pt x="21600" y="1372"/>
                    <a:pt x="21600" y="3064"/>
                  </a:cubicBezTo>
                  <a:cubicBezTo>
                    <a:pt x="21600" y="3064"/>
                    <a:pt x="21600" y="18535"/>
                    <a:pt x="21600" y="18535"/>
                  </a:cubicBezTo>
                  <a:close/>
                </a:path>
              </a:pathLst>
            </a:custGeom>
            <a:solidFill>
              <a:srgbClr val="B40005"/>
            </a:solidFill>
            <a:ln w="12700" cap="flat">
              <a:noFill/>
              <a:miter lim="400000"/>
            </a:ln>
            <a:effectLst/>
          </p:spPr>
          <p:txBody>
            <a:bodyPr wrap="square" lIns="50800" tIns="50800" rIns="50800" bIns="50800" numCol="1" anchor="ctr">
              <a:noAutofit/>
            </a:bodyPr>
            <a:lstStyle/>
            <a:p>
              <a:pPr algn="ctr" defTabSz="228600">
                <a:lnSpc>
                  <a:spcPct val="100000"/>
                </a:lnSpc>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sz="4000" dirty="0">
                  <a:solidFill>
                    <a:schemeClr val="bg1"/>
                  </a:solidFill>
                  <a:effectLst/>
                  <a:latin typeface="Arial"/>
                  <a:ea typeface="阿里巴巴普惠体 Medium"/>
                  <a:cs typeface="阿里巴巴普惠体 Medium"/>
                  <a:sym typeface="Arial"/>
                </a:rPr>
                <a:t>6</a:t>
              </a:r>
            </a:p>
          </p:txBody>
        </p:sp>
      </p:grpSp>
      <p:sp>
        <p:nvSpPr>
          <p:cNvPr id="18" name="图形"/>
          <p:cNvSpPr/>
          <p:nvPr/>
        </p:nvSpPr>
        <p:spPr>
          <a:xfrm>
            <a:off x="1113434" y="2478405"/>
            <a:ext cx="430887" cy="3014980"/>
          </a:xfrm>
          <a:prstGeom prst="rect">
            <a:avLst/>
          </a:prstGeom>
          <a:ln w="12700">
            <a:miter lim="400000"/>
          </a:ln>
        </p:spPr>
        <p:txBody>
          <a:bodyPr vert="eaVert" wrap="square" lIns="0" tIns="0" rIns="0" bIns="0">
            <a:spAutoFit/>
          </a:bodyPr>
          <a:lstStyle/>
          <a:p>
            <a:pPr algn="ctr">
              <a:lnSpc>
                <a:spcPct val="100000"/>
              </a:lnSpc>
            </a:pPr>
            <a:r>
              <a:rPr lang="zh-CN" altLang="en-US" sz="2800" spc="300" dirty="0">
                <a:solidFill>
                  <a:schemeClr val="tx1">
                    <a:lumMod val="75000"/>
                    <a:lumOff val="25000"/>
                  </a:schemeClr>
                </a:solidFill>
                <a:latin typeface="Arial"/>
                <a:ea typeface="阿里巴巴普惠体 Medium"/>
                <a:cs typeface="阿里巴巴普惠体 Medium"/>
                <a:sym typeface="Arial"/>
              </a:rPr>
              <a:t>添加标题文本</a:t>
            </a:r>
          </a:p>
        </p:txBody>
      </p:sp>
    </p:spTree>
    <p:custDataLst>
      <p:tags r:id="rId1"/>
    </p:custDataLst>
  </p:cSld>
  <p:clrMapOvr>
    <a:masterClrMapping/>
  </p:clrMapOvr>
  <p:transition advTm="2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1000"/>
                                        <p:tgtEl>
                                          <p:spTgt spid="36"/>
                                        </p:tgtEl>
                                      </p:cBhvr>
                                    </p:animEffect>
                                    <p:anim calcmode="lin" valueType="num">
                                      <p:cBhvr>
                                        <p:cTn id="15" dur="1000" fill="hold"/>
                                        <p:tgtEl>
                                          <p:spTgt spid="36"/>
                                        </p:tgtEl>
                                        <p:attrNameLst>
                                          <p:attrName>ppt_x</p:attrName>
                                        </p:attrNameLst>
                                      </p:cBhvr>
                                      <p:tavLst>
                                        <p:tav tm="0">
                                          <p:val>
                                            <p:strVal val="#ppt_x"/>
                                          </p:val>
                                        </p:tav>
                                        <p:tav tm="100000">
                                          <p:val>
                                            <p:strVal val="#ppt_x"/>
                                          </p:val>
                                        </p:tav>
                                      </p:tavLst>
                                    </p:anim>
                                    <p:anim calcmode="lin" valueType="num">
                                      <p:cBhvr>
                                        <p:cTn id="16" dur="1000" fill="hold"/>
                                        <p:tgtEl>
                                          <p:spTgt spid="3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图形"/>
          <p:cNvGrpSpPr/>
          <p:nvPr/>
        </p:nvGrpSpPr>
        <p:grpSpPr>
          <a:xfrm>
            <a:off x="1" y="300356"/>
            <a:ext cx="3197225" cy="576580"/>
            <a:chOff x="0" y="473"/>
            <a:chExt cx="5035" cy="908"/>
          </a:xfrm>
        </p:grpSpPr>
        <p:sp>
          <p:nvSpPr>
            <p:cNvPr id="2" name="图形"/>
            <p:cNvSpPr/>
            <p:nvPr>
              <p:custDataLst>
                <p:tags r:id="rId14"/>
              </p:custDataLst>
            </p:nvPr>
          </p:nvSpPr>
          <p:spPr>
            <a:xfrm rot="5400000">
              <a:off x="361" y="112"/>
              <a:ext cx="908" cy="1630"/>
            </a:xfrm>
            <a:prstGeom prst="round2SameRect">
              <a:avLst>
                <a:gd name="adj1" fmla="val 50000"/>
                <a:gd name="adj2" fmla="val 0"/>
              </a:avLst>
            </a:prstGeom>
            <a:solidFill>
              <a:srgbClr val="B4000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tLang="zh-CN">
                <a:latin typeface="Arial"/>
                <a:ea typeface="阿里巴巴普惠体 Medium"/>
                <a:cs typeface="阿里巴巴普惠体 Medium"/>
                <a:sym typeface="Arial"/>
              </a:endParaRPr>
            </a:p>
          </p:txBody>
        </p:sp>
        <p:sp>
          <p:nvSpPr>
            <p:cNvPr id="3" name="图形"/>
            <p:cNvSpPr txBox="1"/>
            <p:nvPr>
              <p:custDataLst>
                <p:tags r:id="rId15"/>
              </p:custDataLst>
            </p:nvPr>
          </p:nvSpPr>
          <p:spPr>
            <a:xfrm>
              <a:off x="340" y="540"/>
              <a:ext cx="951" cy="775"/>
            </a:xfrm>
            <a:prstGeom prst="rect">
              <a:avLst/>
            </a:prstGeom>
            <a:noFill/>
          </p:spPr>
          <p:txBody>
            <a:bodyPr wrap="square" lIns="0" tIns="0" rIns="0" bIns="0" rtlCol="0">
              <a:spAutoFit/>
            </a:bodyPr>
            <a:lstStyle/>
            <a:p>
              <a:pPr algn="ctr">
                <a:lnSpc>
                  <a:spcPct val="100000"/>
                </a:lnSpc>
              </a:pPr>
              <a:r>
                <a:rPr lang="en-US" altLang="zh-CN" sz="3200" noProof="0">
                  <a:ln>
                    <a:noFill/>
                  </a:ln>
                  <a:solidFill>
                    <a:schemeClr val="bg1"/>
                  </a:solidFill>
                  <a:effectLst/>
                  <a:uLnTx/>
                  <a:uFillTx/>
                  <a:latin typeface="Arial"/>
                  <a:ea typeface="阿里巴巴普惠体 Medium"/>
                  <a:cs typeface="阿里巴巴普惠体 Medium"/>
                  <a:sym typeface="Arial"/>
                </a:rPr>
                <a:t>03</a:t>
              </a:r>
            </a:p>
          </p:txBody>
        </p:sp>
        <p:sp>
          <p:nvSpPr>
            <p:cNvPr id="29" name="图形"/>
            <p:cNvSpPr txBox="1"/>
            <p:nvPr>
              <p:custDataLst>
                <p:tags r:id="rId16"/>
              </p:custDataLst>
            </p:nvPr>
          </p:nvSpPr>
          <p:spPr>
            <a:xfrm>
              <a:off x="1878" y="491"/>
              <a:ext cx="3157" cy="872"/>
            </a:xfrm>
            <a:prstGeom prst="rect">
              <a:avLst/>
            </a:prstGeom>
            <a:noFill/>
          </p:spPr>
          <p:txBody>
            <a:bodyPr wrap="square" lIns="0" tIns="0" rIns="0" bIns="0" rtlCol="0">
              <a:spAutoFit/>
            </a:bodyPr>
            <a:lstStyle/>
            <a:p>
              <a:pPr algn="dist">
                <a:lnSpc>
                  <a:spcPct val="100000"/>
                </a:lnSpc>
              </a:pPr>
              <a:r>
                <a:rPr lang="zh-CN" altLang="en-US" sz="3600" noProof="0">
                  <a:ln>
                    <a:noFill/>
                  </a:ln>
                  <a:solidFill>
                    <a:schemeClr val="tx1">
                      <a:lumMod val="75000"/>
                      <a:lumOff val="25000"/>
                    </a:schemeClr>
                  </a:solidFill>
                  <a:effectLst/>
                  <a:uLnTx/>
                  <a:uFillTx/>
                  <a:latin typeface="Arial"/>
                  <a:ea typeface="阿里巴巴普惠体 Medium"/>
                  <a:cs typeface="阿里巴巴普惠体 Medium"/>
                  <a:sym typeface="Arial"/>
                </a:rPr>
                <a:t>宣传造势</a:t>
              </a:r>
            </a:p>
          </p:txBody>
        </p:sp>
      </p:grpSp>
      <p:grpSp>
        <p:nvGrpSpPr>
          <p:cNvPr id="32" name="图形"/>
          <p:cNvGrpSpPr/>
          <p:nvPr/>
        </p:nvGrpSpPr>
        <p:grpSpPr>
          <a:xfrm>
            <a:off x="1032511" y="1606550"/>
            <a:ext cx="10093960" cy="4431665"/>
            <a:chOff x="1626" y="2530"/>
            <a:chExt cx="15896" cy="6979"/>
          </a:xfrm>
        </p:grpSpPr>
        <p:grpSp>
          <p:nvGrpSpPr>
            <p:cNvPr id="28" name="组合 27"/>
            <p:cNvGrpSpPr/>
            <p:nvPr/>
          </p:nvGrpSpPr>
          <p:grpSpPr>
            <a:xfrm>
              <a:off x="1626" y="3128"/>
              <a:ext cx="6501" cy="5782"/>
              <a:chOff x="1626" y="3072"/>
              <a:chExt cx="6501" cy="5782"/>
            </a:xfrm>
          </p:grpSpPr>
          <p:sp>
            <p:nvSpPr>
              <p:cNvPr id="21" name="图形"/>
              <p:cNvSpPr/>
              <p:nvPr>
                <p:custDataLst>
                  <p:tags r:id="rId10"/>
                </p:custDataLst>
              </p:nvPr>
            </p:nvSpPr>
            <p:spPr>
              <a:xfrm>
                <a:off x="4559" y="3072"/>
                <a:ext cx="2599" cy="2430"/>
              </a:xfrm>
              <a:prstGeom prst="flowChartDecision">
                <a:avLst/>
              </a:prstGeom>
              <a:solidFill>
                <a:srgbClr val="B4000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5" rIns="91432" bIns="45715" rtlCol="0" anchor="ctr"/>
              <a:lstStyle/>
              <a:p>
                <a:pPr algn="ctr"/>
                <a:r>
                  <a:rPr lang="en-US" altLang="zh-CN" sz="2400" dirty="0">
                    <a:solidFill>
                      <a:schemeClr val="bg1"/>
                    </a:solidFill>
                    <a:latin typeface="Arial"/>
                    <a:ea typeface="阿里巴巴普惠体 Medium"/>
                    <a:cs typeface="阿里巴巴普惠体 Medium"/>
                    <a:sym typeface="Arial"/>
                  </a:rPr>
                  <a:t>20%</a:t>
                </a:r>
              </a:p>
            </p:txBody>
          </p:sp>
          <p:sp>
            <p:nvSpPr>
              <p:cNvPr id="22" name="图形"/>
              <p:cNvSpPr/>
              <p:nvPr>
                <p:custDataLst>
                  <p:tags r:id="rId11"/>
                </p:custDataLst>
              </p:nvPr>
            </p:nvSpPr>
            <p:spPr>
              <a:xfrm>
                <a:off x="4229" y="5780"/>
                <a:ext cx="3156" cy="3075"/>
              </a:xfrm>
              <a:prstGeom prst="flowChartDecision">
                <a:avLst/>
              </a:prstGeom>
              <a:solidFill>
                <a:srgbClr val="B4000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5" rIns="91432" bIns="45715" rtlCol="0" anchor="ctr"/>
              <a:lstStyle/>
              <a:p>
                <a:pPr algn="ctr"/>
                <a:r>
                  <a:rPr lang="en-US" altLang="zh-CN" sz="2400" dirty="0">
                    <a:solidFill>
                      <a:schemeClr val="bg1"/>
                    </a:solidFill>
                    <a:latin typeface="Arial"/>
                    <a:ea typeface="阿里巴巴普惠体 Medium"/>
                    <a:cs typeface="阿里巴巴普惠体 Medium"/>
                    <a:sym typeface="Arial"/>
                  </a:rPr>
                  <a:t>35%</a:t>
                </a:r>
              </a:p>
            </p:txBody>
          </p:sp>
          <p:sp>
            <p:nvSpPr>
              <p:cNvPr id="23" name="图形"/>
              <p:cNvSpPr/>
              <p:nvPr>
                <p:custDataLst>
                  <p:tags r:id="rId12"/>
                </p:custDataLst>
              </p:nvPr>
            </p:nvSpPr>
            <p:spPr>
              <a:xfrm>
                <a:off x="1626" y="3682"/>
                <a:ext cx="3964" cy="3861"/>
              </a:xfrm>
              <a:prstGeom prst="flowChartDecision">
                <a:avLst/>
              </a:prstGeom>
              <a:solidFill>
                <a:srgbClr val="8A000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5" rIns="91432" bIns="45715" rtlCol="0" anchor="ctr"/>
              <a:lstStyle/>
              <a:p>
                <a:pPr algn="ctr"/>
                <a:r>
                  <a:rPr lang="en-US" altLang="zh-CN" sz="2400" dirty="0">
                    <a:solidFill>
                      <a:schemeClr val="bg1"/>
                    </a:solidFill>
                    <a:latin typeface="Arial"/>
                    <a:ea typeface="阿里巴巴普惠体 Medium"/>
                    <a:cs typeface="阿里巴巴普惠体 Medium"/>
                    <a:sym typeface="Arial"/>
                  </a:rPr>
                  <a:t>55%</a:t>
                </a:r>
              </a:p>
            </p:txBody>
          </p:sp>
          <p:sp>
            <p:nvSpPr>
              <p:cNvPr id="24" name="图形"/>
              <p:cNvSpPr/>
              <p:nvPr>
                <p:custDataLst>
                  <p:tags r:id="rId13"/>
                </p:custDataLst>
              </p:nvPr>
            </p:nvSpPr>
            <p:spPr>
              <a:xfrm>
                <a:off x="6005" y="4677"/>
                <a:ext cx="2122" cy="1985"/>
              </a:xfrm>
              <a:prstGeom prst="flowChartDecision">
                <a:avLst/>
              </a:prstGeom>
              <a:solidFill>
                <a:srgbClr val="8A000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5" rIns="91432" bIns="45715" rtlCol="0" anchor="ctr"/>
              <a:lstStyle/>
              <a:p>
                <a:pPr algn="ctr"/>
                <a:r>
                  <a:rPr lang="en-US" altLang="zh-CN" dirty="0">
                    <a:solidFill>
                      <a:schemeClr val="bg1"/>
                    </a:solidFill>
                    <a:latin typeface="Arial"/>
                    <a:ea typeface="阿里巴巴普惠体 Medium"/>
                    <a:cs typeface="阿里巴巴普惠体 Medium"/>
                    <a:sym typeface="Arial"/>
                  </a:rPr>
                  <a:t>10%</a:t>
                </a:r>
              </a:p>
            </p:txBody>
          </p:sp>
        </p:grpSp>
        <p:grpSp>
          <p:nvGrpSpPr>
            <p:cNvPr id="27" name="组合 26"/>
            <p:cNvGrpSpPr/>
            <p:nvPr/>
          </p:nvGrpSpPr>
          <p:grpSpPr>
            <a:xfrm>
              <a:off x="8000" y="2530"/>
              <a:ext cx="9522" cy="6979"/>
              <a:chOff x="8000" y="3139"/>
              <a:chExt cx="9522" cy="6979"/>
            </a:xfrm>
          </p:grpSpPr>
          <p:grpSp>
            <p:nvGrpSpPr>
              <p:cNvPr id="10" name="组合 9"/>
              <p:cNvGrpSpPr/>
              <p:nvPr/>
            </p:nvGrpSpPr>
            <p:grpSpPr>
              <a:xfrm>
                <a:off x="8000" y="3139"/>
                <a:ext cx="9510" cy="1597"/>
                <a:chOff x="1627" y="6508"/>
                <a:chExt cx="9510" cy="1597"/>
              </a:xfrm>
            </p:grpSpPr>
            <p:sp>
              <p:nvSpPr>
                <p:cNvPr id="11" name="图形"/>
                <p:cNvSpPr txBox="1"/>
                <p:nvPr>
                  <p:custDataLst>
                    <p:tags r:id="rId8"/>
                  </p:custDataLst>
                </p:nvPr>
              </p:nvSpPr>
              <p:spPr>
                <a:xfrm>
                  <a:off x="1627" y="6508"/>
                  <a:ext cx="3109" cy="582"/>
                </a:xfrm>
                <a:prstGeom prst="rect">
                  <a:avLst/>
                </a:prstGeom>
                <a:noFill/>
              </p:spPr>
              <p:txBody>
                <a:bodyPr wrap="square" lIns="0" tIns="0" rIns="0" bIns="0" rtlCol="0">
                  <a:spAutoFit/>
                </a:bodyPr>
                <a:lstStyle/>
                <a:p>
                  <a:r>
                    <a:rPr lang="zh-CN" altLang="en-US" sz="2400">
                      <a:solidFill>
                        <a:schemeClr val="tx1">
                          <a:lumMod val="75000"/>
                          <a:lumOff val="25000"/>
                        </a:schemeClr>
                      </a:solidFill>
                      <a:latin typeface="Arial"/>
                      <a:ea typeface="阿里巴巴普惠体 Medium"/>
                      <a:cs typeface="阿里巴巴普惠体 Medium"/>
                      <a:sym typeface="Arial"/>
                    </a:rPr>
                    <a:t>添加标题文本</a:t>
                  </a:r>
                </a:p>
              </p:txBody>
            </p:sp>
            <p:sp>
              <p:nvSpPr>
                <p:cNvPr id="12" name="图形"/>
                <p:cNvSpPr txBox="1"/>
                <p:nvPr>
                  <p:custDataLst>
                    <p:tags r:id="rId9"/>
                  </p:custDataLst>
                </p:nvPr>
              </p:nvSpPr>
              <p:spPr>
                <a:xfrm>
                  <a:off x="1627" y="7087"/>
                  <a:ext cx="9510" cy="1018"/>
                </a:xfrm>
                <a:prstGeom prst="rect">
                  <a:avLst/>
                </a:prstGeom>
                <a:noFill/>
              </p:spPr>
              <p:txBody>
                <a:bodyPr wrap="square" lIns="0" tIns="0" rIns="0" bIns="0" rtlCol="0">
                  <a:spAutoFit/>
                </a:bodyPr>
                <a:lstStyle/>
                <a:p>
                  <a:pPr>
                    <a:lnSpc>
                      <a:spcPct val="150000"/>
                    </a:lnSpc>
                  </a:pPr>
                  <a:r>
                    <a:rPr lang="zh-CN" altLang="en-US" sz="1400">
                      <a:solidFill>
                        <a:schemeClr val="tx1">
                          <a:lumMod val="65000"/>
                          <a:lumOff val="35000"/>
                        </a:schemeClr>
                      </a:solidFill>
                      <a:latin typeface="Arial"/>
                      <a:ea typeface="阿里巴巴普惠体 Medium"/>
                      <a:cs typeface="阿里巴巴普惠体 Medium"/>
                      <a:sym typeface="Arial"/>
                    </a:rPr>
                    <a:t>单击此处输入您的文本内容，可更改文字的颜色或者大小等属性。单击此处输入您的文本内容，可更改文字的颜色或者大小等属性。</a:t>
                  </a:r>
                  <a:endParaRPr lang="en-US" altLang="zh-CN" sz="1400">
                    <a:solidFill>
                      <a:schemeClr val="tx1">
                        <a:lumMod val="65000"/>
                        <a:lumOff val="35000"/>
                      </a:schemeClr>
                    </a:solidFill>
                    <a:latin typeface="Arial"/>
                    <a:ea typeface="阿里巴巴普惠体 Medium"/>
                    <a:cs typeface="阿里巴巴普惠体 Medium"/>
                    <a:sym typeface="Arial"/>
                  </a:endParaRPr>
                </a:p>
              </p:txBody>
            </p:sp>
          </p:grpSp>
          <p:grpSp>
            <p:nvGrpSpPr>
              <p:cNvPr id="6" name="组合 5"/>
              <p:cNvGrpSpPr/>
              <p:nvPr/>
            </p:nvGrpSpPr>
            <p:grpSpPr>
              <a:xfrm>
                <a:off x="8543" y="4933"/>
                <a:ext cx="8979" cy="1597"/>
                <a:chOff x="1627" y="6508"/>
                <a:chExt cx="8979" cy="1597"/>
              </a:xfrm>
            </p:grpSpPr>
            <p:sp>
              <p:nvSpPr>
                <p:cNvPr id="7" name="图形"/>
                <p:cNvSpPr txBox="1"/>
                <p:nvPr>
                  <p:custDataLst>
                    <p:tags r:id="rId6"/>
                  </p:custDataLst>
                </p:nvPr>
              </p:nvSpPr>
              <p:spPr>
                <a:xfrm>
                  <a:off x="1627" y="6508"/>
                  <a:ext cx="3109" cy="582"/>
                </a:xfrm>
                <a:prstGeom prst="rect">
                  <a:avLst/>
                </a:prstGeom>
                <a:noFill/>
              </p:spPr>
              <p:txBody>
                <a:bodyPr wrap="square" lIns="0" tIns="0" rIns="0" bIns="0" rtlCol="0">
                  <a:spAutoFit/>
                </a:bodyPr>
                <a:lstStyle/>
                <a:p>
                  <a:r>
                    <a:rPr lang="zh-CN" altLang="en-US" sz="2400">
                      <a:solidFill>
                        <a:schemeClr val="tx1">
                          <a:lumMod val="75000"/>
                          <a:lumOff val="25000"/>
                        </a:schemeClr>
                      </a:solidFill>
                      <a:latin typeface="Arial"/>
                      <a:ea typeface="阿里巴巴普惠体 Medium"/>
                      <a:cs typeface="阿里巴巴普惠体 Medium"/>
                      <a:sym typeface="Arial"/>
                    </a:rPr>
                    <a:t>添加标题文本</a:t>
                  </a:r>
                </a:p>
              </p:txBody>
            </p:sp>
            <p:sp>
              <p:nvSpPr>
                <p:cNvPr id="8" name="图形"/>
                <p:cNvSpPr txBox="1"/>
                <p:nvPr>
                  <p:custDataLst>
                    <p:tags r:id="rId7"/>
                  </p:custDataLst>
                </p:nvPr>
              </p:nvSpPr>
              <p:spPr>
                <a:xfrm>
                  <a:off x="1627" y="7087"/>
                  <a:ext cx="8979" cy="1018"/>
                </a:xfrm>
                <a:prstGeom prst="rect">
                  <a:avLst/>
                </a:prstGeom>
                <a:noFill/>
              </p:spPr>
              <p:txBody>
                <a:bodyPr wrap="square" lIns="0" tIns="0" rIns="0" bIns="0" rtlCol="0">
                  <a:spAutoFit/>
                </a:bodyPr>
                <a:lstStyle/>
                <a:p>
                  <a:pPr>
                    <a:lnSpc>
                      <a:spcPct val="150000"/>
                    </a:lnSpc>
                  </a:pPr>
                  <a:r>
                    <a:rPr lang="zh-CN" altLang="en-US" sz="1400">
                      <a:solidFill>
                        <a:schemeClr val="tx1">
                          <a:lumMod val="65000"/>
                          <a:lumOff val="35000"/>
                        </a:schemeClr>
                      </a:solidFill>
                      <a:latin typeface="Arial"/>
                      <a:ea typeface="阿里巴巴普惠体 Medium"/>
                      <a:cs typeface="阿里巴巴普惠体 Medium"/>
                      <a:sym typeface="Arial"/>
                    </a:rPr>
                    <a:t>单击此处输入您的文本内容，可更改文字的颜色或者大小等属性。单击此处输入您的文本内容，可更改文字的颜色或者大小等属性。</a:t>
                  </a:r>
                  <a:endParaRPr lang="en-US" altLang="zh-CN" sz="1400">
                    <a:solidFill>
                      <a:schemeClr val="tx1">
                        <a:lumMod val="65000"/>
                        <a:lumOff val="35000"/>
                      </a:schemeClr>
                    </a:solidFill>
                    <a:latin typeface="Arial"/>
                    <a:ea typeface="阿里巴巴普惠体 Medium"/>
                    <a:cs typeface="阿里巴巴普惠体 Medium"/>
                    <a:sym typeface="Arial"/>
                  </a:endParaRPr>
                </a:p>
              </p:txBody>
            </p:sp>
          </p:grpSp>
          <p:grpSp>
            <p:nvGrpSpPr>
              <p:cNvPr id="9" name="组合 8"/>
              <p:cNvGrpSpPr/>
              <p:nvPr/>
            </p:nvGrpSpPr>
            <p:grpSpPr>
              <a:xfrm>
                <a:off x="8531" y="6727"/>
                <a:ext cx="8979" cy="1597"/>
                <a:chOff x="1627" y="6508"/>
                <a:chExt cx="8979" cy="1597"/>
              </a:xfrm>
            </p:grpSpPr>
            <p:sp>
              <p:nvSpPr>
                <p:cNvPr id="13" name="图形"/>
                <p:cNvSpPr txBox="1"/>
                <p:nvPr>
                  <p:custDataLst>
                    <p:tags r:id="rId4"/>
                  </p:custDataLst>
                </p:nvPr>
              </p:nvSpPr>
              <p:spPr>
                <a:xfrm>
                  <a:off x="1627" y="6508"/>
                  <a:ext cx="3109" cy="582"/>
                </a:xfrm>
                <a:prstGeom prst="rect">
                  <a:avLst/>
                </a:prstGeom>
                <a:noFill/>
              </p:spPr>
              <p:txBody>
                <a:bodyPr wrap="square" lIns="0" tIns="0" rIns="0" bIns="0" rtlCol="0">
                  <a:spAutoFit/>
                </a:bodyPr>
                <a:lstStyle/>
                <a:p>
                  <a:r>
                    <a:rPr lang="zh-CN" altLang="en-US" sz="2400">
                      <a:solidFill>
                        <a:schemeClr val="tx1">
                          <a:lumMod val="75000"/>
                          <a:lumOff val="25000"/>
                        </a:schemeClr>
                      </a:solidFill>
                      <a:latin typeface="Arial"/>
                      <a:ea typeface="阿里巴巴普惠体 Medium"/>
                      <a:cs typeface="阿里巴巴普惠体 Medium"/>
                      <a:sym typeface="Arial"/>
                    </a:rPr>
                    <a:t>添加标题文本</a:t>
                  </a:r>
                </a:p>
              </p:txBody>
            </p:sp>
            <p:sp>
              <p:nvSpPr>
                <p:cNvPr id="14" name="图形"/>
                <p:cNvSpPr txBox="1"/>
                <p:nvPr>
                  <p:custDataLst>
                    <p:tags r:id="rId5"/>
                  </p:custDataLst>
                </p:nvPr>
              </p:nvSpPr>
              <p:spPr>
                <a:xfrm>
                  <a:off x="1627" y="7087"/>
                  <a:ext cx="8979" cy="1018"/>
                </a:xfrm>
                <a:prstGeom prst="rect">
                  <a:avLst/>
                </a:prstGeom>
                <a:noFill/>
              </p:spPr>
              <p:txBody>
                <a:bodyPr wrap="square" lIns="0" tIns="0" rIns="0" bIns="0" rtlCol="0">
                  <a:spAutoFit/>
                </a:bodyPr>
                <a:lstStyle/>
                <a:p>
                  <a:pPr>
                    <a:lnSpc>
                      <a:spcPct val="150000"/>
                    </a:lnSpc>
                  </a:pPr>
                  <a:r>
                    <a:rPr lang="zh-CN" altLang="en-US" sz="1400">
                      <a:solidFill>
                        <a:schemeClr val="tx1">
                          <a:lumMod val="65000"/>
                          <a:lumOff val="35000"/>
                        </a:schemeClr>
                      </a:solidFill>
                      <a:latin typeface="Arial"/>
                      <a:ea typeface="阿里巴巴普惠体 Medium"/>
                      <a:cs typeface="阿里巴巴普惠体 Medium"/>
                      <a:sym typeface="Arial"/>
                    </a:rPr>
                    <a:t>单击此处输入您的文本内容，可更改文字的颜色或者大小等属性。单击此处输入您的文本内容，可更改文字的颜色或者大小等属性。</a:t>
                  </a:r>
                  <a:endParaRPr lang="en-US" altLang="zh-CN" sz="1400">
                    <a:solidFill>
                      <a:schemeClr val="tx1">
                        <a:lumMod val="65000"/>
                        <a:lumOff val="35000"/>
                      </a:schemeClr>
                    </a:solidFill>
                    <a:latin typeface="Arial"/>
                    <a:ea typeface="阿里巴巴普惠体 Medium"/>
                    <a:cs typeface="阿里巴巴普惠体 Medium"/>
                    <a:sym typeface="Arial"/>
                  </a:endParaRPr>
                </a:p>
              </p:txBody>
            </p:sp>
          </p:grpSp>
          <p:grpSp>
            <p:nvGrpSpPr>
              <p:cNvPr id="15" name="组合 14"/>
              <p:cNvGrpSpPr/>
              <p:nvPr/>
            </p:nvGrpSpPr>
            <p:grpSpPr>
              <a:xfrm>
                <a:off x="8012" y="8521"/>
                <a:ext cx="9510" cy="1597"/>
                <a:chOff x="1627" y="6508"/>
                <a:chExt cx="9510" cy="1597"/>
              </a:xfrm>
            </p:grpSpPr>
            <p:sp>
              <p:nvSpPr>
                <p:cNvPr id="16" name="图形"/>
                <p:cNvSpPr txBox="1"/>
                <p:nvPr>
                  <p:custDataLst>
                    <p:tags r:id="rId2"/>
                  </p:custDataLst>
                </p:nvPr>
              </p:nvSpPr>
              <p:spPr>
                <a:xfrm>
                  <a:off x="1627" y="6508"/>
                  <a:ext cx="3109" cy="582"/>
                </a:xfrm>
                <a:prstGeom prst="rect">
                  <a:avLst/>
                </a:prstGeom>
                <a:noFill/>
              </p:spPr>
              <p:txBody>
                <a:bodyPr wrap="square" lIns="0" tIns="0" rIns="0" bIns="0" rtlCol="0">
                  <a:spAutoFit/>
                </a:bodyPr>
                <a:lstStyle/>
                <a:p>
                  <a:r>
                    <a:rPr lang="zh-CN" altLang="en-US" sz="2400">
                      <a:solidFill>
                        <a:schemeClr val="tx1">
                          <a:lumMod val="75000"/>
                          <a:lumOff val="25000"/>
                        </a:schemeClr>
                      </a:solidFill>
                      <a:latin typeface="Arial"/>
                      <a:ea typeface="阿里巴巴普惠体 Medium"/>
                      <a:cs typeface="阿里巴巴普惠体 Medium"/>
                      <a:sym typeface="Arial"/>
                    </a:rPr>
                    <a:t>添加标题文本</a:t>
                  </a:r>
                </a:p>
              </p:txBody>
            </p:sp>
            <p:sp>
              <p:nvSpPr>
                <p:cNvPr id="26" name="图形"/>
                <p:cNvSpPr txBox="1"/>
                <p:nvPr>
                  <p:custDataLst>
                    <p:tags r:id="rId3"/>
                  </p:custDataLst>
                </p:nvPr>
              </p:nvSpPr>
              <p:spPr>
                <a:xfrm>
                  <a:off x="1627" y="7087"/>
                  <a:ext cx="9510" cy="1018"/>
                </a:xfrm>
                <a:prstGeom prst="rect">
                  <a:avLst/>
                </a:prstGeom>
                <a:noFill/>
              </p:spPr>
              <p:txBody>
                <a:bodyPr wrap="square" lIns="0" tIns="0" rIns="0" bIns="0" rtlCol="0">
                  <a:spAutoFit/>
                </a:bodyPr>
                <a:lstStyle/>
                <a:p>
                  <a:pPr>
                    <a:lnSpc>
                      <a:spcPct val="150000"/>
                    </a:lnSpc>
                  </a:pPr>
                  <a:r>
                    <a:rPr lang="zh-CN" altLang="en-US" sz="1400">
                      <a:solidFill>
                        <a:schemeClr val="tx1">
                          <a:lumMod val="65000"/>
                          <a:lumOff val="35000"/>
                        </a:schemeClr>
                      </a:solidFill>
                      <a:latin typeface="Arial"/>
                      <a:ea typeface="阿里巴巴普惠体 Medium"/>
                      <a:cs typeface="阿里巴巴普惠体 Medium"/>
                      <a:sym typeface="Arial"/>
                    </a:rPr>
                    <a:t>单击此处输入您的文本内容，可更改文字的颜色或者大小等属性。单击此处输入您的文本内容，可更改文字的颜色或者大小等属性。</a:t>
                  </a:r>
                  <a:endParaRPr lang="en-US" altLang="zh-CN" sz="1400">
                    <a:solidFill>
                      <a:schemeClr val="tx1">
                        <a:lumMod val="65000"/>
                        <a:lumOff val="35000"/>
                      </a:schemeClr>
                    </a:solidFill>
                    <a:latin typeface="Arial"/>
                    <a:ea typeface="阿里巴巴普惠体 Medium"/>
                    <a:cs typeface="阿里巴巴普惠体 Medium"/>
                    <a:sym typeface="Arial"/>
                  </a:endParaRPr>
                </a:p>
              </p:txBody>
            </p:sp>
          </p:grpSp>
        </p:grpSp>
      </p:grpSp>
    </p:spTree>
    <p:custDataLst>
      <p:tags r:id="rId1"/>
    </p:custDataLst>
  </p:cSld>
  <p:clrMapOvr>
    <a:masterClrMapping/>
  </p:clrMapOvr>
  <p:transition advTm="2000">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1000" fill="hold"/>
                                        <p:tgtEl>
                                          <p:spTgt spid="32"/>
                                        </p:tgtEl>
                                        <p:attrNameLst>
                                          <p:attrName>ppt_x</p:attrName>
                                        </p:attrNameLst>
                                      </p:cBhvr>
                                      <p:tavLst>
                                        <p:tav tm="0">
                                          <p:val>
                                            <p:strVal val="#ppt_x-.2"/>
                                          </p:val>
                                        </p:tav>
                                        <p:tav tm="100000">
                                          <p:val>
                                            <p:strVal val="#ppt_x"/>
                                          </p:val>
                                        </p:tav>
                                      </p:tavLst>
                                    </p:anim>
                                    <p:anim calcmode="lin" valueType="num">
                                      <p:cBhvr>
                                        <p:cTn id="15"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形" descr="D:/包图网/5db00e60c5d5e.png5db00e60c5d5e"/>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35" y="-78740"/>
            <a:ext cx="12192635" cy="6937375"/>
          </a:xfrm>
          <a:prstGeom prst="rect">
            <a:avLst/>
          </a:prstGeom>
        </p:spPr>
      </p:pic>
      <p:grpSp>
        <p:nvGrpSpPr>
          <p:cNvPr id="6" name="图形"/>
          <p:cNvGrpSpPr/>
          <p:nvPr/>
        </p:nvGrpSpPr>
        <p:grpSpPr>
          <a:xfrm>
            <a:off x="4632960" y="908050"/>
            <a:ext cx="6111240" cy="1560830"/>
            <a:chOff x="7296" y="1430"/>
            <a:chExt cx="9624" cy="2458"/>
          </a:xfrm>
        </p:grpSpPr>
        <p:grpSp>
          <p:nvGrpSpPr>
            <p:cNvPr id="19" name="组合 18"/>
            <p:cNvGrpSpPr/>
            <p:nvPr/>
          </p:nvGrpSpPr>
          <p:grpSpPr>
            <a:xfrm>
              <a:off x="15278" y="1588"/>
              <a:ext cx="1642" cy="2299"/>
              <a:chOff x="11372" y="-3720"/>
              <a:chExt cx="1642" cy="2299"/>
            </a:xfrm>
            <a:gradFill>
              <a:gsLst>
                <a:gs pos="90000">
                  <a:schemeClr val="bg1"/>
                </a:gs>
                <a:gs pos="100000">
                  <a:schemeClr val="bg1">
                    <a:alpha val="0"/>
                  </a:schemeClr>
                </a:gs>
              </a:gsLst>
              <a:lin ang="5400000" scaled="0"/>
            </a:gradFill>
          </p:grpSpPr>
          <p:sp>
            <p:nvSpPr>
              <p:cNvPr id="3" name="图形"/>
              <p:cNvSpPr txBox="1"/>
              <p:nvPr/>
            </p:nvSpPr>
            <p:spPr>
              <a:xfrm>
                <a:off x="11374" y="-3025"/>
                <a:ext cx="1638" cy="1605"/>
              </a:xfrm>
              <a:custGeom>
                <a:avLst/>
                <a:gdLst/>
                <a:ahLst/>
                <a:cxnLst>
                  <a:cxn ang="3">
                    <a:pos x="hc" y="t"/>
                  </a:cxn>
                  <a:cxn ang="cd2">
                    <a:pos x="l" y="vc"/>
                  </a:cxn>
                  <a:cxn ang="cd4">
                    <a:pos x="hc" y="b"/>
                  </a:cxn>
                  <a:cxn ang="0">
                    <a:pos x="r" y="vc"/>
                  </a:cxn>
                </a:cxnLst>
                <a:rect l="l" t="t" r="r" b="b"/>
                <a:pathLst>
                  <a:path w="1638" h="1605">
                    <a:moveTo>
                      <a:pt x="299" y="561"/>
                    </a:moveTo>
                    <a:lnTo>
                      <a:pt x="299" y="642"/>
                    </a:lnTo>
                    <a:lnTo>
                      <a:pt x="1242" y="642"/>
                    </a:lnTo>
                    <a:lnTo>
                      <a:pt x="1242" y="812"/>
                    </a:lnTo>
                    <a:lnTo>
                      <a:pt x="299" y="812"/>
                    </a:lnTo>
                    <a:lnTo>
                      <a:pt x="299" y="897"/>
                    </a:lnTo>
                    <a:lnTo>
                      <a:pt x="1242" y="897"/>
                    </a:lnTo>
                    <a:lnTo>
                      <a:pt x="1242" y="1070"/>
                    </a:lnTo>
                    <a:lnTo>
                      <a:pt x="299" y="1070"/>
                    </a:lnTo>
                    <a:lnTo>
                      <a:pt x="299" y="1155"/>
                    </a:lnTo>
                    <a:lnTo>
                      <a:pt x="1242" y="1155"/>
                    </a:lnTo>
                    <a:lnTo>
                      <a:pt x="1242" y="1325"/>
                    </a:lnTo>
                    <a:lnTo>
                      <a:pt x="299" y="1325"/>
                    </a:lnTo>
                    <a:lnTo>
                      <a:pt x="299" y="1401"/>
                    </a:lnTo>
                    <a:lnTo>
                      <a:pt x="1362" y="1401"/>
                    </a:lnTo>
                    <a:lnTo>
                      <a:pt x="1362" y="561"/>
                    </a:lnTo>
                    <a:lnTo>
                      <a:pt x="299" y="561"/>
                    </a:lnTo>
                    <a:close/>
                    <a:moveTo>
                      <a:pt x="442" y="0"/>
                    </a:moveTo>
                    <a:lnTo>
                      <a:pt x="646" y="0"/>
                    </a:lnTo>
                    <a:lnTo>
                      <a:pt x="646" y="85"/>
                    </a:lnTo>
                    <a:lnTo>
                      <a:pt x="646" y="87"/>
                    </a:lnTo>
                    <a:lnTo>
                      <a:pt x="1638" y="87"/>
                    </a:lnTo>
                    <a:lnTo>
                      <a:pt x="1638" y="292"/>
                    </a:lnTo>
                    <a:lnTo>
                      <a:pt x="600" y="292"/>
                    </a:lnTo>
                    <a:cubicBezTo>
                      <a:pt x="593" y="307"/>
                      <a:pt x="580" y="329"/>
                      <a:pt x="561" y="357"/>
                    </a:cubicBezTo>
                    <a:lnTo>
                      <a:pt x="1566" y="357"/>
                    </a:lnTo>
                    <a:lnTo>
                      <a:pt x="1566" y="1401"/>
                    </a:lnTo>
                    <a:lnTo>
                      <a:pt x="1638" y="1401"/>
                    </a:lnTo>
                    <a:lnTo>
                      <a:pt x="1638" y="1605"/>
                    </a:lnTo>
                    <a:lnTo>
                      <a:pt x="0" y="1605"/>
                    </a:lnTo>
                    <a:lnTo>
                      <a:pt x="0" y="1401"/>
                    </a:lnTo>
                    <a:lnTo>
                      <a:pt x="94" y="1401"/>
                    </a:lnTo>
                    <a:lnTo>
                      <a:pt x="94" y="357"/>
                    </a:lnTo>
                    <a:lnTo>
                      <a:pt x="173" y="357"/>
                    </a:lnTo>
                    <a:cubicBezTo>
                      <a:pt x="235" y="357"/>
                      <a:pt x="294" y="335"/>
                      <a:pt x="347" y="292"/>
                    </a:cubicBezTo>
                    <a:lnTo>
                      <a:pt x="0" y="292"/>
                    </a:lnTo>
                    <a:lnTo>
                      <a:pt x="0" y="87"/>
                    </a:lnTo>
                    <a:lnTo>
                      <a:pt x="442" y="87"/>
                    </a:lnTo>
                    <a:lnTo>
                      <a:pt x="442" y="85"/>
                    </a:lnTo>
                    <a:lnTo>
                      <a:pt x="442" y="0"/>
                    </a:lnTo>
                    <a:close/>
                  </a:path>
                </a:pathLst>
              </a:custGeom>
              <a:grpFill/>
              <a:ln>
                <a:noFill/>
              </a:ln>
              <a:effectLst/>
            </p:spPr>
            <p:txBody>
              <a:bodyPr wrap="square" lIns="0" tIns="0" rIns="0" bIns="0" rtlCol="0">
                <a:noAutofit/>
              </a:bodyPr>
              <a:lstStyle/>
              <a:p>
                <a:pPr algn="ctr">
                  <a:lnSpc>
                    <a:spcPct val="100000"/>
                  </a:lnSpc>
                </a:pPr>
                <a:endParaRPr lang="zh-CN" altLang="en-US" sz="11500" noProof="0">
                  <a:ln>
                    <a:noFill/>
                  </a:ln>
                  <a:solidFill>
                    <a:schemeClr val="bg1"/>
                  </a:solidFill>
                  <a:effectLst/>
                  <a:uLnTx/>
                  <a:uFillTx/>
                  <a:latin typeface="Arial"/>
                  <a:ea typeface="阿里巴巴普惠体 Medium"/>
                  <a:cs typeface="阿里巴巴普惠体 Medium"/>
                  <a:sym typeface="Arial"/>
                </a:endParaRPr>
              </a:p>
            </p:txBody>
          </p:sp>
          <p:sp>
            <p:nvSpPr>
              <p:cNvPr id="11" name="图形"/>
              <p:cNvSpPr txBox="1"/>
              <p:nvPr/>
            </p:nvSpPr>
            <p:spPr>
              <a:xfrm>
                <a:off x="11372" y="-3720"/>
                <a:ext cx="1642" cy="630"/>
              </a:xfrm>
              <a:custGeom>
                <a:avLst/>
                <a:gdLst/>
                <a:ahLst/>
                <a:cxnLst>
                  <a:cxn ang="3">
                    <a:pos x="hc" y="t"/>
                  </a:cxn>
                  <a:cxn ang="cd2">
                    <a:pos x="l" y="vc"/>
                  </a:cxn>
                  <a:cxn ang="cd4">
                    <a:pos x="hc" y="b"/>
                  </a:cxn>
                  <a:cxn ang="0">
                    <a:pos x="r" y="vc"/>
                  </a:cxn>
                </a:cxnLst>
                <a:rect l="l" t="t" r="r" b="b"/>
                <a:pathLst>
                  <a:path w="1642" h="630">
                    <a:moveTo>
                      <a:pt x="1162" y="207"/>
                    </a:moveTo>
                    <a:lnTo>
                      <a:pt x="1162" y="426"/>
                    </a:lnTo>
                    <a:lnTo>
                      <a:pt x="1313" y="426"/>
                    </a:lnTo>
                    <a:cubicBezTo>
                      <a:pt x="1347" y="426"/>
                      <a:pt x="1376" y="414"/>
                      <a:pt x="1401" y="390"/>
                    </a:cubicBezTo>
                    <a:cubicBezTo>
                      <a:pt x="1425" y="366"/>
                      <a:pt x="1438" y="337"/>
                      <a:pt x="1438" y="304"/>
                    </a:cubicBezTo>
                    <a:lnTo>
                      <a:pt x="1438" y="207"/>
                    </a:lnTo>
                    <a:lnTo>
                      <a:pt x="1162" y="207"/>
                    </a:lnTo>
                    <a:close/>
                    <a:moveTo>
                      <a:pt x="685" y="207"/>
                    </a:moveTo>
                    <a:lnTo>
                      <a:pt x="685" y="426"/>
                    </a:lnTo>
                    <a:lnTo>
                      <a:pt x="957" y="426"/>
                    </a:lnTo>
                    <a:lnTo>
                      <a:pt x="957" y="207"/>
                    </a:lnTo>
                    <a:lnTo>
                      <a:pt x="685" y="207"/>
                    </a:lnTo>
                    <a:close/>
                    <a:moveTo>
                      <a:pt x="205" y="207"/>
                    </a:moveTo>
                    <a:lnTo>
                      <a:pt x="205" y="426"/>
                    </a:lnTo>
                    <a:lnTo>
                      <a:pt x="481" y="426"/>
                    </a:lnTo>
                    <a:lnTo>
                      <a:pt x="481" y="207"/>
                    </a:lnTo>
                    <a:lnTo>
                      <a:pt x="205" y="207"/>
                    </a:lnTo>
                    <a:close/>
                    <a:moveTo>
                      <a:pt x="0" y="0"/>
                    </a:moveTo>
                    <a:lnTo>
                      <a:pt x="1642" y="0"/>
                    </a:lnTo>
                    <a:lnTo>
                      <a:pt x="1642" y="304"/>
                    </a:lnTo>
                    <a:cubicBezTo>
                      <a:pt x="1642" y="362"/>
                      <a:pt x="1628" y="416"/>
                      <a:pt x="1598" y="467"/>
                    </a:cubicBezTo>
                    <a:cubicBezTo>
                      <a:pt x="1569" y="517"/>
                      <a:pt x="1529" y="557"/>
                      <a:pt x="1479" y="587"/>
                    </a:cubicBezTo>
                    <a:cubicBezTo>
                      <a:pt x="1428" y="616"/>
                      <a:pt x="1373" y="630"/>
                      <a:pt x="1313" y="630"/>
                    </a:cubicBezTo>
                    <a:lnTo>
                      <a:pt x="0" y="630"/>
                    </a:lnTo>
                    <a:lnTo>
                      <a:pt x="0" y="0"/>
                    </a:lnTo>
                    <a:close/>
                  </a:path>
                </a:pathLst>
              </a:custGeom>
              <a:grpFill/>
              <a:ln>
                <a:noFill/>
              </a:ln>
              <a:effec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endParaRPr lang="zh-CN" altLang="en-US" sz="11500" noProof="0">
                  <a:ln>
                    <a:noFill/>
                  </a:ln>
                  <a:solidFill>
                    <a:schemeClr val="bg1"/>
                  </a:solidFill>
                  <a:effectLst/>
                  <a:uLnTx/>
                  <a:uFillTx/>
                  <a:latin typeface="Arial"/>
                  <a:ea typeface="阿里巴巴普惠体 Medium"/>
                  <a:cs typeface="阿里巴巴普惠体 Medium"/>
                  <a:sym typeface="Arial"/>
                </a:endParaRPr>
              </a:p>
            </p:txBody>
          </p:sp>
        </p:grpSp>
        <p:sp>
          <p:nvSpPr>
            <p:cNvPr id="10" name="图形"/>
            <p:cNvSpPr txBox="1"/>
            <p:nvPr/>
          </p:nvSpPr>
          <p:spPr>
            <a:xfrm>
              <a:off x="12836" y="1588"/>
              <a:ext cx="1651" cy="2300"/>
            </a:xfrm>
            <a:custGeom>
              <a:avLst/>
              <a:gdLst/>
              <a:ahLst/>
              <a:cxnLst>
                <a:cxn ang="3">
                  <a:pos x="hc" y="t"/>
                </a:cxn>
                <a:cxn ang="cd2">
                  <a:pos x="l" y="vc"/>
                </a:cxn>
                <a:cxn ang="cd4">
                  <a:pos x="hc" y="b"/>
                </a:cxn>
                <a:cxn ang="0">
                  <a:pos x="r" y="vc"/>
                </a:cxn>
              </a:cxnLst>
              <a:rect l="l" t="t" r="r" b="b"/>
              <a:pathLst>
                <a:path w="1651" h="2300">
                  <a:moveTo>
                    <a:pt x="531" y="0"/>
                  </a:moveTo>
                  <a:lnTo>
                    <a:pt x="736" y="0"/>
                  </a:lnTo>
                  <a:lnTo>
                    <a:pt x="736" y="276"/>
                  </a:lnTo>
                  <a:lnTo>
                    <a:pt x="736" y="281"/>
                  </a:lnTo>
                  <a:lnTo>
                    <a:pt x="1651" y="281"/>
                  </a:lnTo>
                  <a:lnTo>
                    <a:pt x="1651" y="485"/>
                  </a:lnTo>
                  <a:lnTo>
                    <a:pt x="715" y="485"/>
                  </a:lnTo>
                  <a:cubicBezTo>
                    <a:pt x="689" y="629"/>
                    <a:pt x="641" y="757"/>
                    <a:pt x="570" y="867"/>
                  </a:cubicBezTo>
                  <a:lnTo>
                    <a:pt x="890" y="867"/>
                  </a:lnTo>
                  <a:lnTo>
                    <a:pt x="890" y="660"/>
                  </a:lnTo>
                  <a:lnTo>
                    <a:pt x="1095" y="660"/>
                  </a:lnTo>
                  <a:lnTo>
                    <a:pt x="1095" y="867"/>
                  </a:lnTo>
                  <a:lnTo>
                    <a:pt x="1635" y="867"/>
                  </a:lnTo>
                  <a:lnTo>
                    <a:pt x="1635" y="1789"/>
                  </a:lnTo>
                  <a:cubicBezTo>
                    <a:pt x="1635" y="1854"/>
                    <a:pt x="1620" y="1913"/>
                    <a:pt x="1588" y="1968"/>
                  </a:cubicBezTo>
                  <a:cubicBezTo>
                    <a:pt x="1557" y="2022"/>
                    <a:pt x="1514" y="2065"/>
                    <a:pt x="1459" y="2096"/>
                  </a:cubicBezTo>
                  <a:cubicBezTo>
                    <a:pt x="1405" y="2128"/>
                    <a:pt x="1346" y="2144"/>
                    <a:pt x="1283" y="2144"/>
                  </a:cubicBezTo>
                  <a:lnTo>
                    <a:pt x="1258" y="2144"/>
                  </a:lnTo>
                  <a:lnTo>
                    <a:pt x="1258" y="1939"/>
                  </a:lnTo>
                  <a:lnTo>
                    <a:pt x="1283" y="1939"/>
                  </a:lnTo>
                  <a:cubicBezTo>
                    <a:pt x="1323" y="1939"/>
                    <a:pt x="1358" y="1924"/>
                    <a:pt x="1387" y="1895"/>
                  </a:cubicBezTo>
                  <a:cubicBezTo>
                    <a:pt x="1416" y="1866"/>
                    <a:pt x="1431" y="1831"/>
                    <a:pt x="1431" y="1789"/>
                  </a:cubicBezTo>
                  <a:lnTo>
                    <a:pt x="1431" y="1072"/>
                  </a:lnTo>
                  <a:lnTo>
                    <a:pt x="1095" y="1072"/>
                  </a:lnTo>
                  <a:lnTo>
                    <a:pt x="1095" y="2300"/>
                  </a:lnTo>
                  <a:lnTo>
                    <a:pt x="890" y="2300"/>
                  </a:lnTo>
                  <a:lnTo>
                    <a:pt x="890" y="1072"/>
                  </a:lnTo>
                  <a:lnTo>
                    <a:pt x="538" y="1072"/>
                  </a:lnTo>
                  <a:lnTo>
                    <a:pt x="538" y="2151"/>
                  </a:lnTo>
                  <a:lnTo>
                    <a:pt x="334" y="2151"/>
                  </a:lnTo>
                  <a:lnTo>
                    <a:pt x="334" y="1095"/>
                  </a:lnTo>
                  <a:cubicBezTo>
                    <a:pt x="235" y="1148"/>
                    <a:pt x="124" y="1175"/>
                    <a:pt x="0" y="1175"/>
                  </a:cubicBezTo>
                  <a:lnTo>
                    <a:pt x="0" y="971"/>
                  </a:lnTo>
                  <a:cubicBezTo>
                    <a:pt x="152" y="971"/>
                    <a:pt x="267" y="923"/>
                    <a:pt x="346" y="827"/>
                  </a:cubicBezTo>
                  <a:cubicBezTo>
                    <a:pt x="425" y="731"/>
                    <a:pt x="478" y="617"/>
                    <a:pt x="506" y="485"/>
                  </a:cubicBezTo>
                  <a:lnTo>
                    <a:pt x="0" y="485"/>
                  </a:lnTo>
                  <a:lnTo>
                    <a:pt x="0" y="281"/>
                  </a:lnTo>
                  <a:lnTo>
                    <a:pt x="531" y="281"/>
                  </a:lnTo>
                  <a:lnTo>
                    <a:pt x="531" y="276"/>
                  </a:lnTo>
                  <a:lnTo>
                    <a:pt x="531" y="0"/>
                  </a:lnTo>
                  <a:close/>
                </a:path>
              </a:pathLst>
            </a:custGeom>
            <a:gradFill>
              <a:gsLst>
                <a:gs pos="88000">
                  <a:schemeClr val="bg1"/>
                </a:gs>
                <a:gs pos="96000">
                  <a:schemeClr val="bg1">
                    <a:alpha val="0"/>
                  </a:schemeClr>
                </a:gs>
              </a:gsLst>
              <a:lin ang="5400000" scaled="0"/>
            </a:gradFill>
            <a:ln>
              <a:noFill/>
            </a:ln>
            <a:effec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endParaRPr lang="zh-CN" altLang="en-US" sz="11500" noProof="0">
                <a:ln>
                  <a:noFill/>
                </a:ln>
                <a:solidFill>
                  <a:schemeClr val="bg1"/>
                </a:solidFill>
                <a:effectLst/>
                <a:uLnTx/>
                <a:uFillTx/>
                <a:latin typeface="Arial"/>
                <a:ea typeface="阿里巴巴普惠体 Medium"/>
                <a:cs typeface="阿里巴巴普惠体 Medium"/>
                <a:sym typeface="Arial"/>
              </a:endParaRPr>
            </a:p>
          </p:txBody>
        </p:sp>
        <p:sp>
          <p:nvSpPr>
            <p:cNvPr id="14" name="图形"/>
            <p:cNvSpPr txBox="1"/>
            <p:nvPr/>
          </p:nvSpPr>
          <p:spPr>
            <a:xfrm>
              <a:off x="10357" y="1595"/>
              <a:ext cx="1688" cy="2293"/>
            </a:xfrm>
            <a:custGeom>
              <a:avLst/>
              <a:gdLst/>
              <a:ahLst/>
              <a:cxnLst>
                <a:cxn ang="3">
                  <a:pos x="hc" y="t"/>
                </a:cxn>
                <a:cxn ang="cd2">
                  <a:pos x="l" y="vc"/>
                </a:cxn>
                <a:cxn ang="cd4">
                  <a:pos x="hc" y="b"/>
                </a:cxn>
                <a:cxn ang="0">
                  <a:pos x="r" y="vc"/>
                </a:cxn>
              </a:cxnLst>
              <a:rect l="l" t="t" r="r" b="b"/>
              <a:pathLst>
                <a:path w="1688" h="2293">
                  <a:moveTo>
                    <a:pt x="722" y="377"/>
                  </a:moveTo>
                  <a:lnTo>
                    <a:pt x="932" y="377"/>
                  </a:lnTo>
                  <a:lnTo>
                    <a:pt x="932" y="462"/>
                  </a:lnTo>
                  <a:lnTo>
                    <a:pt x="1387" y="462"/>
                  </a:lnTo>
                  <a:lnTo>
                    <a:pt x="1387" y="674"/>
                  </a:lnTo>
                  <a:lnTo>
                    <a:pt x="932" y="674"/>
                  </a:lnTo>
                  <a:lnTo>
                    <a:pt x="932" y="794"/>
                  </a:lnTo>
                  <a:lnTo>
                    <a:pt x="1336" y="794"/>
                  </a:lnTo>
                  <a:lnTo>
                    <a:pt x="1336" y="1003"/>
                  </a:lnTo>
                  <a:lnTo>
                    <a:pt x="932" y="1003"/>
                  </a:lnTo>
                  <a:lnTo>
                    <a:pt x="932" y="1141"/>
                  </a:lnTo>
                  <a:lnTo>
                    <a:pt x="1387" y="1141"/>
                  </a:lnTo>
                  <a:lnTo>
                    <a:pt x="1387" y="1638"/>
                  </a:lnTo>
                  <a:cubicBezTo>
                    <a:pt x="1387" y="1711"/>
                    <a:pt x="1360" y="1774"/>
                    <a:pt x="1305" y="1826"/>
                  </a:cubicBezTo>
                  <a:cubicBezTo>
                    <a:pt x="1251" y="1878"/>
                    <a:pt x="1185" y="1904"/>
                    <a:pt x="1109" y="1904"/>
                  </a:cubicBezTo>
                  <a:lnTo>
                    <a:pt x="1109" y="1695"/>
                  </a:lnTo>
                  <a:cubicBezTo>
                    <a:pt x="1127" y="1695"/>
                    <a:pt x="1143" y="1689"/>
                    <a:pt x="1157" y="1678"/>
                  </a:cubicBezTo>
                  <a:cubicBezTo>
                    <a:pt x="1171" y="1666"/>
                    <a:pt x="1178" y="1653"/>
                    <a:pt x="1178" y="1638"/>
                  </a:cubicBezTo>
                  <a:lnTo>
                    <a:pt x="1178" y="1350"/>
                  </a:lnTo>
                  <a:lnTo>
                    <a:pt x="932" y="1350"/>
                  </a:lnTo>
                  <a:lnTo>
                    <a:pt x="932" y="1934"/>
                  </a:lnTo>
                  <a:lnTo>
                    <a:pt x="722" y="1934"/>
                  </a:lnTo>
                  <a:lnTo>
                    <a:pt x="722" y="1350"/>
                  </a:lnTo>
                  <a:lnTo>
                    <a:pt x="265" y="1350"/>
                  </a:lnTo>
                  <a:lnTo>
                    <a:pt x="265" y="1141"/>
                  </a:lnTo>
                  <a:lnTo>
                    <a:pt x="722" y="1141"/>
                  </a:lnTo>
                  <a:lnTo>
                    <a:pt x="722" y="1003"/>
                  </a:lnTo>
                  <a:lnTo>
                    <a:pt x="311" y="1003"/>
                  </a:lnTo>
                  <a:lnTo>
                    <a:pt x="311" y="794"/>
                  </a:lnTo>
                  <a:lnTo>
                    <a:pt x="722" y="794"/>
                  </a:lnTo>
                  <a:lnTo>
                    <a:pt x="722" y="674"/>
                  </a:lnTo>
                  <a:lnTo>
                    <a:pt x="265" y="674"/>
                  </a:lnTo>
                  <a:lnTo>
                    <a:pt x="265" y="462"/>
                  </a:lnTo>
                  <a:lnTo>
                    <a:pt x="722" y="462"/>
                  </a:lnTo>
                  <a:lnTo>
                    <a:pt x="722" y="377"/>
                  </a:lnTo>
                  <a:close/>
                  <a:moveTo>
                    <a:pt x="212" y="209"/>
                  </a:moveTo>
                  <a:lnTo>
                    <a:pt x="212" y="2084"/>
                  </a:lnTo>
                  <a:lnTo>
                    <a:pt x="1175" y="2084"/>
                  </a:lnTo>
                  <a:cubicBezTo>
                    <a:pt x="1230" y="2084"/>
                    <a:pt x="1281" y="2071"/>
                    <a:pt x="1327" y="2045"/>
                  </a:cubicBezTo>
                  <a:cubicBezTo>
                    <a:pt x="1373" y="2019"/>
                    <a:pt x="1410" y="1983"/>
                    <a:pt x="1436" y="1939"/>
                  </a:cubicBezTo>
                  <a:cubicBezTo>
                    <a:pt x="1463" y="1894"/>
                    <a:pt x="1477" y="1846"/>
                    <a:pt x="1477" y="1794"/>
                  </a:cubicBezTo>
                  <a:lnTo>
                    <a:pt x="1477" y="209"/>
                  </a:lnTo>
                  <a:lnTo>
                    <a:pt x="212" y="209"/>
                  </a:lnTo>
                  <a:close/>
                  <a:moveTo>
                    <a:pt x="0" y="0"/>
                  </a:moveTo>
                  <a:lnTo>
                    <a:pt x="1688" y="0"/>
                  </a:lnTo>
                  <a:lnTo>
                    <a:pt x="1688" y="1794"/>
                  </a:lnTo>
                  <a:cubicBezTo>
                    <a:pt x="1688" y="1884"/>
                    <a:pt x="1665" y="1968"/>
                    <a:pt x="1619" y="2045"/>
                  </a:cubicBezTo>
                  <a:cubicBezTo>
                    <a:pt x="1573" y="2121"/>
                    <a:pt x="1511" y="2182"/>
                    <a:pt x="1433" y="2226"/>
                  </a:cubicBezTo>
                  <a:cubicBezTo>
                    <a:pt x="1355" y="2271"/>
                    <a:pt x="1269" y="2293"/>
                    <a:pt x="1175" y="2293"/>
                  </a:cubicBezTo>
                  <a:lnTo>
                    <a:pt x="0" y="2293"/>
                  </a:lnTo>
                  <a:lnTo>
                    <a:pt x="0" y="0"/>
                  </a:lnTo>
                  <a:close/>
                </a:path>
              </a:pathLst>
            </a:custGeom>
            <a:solidFill>
              <a:schemeClr val="bg1"/>
            </a:solidFill>
            <a:ln>
              <a:noFill/>
            </a:ln>
            <a:effec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endParaRPr lang="zh-CN" altLang="en-US" sz="11500" noProof="0">
                <a:ln>
                  <a:noFill/>
                </a:ln>
                <a:solidFill>
                  <a:schemeClr val="bg1"/>
                </a:solidFill>
                <a:effectLst/>
                <a:uLnTx/>
                <a:uFillTx/>
                <a:latin typeface="Arial"/>
                <a:ea typeface="阿里巴巴普惠体 Medium"/>
                <a:cs typeface="阿里巴巴普惠体 Medium"/>
                <a:sym typeface="Arial"/>
              </a:endParaRPr>
            </a:p>
          </p:txBody>
        </p:sp>
        <p:grpSp>
          <p:nvGrpSpPr>
            <p:cNvPr id="25" name="组合 24"/>
            <p:cNvGrpSpPr/>
            <p:nvPr/>
          </p:nvGrpSpPr>
          <p:grpSpPr>
            <a:xfrm>
              <a:off x="7296" y="1430"/>
              <a:ext cx="2270" cy="2289"/>
              <a:chOff x="16195" y="-3512"/>
              <a:chExt cx="2098" cy="2116"/>
            </a:xfrm>
            <a:gradFill>
              <a:gsLst>
                <a:gs pos="66000">
                  <a:schemeClr val="bg1"/>
                </a:gs>
                <a:gs pos="87000">
                  <a:schemeClr val="bg1">
                    <a:alpha val="0"/>
                  </a:schemeClr>
                </a:gs>
              </a:gsLst>
              <a:lin ang="6600000" scaled="0"/>
            </a:gradFill>
          </p:grpSpPr>
          <p:sp>
            <p:nvSpPr>
              <p:cNvPr id="20" name="图形"/>
              <p:cNvSpPr txBox="1"/>
              <p:nvPr/>
            </p:nvSpPr>
            <p:spPr>
              <a:xfrm>
                <a:off x="16265" y="-2886"/>
                <a:ext cx="2029" cy="1491"/>
              </a:xfrm>
              <a:custGeom>
                <a:avLst/>
                <a:gdLst/>
                <a:ahLst/>
                <a:cxnLst>
                  <a:cxn ang="3">
                    <a:pos x="hc" y="t"/>
                  </a:cxn>
                  <a:cxn ang="cd2">
                    <a:pos x="l" y="vc"/>
                  </a:cxn>
                  <a:cxn ang="cd4">
                    <a:pos x="hc" y="b"/>
                  </a:cxn>
                  <a:cxn ang="0">
                    <a:pos x="r" y="vc"/>
                  </a:cxn>
                </a:cxnLst>
                <a:rect l="l" t="t" r="r" b="b"/>
                <a:pathLst>
                  <a:path w="2029" h="1491">
                    <a:moveTo>
                      <a:pt x="1026" y="607"/>
                    </a:moveTo>
                    <a:lnTo>
                      <a:pt x="1036" y="619"/>
                    </a:lnTo>
                    <a:cubicBezTo>
                      <a:pt x="1078" y="670"/>
                      <a:pt x="1121" y="714"/>
                      <a:pt x="1166" y="751"/>
                    </a:cubicBezTo>
                    <a:lnTo>
                      <a:pt x="1177" y="760"/>
                    </a:lnTo>
                    <a:lnTo>
                      <a:pt x="1111" y="811"/>
                    </a:lnTo>
                    <a:cubicBezTo>
                      <a:pt x="1099" y="1077"/>
                      <a:pt x="1076" y="1244"/>
                      <a:pt x="1042" y="1313"/>
                    </a:cubicBezTo>
                    <a:cubicBezTo>
                      <a:pt x="1007" y="1382"/>
                      <a:pt x="927" y="1432"/>
                      <a:pt x="802" y="1464"/>
                    </a:cubicBezTo>
                    <a:cubicBezTo>
                      <a:pt x="802" y="1400"/>
                      <a:pt x="737" y="1338"/>
                      <a:pt x="608" y="1278"/>
                    </a:cubicBezTo>
                    <a:lnTo>
                      <a:pt x="622" y="1207"/>
                    </a:lnTo>
                    <a:cubicBezTo>
                      <a:pt x="723" y="1231"/>
                      <a:pt x="794" y="1243"/>
                      <a:pt x="833" y="1243"/>
                    </a:cubicBezTo>
                    <a:cubicBezTo>
                      <a:pt x="852" y="1243"/>
                      <a:pt x="866" y="1239"/>
                      <a:pt x="877" y="1230"/>
                    </a:cubicBezTo>
                    <a:cubicBezTo>
                      <a:pt x="888" y="1221"/>
                      <a:pt x="898" y="1204"/>
                      <a:pt x="909" y="1177"/>
                    </a:cubicBezTo>
                    <a:cubicBezTo>
                      <a:pt x="920" y="1150"/>
                      <a:pt x="934" y="1017"/>
                      <a:pt x="951" y="777"/>
                    </a:cubicBezTo>
                    <a:lnTo>
                      <a:pt x="686" y="777"/>
                    </a:lnTo>
                    <a:cubicBezTo>
                      <a:pt x="670" y="902"/>
                      <a:pt x="636" y="1011"/>
                      <a:pt x="585" y="1105"/>
                    </a:cubicBezTo>
                    <a:cubicBezTo>
                      <a:pt x="533" y="1199"/>
                      <a:pt x="464" y="1276"/>
                      <a:pt x="376" y="1336"/>
                    </a:cubicBezTo>
                    <a:cubicBezTo>
                      <a:pt x="288" y="1397"/>
                      <a:pt x="183" y="1448"/>
                      <a:pt x="61" y="1491"/>
                    </a:cubicBezTo>
                    <a:lnTo>
                      <a:pt x="18" y="1435"/>
                    </a:lnTo>
                    <a:cubicBezTo>
                      <a:pt x="175" y="1357"/>
                      <a:pt x="293" y="1265"/>
                      <a:pt x="370" y="1160"/>
                    </a:cubicBezTo>
                    <a:cubicBezTo>
                      <a:pt x="442" y="1061"/>
                      <a:pt x="488" y="943"/>
                      <a:pt x="507" y="805"/>
                    </a:cubicBezTo>
                    <a:lnTo>
                      <a:pt x="511" y="779"/>
                    </a:lnTo>
                    <a:lnTo>
                      <a:pt x="519" y="777"/>
                    </a:lnTo>
                    <a:lnTo>
                      <a:pt x="511" y="777"/>
                    </a:lnTo>
                    <a:lnTo>
                      <a:pt x="511" y="779"/>
                    </a:lnTo>
                    <a:lnTo>
                      <a:pt x="420" y="795"/>
                    </a:lnTo>
                    <a:lnTo>
                      <a:pt x="346" y="695"/>
                    </a:lnTo>
                    <a:lnTo>
                      <a:pt x="358" y="685"/>
                    </a:lnTo>
                    <a:lnTo>
                      <a:pt x="364" y="679"/>
                    </a:lnTo>
                    <a:lnTo>
                      <a:pt x="955" y="679"/>
                    </a:lnTo>
                    <a:lnTo>
                      <a:pt x="1026" y="607"/>
                    </a:lnTo>
                    <a:close/>
                    <a:moveTo>
                      <a:pt x="846" y="194"/>
                    </a:moveTo>
                    <a:lnTo>
                      <a:pt x="1033" y="263"/>
                    </a:lnTo>
                    <a:lnTo>
                      <a:pt x="980" y="321"/>
                    </a:lnTo>
                    <a:cubicBezTo>
                      <a:pt x="1007" y="384"/>
                      <a:pt x="1061" y="454"/>
                      <a:pt x="1144" y="531"/>
                    </a:cubicBezTo>
                    <a:cubicBezTo>
                      <a:pt x="1221" y="603"/>
                      <a:pt x="1320" y="652"/>
                      <a:pt x="1440" y="679"/>
                    </a:cubicBezTo>
                    <a:lnTo>
                      <a:pt x="1455" y="682"/>
                    </a:lnTo>
                    <a:lnTo>
                      <a:pt x="1456" y="694"/>
                    </a:lnTo>
                    <a:cubicBezTo>
                      <a:pt x="1457" y="705"/>
                      <a:pt x="1458" y="716"/>
                      <a:pt x="1459" y="727"/>
                    </a:cubicBezTo>
                    <a:lnTo>
                      <a:pt x="1462" y="749"/>
                    </a:lnTo>
                    <a:lnTo>
                      <a:pt x="1448" y="751"/>
                    </a:lnTo>
                    <a:cubicBezTo>
                      <a:pt x="1371" y="759"/>
                      <a:pt x="1323" y="789"/>
                      <a:pt x="1304" y="839"/>
                    </a:cubicBezTo>
                    <a:cubicBezTo>
                      <a:pt x="1263" y="819"/>
                      <a:pt x="1222" y="795"/>
                      <a:pt x="1183" y="764"/>
                    </a:cubicBezTo>
                    <a:lnTo>
                      <a:pt x="1177" y="760"/>
                    </a:lnTo>
                    <a:lnTo>
                      <a:pt x="1191" y="749"/>
                    </a:lnTo>
                    <a:lnTo>
                      <a:pt x="1034" y="599"/>
                    </a:lnTo>
                    <a:lnTo>
                      <a:pt x="1026" y="607"/>
                    </a:lnTo>
                    <a:lnTo>
                      <a:pt x="1020" y="599"/>
                    </a:lnTo>
                    <a:cubicBezTo>
                      <a:pt x="944" y="499"/>
                      <a:pt x="885" y="364"/>
                      <a:pt x="846" y="194"/>
                    </a:cubicBezTo>
                    <a:close/>
                    <a:moveTo>
                      <a:pt x="504" y="194"/>
                    </a:moveTo>
                    <a:lnTo>
                      <a:pt x="715" y="337"/>
                    </a:lnTo>
                    <a:lnTo>
                      <a:pt x="619" y="385"/>
                    </a:lnTo>
                    <a:cubicBezTo>
                      <a:pt x="550" y="483"/>
                      <a:pt x="475" y="571"/>
                      <a:pt x="393" y="651"/>
                    </a:cubicBezTo>
                    <a:lnTo>
                      <a:pt x="364" y="679"/>
                    </a:lnTo>
                    <a:lnTo>
                      <a:pt x="335" y="679"/>
                    </a:lnTo>
                    <a:lnTo>
                      <a:pt x="346" y="695"/>
                    </a:lnTo>
                    <a:lnTo>
                      <a:pt x="321" y="718"/>
                    </a:lnTo>
                    <a:cubicBezTo>
                      <a:pt x="236" y="793"/>
                      <a:pt x="144" y="860"/>
                      <a:pt x="46" y="918"/>
                    </a:cubicBezTo>
                    <a:lnTo>
                      <a:pt x="0" y="868"/>
                    </a:lnTo>
                    <a:cubicBezTo>
                      <a:pt x="127" y="759"/>
                      <a:pt x="234" y="644"/>
                      <a:pt x="321" y="522"/>
                    </a:cubicBezTo>
                    <a:cubicBezTo>
                      <a:pt x="408" y="400"/>
                      <a:pt x="469" y="290"/>
                      <a:pt x="504" y="194"/>
                    </a:cubicBezTo>
                    <a:close/>
                    <a:moveTo>
                      <a:pt x="1528" y="0"/>
                    </a:moveTo>
                    <a:lnTo>
                      <a:pt x="1684" y="140"/>
                    </a:lnTo>
                    <a:lnTo>
                      <a:pt x="1596" y="211"/>
                    </a:lnTo>
                    <a:cubicBezTo>
                      <a:pt x="1596" y="479"/>
                      <a:pt x="1608" y="675"/>
                      <a:pt x="1631" y="799"/>
                    </a:cubicBezTo>
                    <a:cubicBezTo>
                      <a:pt x="1654" y="922"/>
                      <a:pt x="1684" y="1015"/>
                      <a:pt x="1721" y="1078"/>
                    </a:cubicBezTo>
                    <a:cubicBezTo>
                      <a:pt x="1758" y="1140"/>
                      <a:pt x="1800" y="1195"/>
                      <a:pt x="1847" y="1242"/>
                    </a:cubicBezTo>
                    <a:lnTo>
                      <a:pt x="1897" y="882"/>
                    </a:lnTo>
                    <a:lnTo>
                      <a:pt x="1975" y="882"/>
                    </a:lnTo>
                    <a:cubicBezTo>
                      <a:pt x="1975" y="1066"/>
                      <a:pt x="1979" y="1189"/>
                      <a:pt x="1988" y="1249"/>
                    </a:cubicBezTo>
                    <a:cubicBezTo>
                      <a:pt x="1997" y="1310"/>
                      <a:pt x="2010" y="1364"/>
                      <a:pt x="2027" y="1411"/>
                    </a:cubicBezTo>
                    <a:cubicBezTo>
                      <a:pt x="2034" y="1446"/>
                      <a:pt x="2017" y="1464"/>
                      <a:pt x="1979" y="1464"/>
                    </a:cubicBezTo>
                    <a:cubicBezTo>
                      <a:pt x="1946" y="1464"/>
                      <a:pt x="1890" y="1447"/>
                      <a:pt x="1809" y="1413"/>
                    </a:cubicBezTo>
                    <a:cubicBezTo>
                      <a:pt x="1729" y="1379"/>
                      <a:pt x="1656" y="1305"/>
                      <a:pt x="1589" y="1190"/>
                    </a:cubicBezTo>
                    <a:cubicBezTo>
                      <a:pt x="1522" y="1075"/>
                      <a:pt x="1480" y="931"/>
                      <a:pt x="1463" y="759"/>
                    </a:cubicBezTo>
                    <a:lnTo>
                      <a:pt x="1462" y="749"/>
                    </a:lnTo>
                    <a:lnTo>
                      <a:pt x="1464" y="749"/>
                    </a:lnTo>
                    <a:lnTo>
                      <a:pt x="1464" y="684"/>
                    </a:lnTo>
                    <a:lnTo>
                      <a:pt x="1455" y="682"/>
                    </a:lnTo>
                    <a:lnTo>
                      <a:pt x="1453" y="661"/>
                    </a:lnTo>
                    <a:cubicBezTo>
                      <a:pt x="1442" y="515"/>
                      <a:pt x="1436" y="357"/>
                      <a:pt x="1436" y="187"/>
                    </a:cubicBezTo>
                    <a:lnTo>
                      <a:pt x="543" y="187"/>
                    </a:lnTo>
                    <a:cubicBezTo>
                      <a:pt x="468" y="187"/>
                      <a:pt x="396" y="196"/>
                      <a:pt x="324" y="213"/>
                    </a:cubicBezTo>
                    <a:lnTo>
                      <a:pt x="229" y="89"/>
                    </a:lnTo>
                    <a:lnTo>
                      <a:pt x="1431" y="89"/>
                    </a:lnTo>
                    <a:lnTo>
                      <a:pt x="1528" y="0"/>
                    </a:lnTo>
                    <a:close/>
                  </a:path>
                </a:pathLst>
              </a:custGeom>
              <a:grpFill/>
              <a:ln>
                <a:noFill/>
              </a:ln>
              <a:effectLst/>
            </p:spPr>
            <p:txBody>
              <a:bodyPr wrap="square" lIns="0" tIns="0" rIns="0" bIns="0" rtlCol="0">
                <a:noAutofit/>
              </a:bodyPr>
              <a:lstStyle/>
              <a:p>
                <a:pPr algn="ctr">
                  <a:lnSpc>
                    <a:spcPct val="150000"/>
                  </a:lnSpc>
                </a:pPr>
                <a:endParaRPr lang="zh-CN" altLang="en-US" sz="11500" b="1" noProof="0">
                  <a:ln>
                    <a:noFill/>
                  </a:ln>
                  <a:solidFill>
                    <a:schemeClr val="bg1"/>
                  </a:solidFill>
                  <a:effectLst/>
                  <a:uLnTx/>
                  <a:uFillTx/>
                  <a:latin typeface="Arial"/>
                  <a:ea typeface="阿里巴巴普惠体 Medium"/>
                  <a:cs typeface="阿里巴巴普惠体 Medium"/>
                  <a:sym typeface="Arial"/>
                </a:endParaRPr>
              </a:p>
            </p:txBody>
          </p:sp>
          <p:sp>
            <p:nvSpPr>
              <p:cNvPr id="23" name="图形"/>
              <p:cNvSpPr txBox="1"/>
              <p:nvPr/>
            </p:nvSpPr>
            <p:spPr>
              <a:xfrm>
                <a:off x="16195" y="-3512"/>
                <a:ext cx="2010" cy="892"/>
              </a:xfrm>
              <a:custGeom>
                <a:avLst/>
                <a:gdLst/>
                <a:ahLst/>
                <a:cxnLst>
                  <a:cxn ang="3">
                    <a:pos x="hc" y="t"/>
                  </a:cxn>
                  <a:cxn ang="cd2">
                    <a:pos x="l" y="vc"/>
                  </a:cxn>
                  <a:cxn ang="cd4">
                    <a:pos x="hc" y="b"/>
                  </a:cxn>
                  <a:cxn ang="0">
                    <a:pos x="r" y="vc"/>
                  </a:cxn>
                </a:cxnLst>
                <a:rect l="l" t="t" r="r" b="b"/>
                <a:pathLst>
                  <a:path w="2010" h="892">
                    <a:moveTo>
                      <a:pt x="475" y="0"/>
                    </a:moveTo>
                    <a:lnTo>
                      <a:pt x="698" y="138"/>
                    </a:lnTo>
                    <a:lnTo>
                      <a:pt x="621" y="198"/>
                    </a:lnTo>
                    <a:lnTo>
                      <a:pt x="566" y="265"/>
                    </a:lnTo>
                    <a:lnTo>
                      <a:pt x="1695" y="265"/>
                    </a:lnTo>
                    <a:lnTo>
                      <a:pt x="1820" y="150"/>
                    </a:lnTo>
                    <a:lnTo>
                      <a:pt x="2010" y="363"/>
                    </a:lnTo>
                    <a:lnTo>
                      <a:pt x="529" y="363"/>
                    </a:lnTo>
                    <a:cubicBezTo>
                      <a:pt x="409" y="558"/>
                      <a:pt x="249" y="734"/>
                      <a:pt x="51" y="892"/>
                    </a:cubicBezTo>
                    <a:lnTo>
                      <a:pt x="0" y="855"/>
                    </a:lnTo>
                    <a:cubicBezTo>
                      <a:pt x="108" y="732"/>
                      <a:pt x="203" y="601"/>
                      <a:pt x="285" y="461"/>
                    </a:cubicBezTo>
                    <a:cubicBezTo>
                      <a:pt x="366" y="322"/>
                      <a:pt x="430" y="168"/>
                      <a:pt x="475" y="0"/>
                    </a:cubicBezTo>
                    <a:close/>
                  </a:path>
                </a:pathLst>
              </a:custGeom>
              <a:grpFill/>
              <a:ln>
                <a:noFill/>
              </a:ln>
              <a:effec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endParaRPr lang="zh-CN" altLang="en-US" sz="11500" b="1" noProof="0">
                  <a:ln>
                    <a:noFill/>
                  </a:ln>
                  <a:solidFill>
                    <a:schemeClr val="bg1"/>
                  </a:solidFill>
                  <a:effectLst/>
                  <a:uLnTx/>
                  <a:uFillTx/>
                  <a:latin typeface="Arial"/>
                  <a:ea typeface="阿里巴巴普惠体 Medium"/>
                  <a:cs typeface="阿里巴巴普惠体 Medium"/>
                  <a:sym typeface="Arial"/>
                </a:endParaRPr>
              </a:p>
            </p:txBody>
          </p:sp>
          <p:sp>
            <p:nvSpPr>
              <p:cNvPr id="24" name="图形"/>
              <p:cNvSpPr txBox="1"/>
              <p:nvPr/>
            </p:nvSpPr>
            <p:spPr>
              <a:xfrm>
                <a:off x="16706" y="-3124"/>
                <a:ext cx="1279" cy="222"/>
              </a:xfrm>
              <a:custGeom>
                <a:avLst/>
                <a:gdLst/>
                <a:ahLst/>
                <a:cxnLst>
                  <a:cxn ang="3">
                    <a:pos x="hc" y="t"/>
                  </a:cxn>
                  <a:cxn ang="cd2">
                    <a:pos x="l" y="vc"/>
                  </a:cxn>
                  <a:cxn ang="cd4">
                    <a:pos x="hc" y="b"/>
                  </a:cxn>
                  <a:cxn ang="0">
                    <a:pos x="r" y="vc"/>
                  </a:cxn>
                </a:cxnLst>
                <a:rect l="l" t="t" r="r" b="b"/>
                <a:pathLst>
                  <a:path w="1279" h="222">
                    <a:moveTo>
                      <a:pt x="1106" y="0"/>
                    </a:moveTo>
                    <a:lnTo>
                      <a:pt x="1279" y="196"/>
                    </a:lnTo>
                    <a:lnTo>
                      <a:pt x="322" y="196"/>
                    </a:lnTo>
                    <a:cubicBezTo>
                      <a:pt x="231" y="196"/>
                      <a:pt x="156" y="205"/>
                      <a:pt x="96" y="222"/>
                    </a:cubicBezTo>
                    <a:lnTo>
                      <a:pt x="0" y="98"/>
                    </a:lnTo>
                    <a:lnTo>
                      <a:pt x="1000" y="98"/>
                    </a:lnTo>
                    <a:lnTo>
                      <a:pt x="1106" y="0"/>
                    </a:lnTo>
                    <a:close/>
                  </a:path>
                </a:pathLst>
              </a:custGeom>
              <a:grpFill/>
              <a:ln>
                <a:noFill/>
              </a:ln>
              <a:effec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endParaRPr lang="zh-CN" altLang="en-US" sz="11500" b="1" noProof="0">
                  <a:ln>
                    <a:noFill/>
                  </a:ln>
                  <a:solidFill>
                    <a:schemeClr val="bg1"/>
                  </a:solidFill>
                  <a:effectLst/>
                  <a:uLnTx/>
                  <a:uFillTx/>
                  <a:latin typeface="Arial"/>
                  <a:ea typeface="阿里巴巴普惠体 Medium"/>
                  <a:cs typeface="阿里巴巴普惠体 Medium"/>
                  <a:sym typeface="Arial"/>
                </a:endParaRPr>
              </a:p>
            </p:txBody>
          </p:sp>
        </p:grpSp>
      </p:grpSp>
      <p:grpSp>
        <p:nvGrpSpPr>
          <p:cNvPr id="5" name="图形"/>
          <p:cNvGrpSpPr/>
          <p:nvPr/>
        </p:nvGrpSpPr>
        <p:grpSpPr>
          <a:xfrm>
            <a:off x="1033780" y="910590"/>
            <a:ext cx="3463925" cy="2621280"/>
            <a:chOff x="1628" y="1434"/>
            <a:chExt cx="5455" cy="4128"/>
          </a:xfrm>
        </p:grpSpPr>
        <p:sp>
          <p:nvSpPr>
            <p:cNvPr id="2" name="图形"/>
            <p:cNvSpPr txBox="1"/>
            <p:nvPr>
              <p:custDataLst>
                <p:tags r:id="rId2"/>
              </p:custDataLst>
            </p:nvPr>
          </p:nvSpPr>
          <p:spPr>
            <a:xfrm>
              <a:off x="4183" y="1434"/>
              <a:ext cx="2901" cy="4108"/>
            </a:xfrm>
            <a:custGeom>
              <a:avLst/>
              <a:gdLst/>
              <a:ahLst/>
              <a:cxnLst>
                <a:cxn ang="3">
                  <a:pos x="hc" y="t"/>
                </a:cxn>
                <a:cxn ang="cd2">
                  <a:pos x="l" y="vc"/>
                </a:cxn>
                <a:cxn ang="cd4">
                  <a:pos x="hc" y="b"/>
                </a:cxn>
                <a:cxn ang="0">
                  <a:pos x="r" y="vc"/>
                </a:cxn>
              </a:cxnLst>
              <a:rect l="l" t="t" r="r" b="b"/>
              <a:pathLst>
                <a:path w="832" h="1178">
                  <a:moveTo>
                    <a:pt x="512" y="182"/>
                  </a:moveTo>
                  <a:cubicBezTo>
                    <a:pt x="498" y="212"/>
                    <a:pt x="482" y="243"/>
                    <a:pt x="467" y="273"/>
                  </a:cubicBezTo>
                  <a:cubicBezTo>
                    <a:pt x="451" y="303"/>
                    <a:pt x="434" y="334"/>
                    <a:pt x="418" y="364"/>
                  </a:cubicBezTo>
                  <a:lnTo>
                    <a:pt x="186" y="719"/>
                  </a:lnTo>
                  <a:lnTo>
                    <a:pt x="510" y="719"/>
                  </a:lnTo>
                  <a:lnTo>
                    <a:pt x="510" y="410"/>
                  </a:lnTo>
                  <a:cubicBezTo>
                    <a:pt x="511" y="377"/>
                    <a:pt x="511" y="339"/>
                    <a:pt x="513" y="297"/>
                  </a:cubicBezTo>
                  <a:cubicBezTo>
                    <a:pt x="515" y="254"/>
                    <a:pt x="517" y="216"/>
                    <a:pt x="518" y="182"/>
                  </a:cubicBezTo>
                  <a:lnTo>
                    <a:pt x="512" y="182"/>
                  </a:lnTo>
                  <a:close/>
                  <a:moveTo>
                    <a:pt x="469" y="0"/>
                  </a:moveTo>
                  <a:lnTo>
                    <a:pt x="683" y="0"/>
                  </a:lnTo>
                  <a:lnTo>
                    <a:pt x="683" y="719"/>
                  </a:lnTo>
                  <a:lnTo>
                    <a:pt x="832" y="719"/>
                  </a:lnTo>
                  <a:lnTo>
                    <a:pt x="832" y="861"/>
                  </a:lnTo>
                  <a:lnTo>
                    <a:pt x="683" y="861"/>
                  </a:lnTo>
                  <a:lnTo>
                    <a:pt x="683" y="1178"/>
                  </a:lnTo>
                  <a:lnTo>
                    <a:pt x="510" y="1178"/>
                  </a:lnTo>
                  <a:lnTo>
                    <a:pt x="510" y="861"/>
                  </a:lnTo>
                  <a:lnTo>
                    <a:pt x="0" y="861"/>
                  </a:lnTo>
                  <a:lnTo>
                    <a:pt x="0" y="738"/>
                  </a:lnTo>
                  <a:lnTo>
                    <a:pt x="469" y="0"/>
                  </a:lnTo>
                  <a:close/>
                </a:path>
              </a:pathLst>
            </a:custGeom>
            <a:gradFill>
              <a:gsLst>
                <a:gs pos="38000">
                  <a:schemeClr val="bg1"/>
                </a:gs>
                <a:gs pos="53000">
                  <a:schemeClr val="bg1">
                    <a:alpha val="0"/>
                  </a:schemeClr>
                </a:gs>
              </a:gsLst>
              <a:lin ang="5400000" scaled="0"/>
            </a:gradFill>
            <a:ln>
              <a:noFill/>
            </a:ln>
            <a:effectLst/>
          </p:spPr>
          <p:txBody>
            <a:bodyPr wrap="square" lIns="0" tIns="0" rIns="0" bIns="0" rtlCol="0">
              <a:noAutofit/>
            </a:bodyPr>
            <a:lstStyle/>
            <a:p>
              <a:pPr algn="dist">
                <a:lnSpc>
                  <a:spcPct val="100000"/>
                </a:lnSpc>
              </a:pPr>
              <a:endParaRPr lang="en-US" altLang="zh-CN" sz="8000" noProof="0">
                <a:ln>
                  <a:noFill/>
                </a:ln>
                <a:solidFill>
                  <a:schemeClr val="bg1"/>
                </a:solidFill>
                <a:effectLst/>
                <a:uLnTx/>
                <a:uFillTx/>
                <a:latin typeface="Arial"/>
                <a:ea typeface="阿里巴巴普惠体 Medium"/>
                <a:cs typeface="阿里巴巴普惠体 Medium"/>
                <a:sym typeface="Arial"/>
              </a:endParaRPr>
            </a:p>
          </p:txBody>
        </p:sp>
        <p:sp>
          <p:nvSpPr>
            <p:cNvPr id="12" name="图形"/>
            <p:cNvSpPr txBox="1"/>
            <p:nvPr>
              <p:custDataLst>
                <p:tags r:id="rId3"/>
              </p:custDataLst>
            </p:nvPr>
          </p:nvSpPr>
          <p:spPr>
            <a:xfrm>
              <a:off x="1628" y="1434"/>
              <a:ext cx="2576" cy="4128"/>
            </a:xfrm>
            <a:custGeom>
              <a:avLst/>
              <a:gdLst/>
              <a:ahLst/>
              <a:cxnLst>
                <a:cxn ang="3">
                  <a:pos x="hc" y="t"/>
                </a:cxn>
                <a:cxn ang="cd2">
                  <a:pos x="l" y="vc"/>
                </a:cxn>
                <a:cxn ang="cd4">
                  <a:pos x="hc" y="b"/>
                </a:cxn>
                <a:cxn ang="0">
                  <a:pos x="r" y="vc"/>
                </a:cxn>
              </a:cxnLst>
              <a:rect l="l" t="t" r="r" b="b"/>
              <a:pathLst>
                <a:path w="762" h="1221">
                  <a:moveTo>
                    <a:pt x="381" y="146"/>
                  </a:moveTo>
                  <a:cubicBezTo>
                    <a:pt x="341" y="145"/>
                    <a:pt x="305" y="160"/>
                    <a:pt x="274" y="190"/>
                  </a:cubicBezTo>
                  <a:cubicBezTo>
                    <a:pt x="244" y="220"/>
                    <a:pt x="220" y="269"/>
                    <a:pt x="202" y="337"/>
                  </a:cubicBezTo>
                  <a:cubicBezTo>
                    <a:pt x="185" y="405"/>
                    <a:pt x="176" y="494"/>
                    <a:pt x="176" y="606"/>
                  </a:cubicBezTo>
                  <a:cubicBezTo>
                    <a:pt x="176" y="719"/>
                    <a:pt x="185" y="810"/>
                    <a:pt x="202" y="879"/>
                  </a:cubicBezTo>
                  <a:cubicBezTo>
                    <a:pt x="220" y="948"/>
                    <a:pt x="244" y="998"/>
                    <a:pt x="274" y="1029"/>
                  </a:cubicBezTo>
                  <a:cubicBezTo>
                    <a:pt x="305" y="1060"/>
                    <a:pt x="341" y="1076"/>
                    <a:pt x="381" y="1075"/>
                  </a:cubicBezTo>
                  <a:cubicBezTo>
                    <a:pt x="421" y="1076"/>
                    <a:pt x="457" y="1060"/>
                    <a:pt x="488" y="1029"/>
                  </a:cubicBezTo>
                  <a:cubicBezTo>
                    <a:pt x="518" y="998"/>
                    <a:pt x="542" y="948"/>
                    <a:pt x="560" y="879"/>
                  </a:cubicBezTo>
                  <a:cubicBezTo>
                    <a:pt x="577" y="810"/>
                    <a:pt x="586" y="719"/>
                    <a:pt x="586" y="606"/>
                  </a:cubicBezTo>
                  <a:cubicBezTo>
                    <a:pt x="586" y="494"/>
                    <a:pt x="577" y="405"/>
                    <a:pt x="560" y="337"/>
                  </a:cubicBezTo>
                  <a:cubicBezTo>
                    <a:pt x="542" y="269"/>
                    <a:pt x="518" y="220"/>
                    <a:pt x="488" y="190"/>
                  </a:cubicBezTo>
                  <a:cubicBezTo>
                    <a:pt x="457" y="160"/>
                    <a:pt x="421" y="145"/>
                    <a:pt x="381" y="146"/>
                  </a:cubicBezTo>
                  <a:close/>
                  <a:moveTo>
                    <a:pt x="381" y="0"/>
                  </a:moveTo>
                  <a:cubicBezTo>
                    <a:pt x="498" y="0"/>
                    <a:pt x="590" y="50"/>
                    <a:pt x="658" y="151"/>
                  </a:cubicBezTo>
                  <a:cubicBezTo>
                    <a:pt x="726" y="251"/>
                    <a:pt x="760" y="403"/>
                    <a:pt x="762" y="606"/>
                  </a:cubicBezTo>
                  <a:cubicBezTo>
                    <a:pt x="760" y="811"/>
                    <a:pt x="726" y="965"/>
                    <a:pt x="658" y="1067"/>
                  </a:cubicBezTo>
                  <a:cubicBezTo>
                    <a:pt x="590" y="1169"/>
                    <a:pt x="498" y="1221"/>
                    <a:pt x="381" y="1221"/>
                  </a:cubicBezTo>
                  <a:cubicBezTo>
                    <a:pt x="264" y="1221"/>
                    <a:pt x="172" y="1169"/>
                    <a:pt x="104" y="1067"/>
                  </a:cubicBezTo>
                  <a:cubicBezTo>
                    <a:pt x="36" y="965"/>
                    <a:pt x="1" y="811"/>
                    <a:pt x="0" y="606"/>
                  </a:cubicBezTo>
                  <a:cubicBezTo>
                    <a:pt x="1" y="403"/>
                    <a:pt x="36" y="251"/>
                    <a:pt x="104" y="150"/>
                  </a:cubicBezTo>
                  <a:cubicBezTo>
                    <a:pt x="172" y="50"/>
                    <a:pt x="264" y="0"/>
                    <a:pt x="381" y="0"/>
                  </a:cubicBezTo>
                  <a:close/>
                </a:path>
              </a:pathLst>
            </a:custGeom>
            <a:gradFill>
              <a:gsLst>
                <a:gs pos="53000">
                  <a:schemeClr val="bg1"/>
                </a:gs>
                <a:gs pos="69000">
                  <a:schemeClr val="bg1">
                    <a:alpha val="0"/>
                  </a:schemeClr>
                </a:gs>
              </a:gsLst>
              <a:lin ang="5400000" scaled="0"/>
            </a:gradFill>
            <a:ln>
              <a:noFill/>
            </a:ln>
            <a:effectLst/>
          </p:spPr>
          <p:txBody>
            <a:bodyPr wrap="square" lIns="0" tIns="0" rIns="0" bIns="0" rtlCol="0">
              <a:noAutofit/>
            </a:bodyPr>
            <a:lstStyle/>
            <a:p>
              <a:pPr algn="ctr">
                <a:lnSpc>
                  <a:spcPct val="100000"/>
                </a:lnSpc>
              </a:pPr>
              <a:endParaRPr lang="en-US" altLang="zh-CN" sz="8000" noProof="0">
                <a:ln>
                  <a:noFill/>
                </a:ln>
                <a:solidFill>
                  <a:schemeClr val="bg1"/>
                </a:solidFill>
                <a:effectLst/>
                <a:uLnTx/>
                <a:uFillTx/>
                <a:latin typeface="Arial"/>
                <a:ea typeface="阿里巴巴普惠体 Medium"/>
                <a:cs typeface="阿里巴巴普惠体 Medium"/>
                <a:sym typeface="Arial"/>
              </a:endParaRPr>
            </a:p>
          </p:txBody>
        </p:sp>
      </p:grpSp>
      <p:sp>
        <p:nvSpPr>
          <p:cNvPr id="77" name="图形"/>
          <p:cNvSpPr txBox="1"/>
          <p:nvPr/>
        </p:nvSpPr>
        <p:spPr>
          <a:xfrm>
            <a:off x="4686300" y="2872741"/>
            <a:ext cx="6400800" cy="646331"/>
          </a:xfrm>
          <a:prstGeom prst="rect">
            <a:avLst/>
          </a:prstGeom>
          <a:noFill/>
        </p:spPr>
        <p:txBody>
          <a:bodyPr wrap="square" lIns="0" tIns="0" rIns="0" bIns="0" rtlCol="0">
            <a:spAutoFit/>
          </a:bodyPr>
          <a:lstStyle/>
          <a:p>
            <a:pPr algn="l">
              <a:lnSpc>
                <a:spcPct val="150000"/>
              </a:lnSpc>
            </a:pPr>
            <a:r>
              <a:rPr lang="en-US" altLang="zh-CN" sz="1400" noProof="0">
                <a:ln>
                  <a:noFill/>
                </a:ln>
                <a:solidFill>
                  <a:schemeClr val="bg1"/>
                </a:solidFill>
                <a:effectLst/>
                <a:uLnTx/>
                <a:uFillTx/>
                <a:latin typeface="Arial"/>
                <a:ea typeface="阿里巴巴普惠体 Medium"/>
                <a:cs typeface="阿里巴巴普惠体 Medium"/>
                <a:sym typeface="Arial"/>
              </a:rPr>
              <a:t>Click here to enter your text,change the color or size of the text.Click here to enter your text,change the color or size of the text.</a:t>
            </a:r>
          </a:p>
        </p:txBody>
      </p:sp>
    </p:spTree>
    <p:custDataLst>
      <p:tags r:id="rId1"/>
    </p:custDataLst>
  </p:cSld>
  <p:clrMapOvr>
    <a:masterClrMapping/>
  </p:clrMapOvr>
  <p:transition advTm="2000">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000"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000"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9" presetClass="entr" presetSubtype="0" fill="hold" grpId="0" nodeType="afterEffect">
                                  <p:stCondLst>
                                    <p:cond delay="0"/>
                                  </p:stCondLst>
                                  <p:childTnLst>
                                    <p:set>
                                      <p:cBhvr>
                                        <p:cTn id="22" dur="1000" fill="hold">
                                          <p:stCondLst>
                                            <p:cond delay="0"/>
                                          </p:stCondLst>
                                        </p:cTn>
                                        <p:tgtEl>
                                          <p:spTgt spid="77"/>
                                        </p:tgtEl>
                                        <p:attrNameLst>
                                          <p:attrName>style.visibility</p:attrName>
                                        </p:attrNameLst>
                                      </p:cBhvr>
                                      <p:to>
                                        <p:strVal val="visible"/>
                                      </p:to>
                                    </p:set>
                                    <p:anim calcmode="lin" valueType="num">
                                      <p:cBhvr>
                                        <p:cTn id="23" dur="1000" fill="hold"/>
                                        <p:tgtEl>
                                          <p:spTgt spid="77"/>
                                        </p:tgtEl>
                                        <p:attrNameLst>
                                          <p:attrName>ppt_x</p:attrName>
                                        </p:attrNameLst>
                                      </p:cBhvr>
                                      <p:tavLst>
                                        <p:tav tm="0">
                                          <p:val>
                                            <p:strVal val="#ppt_x-.2"/>
                                          </p:val>
                                        </p:tav>
                                        <p:tav tm="100000">
                                          <p:val>
                                            <p:strVal val="#ppt_x"/>
                                          </p:val>
                                        </p:tav>
                                      </p:tavLst>
                                    </p:anim>
                                    <p:anim calcmode="lin" valueType="num">
                                      <p:cBhvr>
                                        <p:cTn id="24" dur="1000" fill="hold"/>
                                        <p:tgtEl>
                                          <p:spTgt spid="77"/>
                                        </p:tgtEl>
                                        <p:attrNameLst>
                                          <p:attrName>ppt_y</p:attrName>
                                        </p:attrNameLst>
                                      </p:cBhvr>
                                      <p:tavLst>
                                        <p:tav tm="0">
                                          <p:val>
                                            <p:strVal val="#ppt_y"/>
                                          </p:val>
                                        </p:tav>
                                        <p:tav tm="100000">
                                          <p:val>
                                            <p:strVal val="#ppt_y"/>
                                          </p:val>
                                        </p:tav>
                                      </p:tavLst>
                                    </p:anim>
                                    <p:animEffect transition="in" filter="wipe(right)" prLst="gradientSize: 0.1">
                                      <p:cBhvr>
                                        <p:cTn id="25"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7"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形" descr="D:/包图网/5db00e60c5d5e.png5db00e60c5d5e"/>
          <p:cNvPicPr>
            <a:picLocks noChangeAspect="1"/>
          </p:cNvPicPr>
          <p:nvPr/>
        </p:nvPicPr>
        <p:blipFill>
          <a:blip r:embed="rId9" cstate="email">
            <a:extLst>
              <a:ext uri="{28A0092B-C50C-407E-A947-70E740481C1C}">
                <a14:useLocalDpi xmlns:a14="http://schemas.microsoft.com/office/drawing/2010/main"/>
              </a:ext>
            </a:extLst>
          </a:blip>
          <a:srcRect b="-166"/>
          <a:stretch>
            <a:fillRect/>
          </a:stretch>
        </p:blipFill>
        <p:spPr>
          <a:xfrm>
            <a:off x="1" y="0"/>
            <a:ext cx="6696075" cy="6858000"/>
          </a:xfrm>
          <a:custGeom>
            <a:avLst/>
            <a:gdLst/>
            <a:ahLst/>
            <a:cxnLst>
              <a:cxn ang="3">
                <a:pos x="hc" y="t"/>
              </a:cxn>
              <a:cxn ang="cd2">
                <a:pos x="l" y="vc"/>
              </a:cxn>
              <a:cxn ang="cd4">
                <a:pos x="hc" y="b"/>
              </a:cxn>
              <a:cxn ang="0">
                <a:pos x="r" y="vc"/>
              </a:cxn>
            </a:cxnLst>
            <a:rect l="l" t="t" r="r" b="b"/>
            <a:pathLst>
              <a:path w="11051" h="10800">
                <a:moveTo>
                  <a:pt x="0" y="0"/>
                </a:moveTo>
                <a:lnTo>
                  <a:pt x="9600" y="0"/>
                </a:lnTo>
                <a:lnTo>
                  <a:pt x="9600" y="1103"/>
                </a:lnTo>
                <a:lnTo>
                  <a:pt x="8654" y="1103"/>
                </a:lnTo>
                <a:cubicBezTo>
                  <a:pt x="8375" y="1103"/>
                  <a:pt x="8149" y="1329"/>
                  <a:pt x="8149" y="1608"/>
                </a:cubicBezTo>
                <a:cubicBezTo>
                  <a:pt x="8149" y="1887"/>
                  <a:pt x="8375" y="2113"/>
                  <a:pt x="8654" y="2113"/>
                </a:cubicBezTo>
                <a:lnTo>
                  <a:pt x="9600" y="2113"/>
                </a:lnTo>
                <a:lnTo>
                  <a:pt x="9600" y="3631"/>
                </a:lnTo>
                <a:lnTo>
                  <a:pt x="8654" y="3631"/>
                </a:lnTo>
                <a:cubicBezTo>
                  <a:pt x="8375" y="3631"/>
                  <a:pt x="8149" y="3857"/>
                  <a:pt x="8149" y="4136"/>
                </a:cubicBezTo>
                <a:cubicBezTo>
                  <a:pt x="8149" y="4415"/>
                  <a:pt x="8375" y="4641"/>
                  <a:pt x="8654" y="4641"/>
                </a:cubicBezTo>
                <a:lnTo>
                  <a:pt x="9600" y="4641"/>
                </a:lnTo>
                <a:lnTo>
                  <a:pt x="9600" y="6159"/>
                </a:lnTo>
                <a:lnTo>
                  <a:pt x="8654" y="6159"/>
                </a:lnTo>
                <a:cubicBezTo>
                  <a:pt x="8375" y="6159"/>
                  <a:pt x="8149" y="6385"/>
                  <a:pt x="8149" y="6664"/>
                </a:cubicBezTo>
                <a:cubicBezTo>
                  <a:pt x="8149" y="6943"/>
                  <a:pt x="8375" y="7169"/>
                  <a:pt x="8654" y="7169"/>
                </a:cubicBezTo>
                <a:lnTo>
                  <a:pt x="9600" y="7169"/>
                </a:lnTo>
                <a:lnTo>
                  <a:pt x="9600" y="8687"/>
                </a:lnTo>
                <a:lnTo>
                  <a:pt x="8654" y="8687"/>
                </a:lnTo>
                <a:cubicBezTo>
                  <a:pt x="8375" y="8687"/>
                  <a:pt x="8149" y="8913"/>
                  <a:pt x="8149" y="9192"/>
                </a:cubicBezTo>
                <a:cubicBezTo>
                  <a:pt x="8149" y="9471"/>
                  <a:pt x="8375" y="9697"/>
                  <a:pt x="8654" y="9697"/>
                </a:cubicBezTo>
                <a:lnTo>
                  <a:pt x="9600" y="9697"/>
                </a:lnTo>
                <a:lnTo>
                  <a:pt x="9600" y="10800"/>
                </a:lnTo>
                <a:lnTo>
                  <a:pt x="0" y="10800"/>
                </a:lnTo>
                <a:lnTo>
                  <a:pt x="0" y="0"/>
                </a:lnTo>
                <a:close/>
                <a:moveTo>
                  <a:pt x="9600" y="8687"/>
                </a:moveTo>
                <a:lnTo>
                  <a:pt x="10546" y="8687"/>
                </a:lnTo>
                <a:cubicBezTo>
                  <a:pt x="10825" y="8687"/>
                  <a:pt x="11051" y="8913"/>
                  <a:pt x="11051" y="9192"/>
                </a:cubicBezTo>
                <a:cubicBezTo>
                  <a:pt x="11051" y="9471"/>
                  <a:pt x="10825" y="9697"/>
                  <a:pt x="10546" y="9697"/>
                </a:cubicBezTo>
                <a:lnTo>
                  <a:pt x="9600" y="9697"/>
                </a:lnTo>
                <a:lnTo>
                  <a:pt x="9600" y="8687"/>
                </a:lnTo>
                <a:close/>
                <a:moveTo>
                  <a:pt x="9600" y="1103"/>
                </a:moveTo>
                <a:lnTo>
                  <a:pt x="10546" y="1103"/>
                </a:lnTo>
                <a:cubicBezTo>
                  <a:pt x="10825" y="1103"/>
                  <a:pt x="11051" y="1329"/>
                  <a:pt x="11051" y="1608"/>
                </a:cubicBezTo>
                <a:cubicBezTo>
                  <a:pt x="11051" y="1887"/>
                  <a:pt x="10825" y="2113"/>
                  <a:pt x="10546" y="2113"/>
                </a:cubicBezTo>
                <a:lnTo>
                  <a:pt x="9600" y="2113"/>
                </a:lnTo>
                <a:lnTo>
                  <a:pt x="9600" y="1103"/>
                </a:lnTo>
                <a:close/>
                <a:moveTo>
                  <a:pt x="9600" y="3631"/>
                </a:moveTo>
                <a:lnTo>
                  <a:pt x="10546" y="3631"/>
                </a:lnTo>
                <a:cubicBezTo>
                  <a:pt x="10825" y="3631"/>
                  <a:pt x="11051" y="3857"/>
                  <a:pt x="11051" y="4136"/>
                </a:cubicBezTo>
                <a:cubicBezTo>
                  <a:pt x="11051" y="4415"/>
                  <a:pt x="10825" y="4641"/>
                  <a:pt x="10546" y="4641"/>
                </a:cubicBezTo>
                <a:lnTo>
                  <a:pt x="9600" y="4641"/>
                </a:lnTo>
                <a:lnTo>
                  <a:pt x="9600" y="3631"/>
                </a:lnTo>
                <a:close/>
                <a:moveTo>
                  <a:pt x="9600" y="6159"/>
                </a:moveTo>
                <a:lnTo>
                  <a:pt x="10546" y="6159"/>
                </a:lnTo>
                <a:cubicBezTo>
                  <a:pt x="10825" y="6159"/>
                  <a:pt x="11051" y="6385"/>
                  <a:pt x="11051" y="6664"/>
                </a:cubicBezTo>
                <a:cubicBezTo>
                  <a:pt x="11051" y="6943"/>
                  <a:pt x="10825" y="7169"/>
                  <a:pt x="10546" y="7169"/>
                </a:cubicBezTo>
                <a:lnTo>
                  <a:pt x="9600" y="7169"/>
                </a:lnTo>
                <a:lnTo>
                  <a:pt x="9600" y="6159"/>
                </a:lnTo>
                <a:close/>
              </a:path>
            </a:pathLst>
          </a:custGeom>
        </p:spPr>
      </p:pic>
      <p:sp>
        <p:nvSpPr>
          <p:cNvPr id="25" name="图形"/>
          <p:cNvSpPr txBox="1"/>
          <p:nvPr/>
        </p:nvSpPr>
        <p:spPr>
          <a:xfrm>
            <a:off x="5284471" y="720725"/>
            <a:ext cx="1046480" cy="615315"/>
          </a:xfrm>
          <a:prstGeom prst="rect">
            <a:avLst/>
          </a:prstGeom>
          <a:noFill/>
        </p:spPr>
        <p:txBody>
          <a:bodyPr wrap="square" lIns="0" tIns="0" rIns="0" bIns="0" rtlCol="0">
            <a:spAutoFit/>
          </a:bodyPr>
          <a:lstStyle/>
          <a:p>
            <a:pPr algn="dist">
              <a:lnSpc>
                <a:spcPct val="100000"/>
              </a:lnSpc>
            </a:pPr>
            <a:r>
              <a:rPr lang="en-US" altLang="zh-CN" sz="4000" b="1" noProof="0">
                <a:ln>
                  <a:noFill/>
                </a:ln>
                <a:solidFill>
                  <a:schemeClr val="tx1">
                    <a:lumMod val="75000"/>
                    <a:lumOff val="25000"/>
                  </a:schemeClr>
                </a:solidFill>
                <a:effectLst/>
                <a:uLnTx/>
                <a:uFillTx/>
                <a:latin typeface="Arial" pitchFamily="34" charset="0"/>
                <a:ea typeface="阿里巴巴普惠体 Medium"/>
                <a:cs typeface="Arial" pitchFamily="34" charset="0"/>
                <a:sym typeface="Arial"/>
              </a:rPr>
              <a:t>0</a:t>
            </a:r>
            <a:r>
              <a:rPr lang="en-US" altLang="zh-CN" sz="4000" b="1" noProof="0">
                <a:ln>
                  <a:noFill/>
                </a:ln>
                <a:solidFill>
                  <a:schemeClr val="bg1"/>
                </a:solidFill>
                <a:effectLst/>
                <a:uLnTx/>
                <a:uFillTx/>
                <a:latin typeface="Arial" pitchFamily="34" charset="0"/>
                <a:ea typeface="阿里巴巴普惠体 Medium"/>
                <a:cs typeface="Arial" pitchFamily="34" charset="0"/>
                <a:sym typeface="Arial"/>
              </a:rPr>
              <a:t>1</a:t>
            </a:r>
          </a:p>
        </p:txBody>
      </p:sp>
      <p:sp>
        <p:nvSpPr>
          <p:cNvPr id="26" name="图形"/>
          <p:cNvSpPr txBox="1"/>
          <p:nvPr/>
        </p:nvSpPr>
        <p:spPr>
          <a:xfrm>
            <a:off x="5284471" y="2326007"/>
            <a:ext cx="1046480" cy="615315"/>
          </a:xfrm>
          <a:prstGeom prst="rect">
            <a:avLst/>
          </a:prstGeom>
          <a:noFill/>
        </p:spPr>
        <p:txBody>
          <a:bodyPr wrap="square" lIns="0" tIns="0" rIns="0" bIns="0" rtlCol="0">
            <a:spAutoFit/>
          </a:bodyPr>
          <a:lstStyle/>
          <a:p>
            <a:pPr algn="dist">
              <a:lnSpc>
                <a:spcPct val="100000"/>
              </a:lnSpc>
            </a:pPr>
            <a:r>
              <a:rPr lang="en-US" altLang="zh-CN" sz="4000" b="1" noProof="0">
                <a:ln>
                  <a:noFill/>
                </a:ln>
                <a:solidFill>
                  <a:schemeClr val="tx1">
                    <a:lumMod val="75000"/>
                    <a:lumOff val="25000"/>
                  </a:schemeClr>
                </a:solidFill>
                <a:effectLst/>
                <a:uLnTx/>
                <a:uFillTx/>
                <a:latin typeface="Arial" pitchFamily="34" charset="0"/>
                <a:ea typeface="阿里巴巴普惠体 Medium"/>
                <a:cs typeface="Arial" pitchFamily="34" charset="0"/>
                <a:sym typeface="Arial"/>
              </a:rPr>
              <a:t>0</a:t>
            </a:r>
            <a:r>
              <a:rPr lang="en-US" altLang="zh-CN" sz="4000" b="1" noProof="0">
                <a:ln>
                  <a:noFill/>
                </a:ln>
                <a:solidFill>
                  <a:schemeClr val="bg1"/>
                </a:solidFill>
                <a:effectLst/>
                <a:uLnTx/>
                <a:uFillTx/>
                <a:latin typeface="Arial" pitchFamily="34" charset="0"/>
                <a:ea typeface="阿里巴巴普惠体 Medium"/>
                <a:cs typeface="Arial" pitchFamily="34" charset="0"/>
                <a:sym typeface="Arial"/>
              </a:rPr>
              <a:t>2</a:t>
            </a:r>
          </a:p>
        </p:txBody>
      </p:sp>
      <p:sp>
        <p:nvSpPr>
          <p:cNvPr id="27" name="图形"/>
          <p:cNvSpPr txBox="1"/>
          <p:nvPr/>
        </p:nvSpPr>
        <p:spPr>
          <a:xfrm>
            <a:off x="5284471" y="3931287"/>
            <a:ext cx="1046480" cy="615315"/>
          </a:xfrm>
          <a:prstGeom prst="rect">
            <a:avLst/>
          </a:prstGeom>
          <a:noFill/>
        </p:spPr>
        <p:txBody>
          <a:bodyPr wrap="square" lIns="0" tIns="0" rIns="0" bIns="0" rtlCol="0">
            <a:spAutoFit/>
          </a:bodyPr>
          <a:lstStyle/>
          <a:p>
            <a:pPr algn="dist">
              <a:lnSpc>
                <a:spcPct val="100000"/>
              </a:lnSpc>
            </a:pPr>
            <a:r>
              <a:rPr lang="en-US" altLang="zh-CN" sz="4000" b="1" noProof="0">
                <a:ln>
                  <a:noFill/>
                </a:ln>
                <a:solidFill>
                  <a:schemeClr val="tx1">
                    <a:lumMod val="75000"/>
                    <a:lumOff val="25000"/>
                  </a:schemeClr>
                </a:solidFill>
                <a:effectLst/>
                <a:uLnTx/>
                <a:uFillTx/>
                <a:latin typeface="Arial" pitchFamily="34" charset="0"/>
                <a:ea typeface="阿里巴巴普惠体 Medium"/>
                <a:cs typeface="Arial" pitchFamily="34" charset="0"/>
                <a:sym typeface="Arial"/>
              </a:rPr>
              <a:t>0</a:t>
            </a:r>
            <a:r>
              <a:rPr lang="en-US" altLang="zh-CN" sz="4000" b="1" noProof="0">
                <a:ln>
                  <a:noFill/>
                </a:ln>
                <a:solidFill>
                  <a:schemeClr val="bg1"/>
                </a:solidFill>
                <a:effectLst/>
                <a:uLnTx/>
                <a:uFillTx/>
                <a:latin typeface="Arial" pitchFamily="34" charset="0"/>
                <a:ea typeface="阿里巴巴普惠体 Medium"/>
                <a:cs typeface="Arial" pitchFamily="34" charset="0"/>
                <a:sym typeface="Arial"/>
              </a:rPr>
              <a:t>3</a:t>
            </a:r>
          </a:p>
        </p:txBody>
      </p:sp>
      <p:sp>
        <p:nvSpPr>
          <p:cNvPr id="28" name="图形"/>
          <p:cNvSpPr txBox="1"/>
          <p:nvPr/>
        </p:nvSpPr>
        <p:spPr>
          <a:xfrm>
            <a:off x="5284471" y="5536567"/>
            <a:ext cx="1046480" cy="615315"/>
          </a:xfrm>
          <a:prstGeom prst="rect">
            <a:avLst/>
          </a:prstGeom>
          <a:noFill/>
        </p:spPr>
        <p:txBody>
          <a:bodyPr wrap="square" lIns="0" tIns="0" rIns="0" bIns="0" rtlCol="0">
            <a:spAutoFit/>
          </a:bodyPr>
          <a:lstStyle/>
          <a:p>
            <a:pPr algn="dist">
              <a:lnSpc>
                <a:spcPct val="100000"/>
              </a:lnSpc>
            </a:pPr>
            <a:r>
              <a:rPr lang="en-US" altLang="zh-CN" sz="4000" b="1" noProof="0">
                <a:ln>
                  <a:noFill/>
                </a:ln>
                <a:solidFill>
                  <a:schemeClr val="tx1">
                    <a:lumMod val="75000"/>
                    <a:lumOff val="25000"/>
                  </a:schemeClr>
                </a:solidFill>
                <a:effectLst/>
                <a:uLnTx/>
                <a:uFillTx/>
                <a:latin typeface="Arial" pitchFamily="34" charset="0"/>
                <a:ea typeface="阿里巴巴普惠体 Medium"/>
                <a:cs typeface="Arial" pitchFamily="34" charset="0"/>
                <a:sym typeface="Arial"/>
              </a:rPr>
              <a:t>0</a:t>
            </a:r>
            <a:r>
              <a:rPr lang="en-US" altLang="zh-CN" sz="4000" b="1" noProof="0">
                <a:ln>
                  <a:noFill/>
                </a:ln>
                <a:solidFill>
                  <a:schemeClr val="bg1"/>
                </a:solidFill>
                <a:effectLst/>
                <a:uLnTx/>
                <a:uFillTx/>
                <a:latin typeface="Arial" pitchFamily="34" charset="0"/>
                <a:ea typeface="阿里巴巴普惠体 Medium"/>
                <a:cs typeface="Arial" pitchFamily="34" charset="0"/>
                <a:sym typeface="Arial"/>
              </a:rPr>
              <a:t>4</a:t>
            </a:r>
          </a:p>
        </p:txBody>
      </p:sp>
      <p:grpSp>
        <p:nvGrpSpPr>
          <p:cNvPr id="37" name="图形"/>
          <p:cNvGrpSpPr/>
          <p:nvPr/>
        </p:nvGrpSpPr>
        <p:grpSpPr>
          <a:xfrm>
            <a:off x="6920229" y="597537"/>
            <a:ext cx="4387851" cy="892175"/>
            <a:chOff x="11258" y="989"/>
            <a:chExt cx="6910" cy="1405"/>
          </a:xfrm>
        </p:grpSpPr>
        <p:sp>
          <p:nvSpPr>
            <p:cNvPr id="29" name="图形"/>
            <p:cNvSpPr txBox="1"/>
            <p:nvPr/>
          </p:nvSpPr>
          <p:spPr>
            <a:xfrm>
              <a:off x="11258" y="989"/>
              <a:ext cx="3467" cy="969"/>
            </a:xfrm>
            <a:prstGeom prst="rect">
              <a:avLst/>
            </a:prstGeom>
            <a:noFill/>
          </p:spPr>
          <p:txBody>
            <a:bodyPr wrap="square" lIns="0" tIns="0" rIns="0" bIns="0" rtlCol="0">
              <a:spAutoFit/>
            </a:bodyPr>
            <a:lstStyle/>
            <a:p>
              <a:pPr algn="dist">
                <a:lnSpc>
                  <a:spcPct val="100000"/>
                </a:lnSpc>
              </a:pPr>
              <a:r>
                <a:rPr lang="zh-CN" altLang="en-US" sz="4000" noProof="0" dirty="0">
                  <a:ln>
                    <a:noFill/>
                  </a:ln>
                  <a:solidFill>
                    <a:schemeClr val="tx1">
                      <a:lumMod val="75000"/>
                      <a:lumOff val="25000"/>
                    </a:schemeClr>
                  </a:solidFill>
                  <a:effectLst/>
                  <a:uLnTx/>
                  <a:uFillTx/>
                  <a:latin typeface="印品粗朗体" pitchFamily="2" charset="-122"/>
                  <a:ea typeface="印品粗朗体" pitchFamily="2" charset="-122"/>
                  <a:cs typeface="创客贴金刚体 Bold" pitchFamily="18" charset="-122"/>
                  <a:sym typeface="Arial"/>
                </a:rPr>
                <a:t>活动概述</a:t>
              </a:r>
            </a:p>
          </p:txBody>
        </p:sp>
        <p:sp>
          <p:nvSpPr>
            <p:cNvPr id="33" name="图形"/>
            <p:cNvSpPr txBox="1"/>
            <p:nvPr/>
          </p:nvSpPr>
          <p:spPr>
            <a:xfrm>
              <a:off x="11258" y="1958"/>
              <a:ext cx="6910" cy="436"/>
            </a:xfrm>
            <a:prstGeom prst="rect">
              <a:avLst/>
            </a:prstGeom>
            <a:noFill/>
          </p:spPr>
          <p:txBody>
            <a:bodyPr wrap="square" lIns="0" tIns="0" rIns="0" bIns="0" rtlCol="0">
              <a:spAutoFit/>
            </a:bodyPr>
            <a:lstStyle/>
            <a:p>
              <a:pPr algn="l">
                <a:lnSpc>
                  <a:spcPct val="150000"/>
                </a:lnSpc>
              </a:pPr>
              <a:r>
                <a:rPr lang="en-US" altLang="zh-CN" sz="1200" noProof="0">
                  <a:ln>
                    <a:noFill/>
                  </a:ln>
                  <a:solidFill>
                    <a:schemeClr val="tx1">
                      <a:lumMod val="65000"/>
                      <a:lumOff val="35000"/>
                    </a:schemeClr>
                  </a:solidFill>
                  <a:effectLst/>
                  <a:uLnTx/>
                  <a:uFillTx/>
                  <a:latin typeface="Arial"/>
                  <a:ea typeface="阿里巴巴普惠体 Medium"/>
                  <a:cs typeface="阿里巴巴普惠体 Medium"/>
                  <a:sym typeface="Arial"/>
                </a:rPr>
                <a:t>Click here to enter your text,change the color or size of the text.</a:t>
              </a:r>
            </a:p>
          </p:txBody>
        </p:sp>
      </p:grpSp>
      <p:grpSp>
        <p:nvGrpSpPr>
          <p:cNvPr id="38" name="图形"/>
          <p:cNvGrpSpPr/>
          <p:nvPr/>
        </p:nvGrpSpPr>
        <p:grpSpPr>
          <a:xfrm>
            <a:off x="6920229" y="2198372"/>
            <a:ext cx="4387851" cy="892175"/>
            <a:chOff x="11258" y="3510"/>
            <a:chExt cx="6910" cy="1405"/>
          </a:xfrm>
        </p:grpSpPr>
        <p:sp>
          <p:nvSpPr>
            <p:cNvPr id="30" name="图形"/>
            <p:cNvSpPr txBox="1"/>
            <p:nvPr>
              <p:custDataLst>
                <p:tags r:id="rId6"/>
              </p:custDataLst>
            </p:nvPr>
          </p:nvSpPr>
          <p:spPr>
            <a:xfrm>
              <a:off x="11258" y="3510"/>
              <a:ext cx="3467" cy="969"/>
            </a:xfrm>
            <a:prstGeom prst="rect">
              <a:avLst/>
            </a:prstGeom>
            <a:noFill/>
          </p:spPr>
          <p:txBody>
            <a:bodyPr wrap="square" lIns="0" tIns="0" rIns="0" bIns="0" rtlCol="0">
              <a:spAutoFit/>
            </a:bodyPr>
            <a:lstStyle>
              <a:defPPr>
                <a:defRPr lang="zh-CN"/>
              </a:defPPr>
              <a:lvl1pPr algn="dist">
                <a:lnSpc>
                  <a:spcPct val="100000"/>
                </a:lnSpc>
                <a:defRPr sz="4000">
                  <a:ln>
                    <a:noFill/>
                  </a:ln>
                  <a:solidFill>
                    <a:schemeClr val="tx1">
                      <a:lumMod val="75000"/>
                      <a:lumOff val="25000"/>
                    </a:schemeClr>
                  </a:solidFill>
                  <a:effectLst/>
                  <a:uLnTx/>
                  <a:uFillTx/>
                  <a:latin typeface="印品粗朗体" pitchFamily="2" charset="-122"/>
                  <a:ea typeface="印品粗朗体" pitchFamily="2" charset="-122"/>
                  <a:cs typeface="创客贴金刚体 Bold" pitchFamily="18" charset="-122"/>
                </a:defRPr>
              </a:lvl1pPr>
            </a:lstStyle>
            <a:p>
              <a:r>
                <a:rPr lang="zh-CN" altLang="en-US" dirty="0">
                  <a:sym typeface="Arial"/>
                </a:rPr>
                <a:t>活动规划</a:t>
              </a:r>
            </a:p>
          </p:txBody>
        </p:sp>
        <p:sp>
          <p:nvSpPr>
            <p:cNvPr id="34" name="图形"/>
            <p:cNvSpPr txBox="1"/>
            <p:nvPr>
              <p:custDataLst>
                <p:tags r:id="rId7"/>
              </p:custDataLst>
            </p:nvPr>
          </p:nvSpPr>
          <p:spPr>
            <a:xfrm>
              <a:off x="11258" y="4479"/>
              <a:ext cx="6910" cy="436"/>
            </a:xfrm>
            <a:prstGeom prst="rect">
              <a:avLst/>
            </a:prstGeom>
            <a:noFill/>
          </p:spPr>
          <p:txBody>
            <a:bodyPr wrap="square" lIns="0" tIns="0" rIns="0" bIns="0" rtlCol="0">
              <a:spAutoFit/>
            </a:bodyPr>
            <a:lstStyle/>
            <a:p>
              <a:pPr algn="l">
                <a:lnSpc>
                  <a:spcPct val="150000"/>
                </a:lnSpc>
              </a:pPr>
              <a:r>
                <a:rPr lang="en-US" altLang="zh-CN" sz="1200" noProof="0">
                  <a:ln>
                    <a:noFill/>
                  </a:ln>
                  <a:solidFill>
                    <a:schemeClr val="tx1">
                      <a:lumMod val="65000"/>
                      <a:lumOff val="35000"/>
                    </a:schemeClr>
                  </a:solidFill>
                  <a:effectLst/>
                  <a:uLnTx/>
                  <a:uFillTx/>
                  <a:latin typeface="Arial"/>
                  <a:ea typeface="阿里巴巴普惠体 Medium"/>
                  <a:cs typeface="阿里巴巴普惠体 Medium"/>
                  <a:sym typeface="Arial"/>
                </a:rPr>
                <a:t>Click here to enter your text,change the color or size of the text.</a:t>
              </a:r>
            </a:p>
          </p:txBody>
        </p:sp>
      </p:grpSp>
      <p:grpSp>
        <p:nvGrpSpPr>
          <p:cNvPr id="39" name="图形"/>
          <p:cNvGrpSpPr/>
          <p:nvPr/>
        </p:nvGrpSpPr>
        <p:grpSpPr>
          <a:xfrm>
            <a:off x="6920229" y="3799207"/>
            <a:ext cx="4387851" cy="892175"/>
            <a:chOff x="11258" y="6031"/>
            <a:chExt cx="6910" cy="1405"/>
          </a:xfrm>
        </p:grpSpPr>
        <p:sp>
          <p:nvSpPr>
            <p:cNvPr id="31" name="图形"/>
            <p:cNvSpPr txBox="1"/>
            <p:nvPr>
              <p:custDataLst>
                <p:tags r:id="rId4"/>
              </p:custDataLst>
            </p:nvPr>
          </p:nvSpPr>
          <p:spPr>
            <a:xfrm>
              <a:off x="11258" y="6031"/>
              <a:ext cx="3467" cy="969"/>
            </a:xfrm>
            <a:prstGeom prst="rect">
              <a:avLst/>
            </a:prstGeom>
            <a:noFill/>
          </p:spPr>
          <p:txBody>
            <a:bodyPr wrap="square" lIns="0" tIns="0" rIns="0" bIns="0" rtlCol="0">
              <a:spAutoFit/>
            </a:bodyPr>
            <a:lstStyle>
              <a:defPPr>
                <a:defRPr lang="zh-CN"/>
              </a:defPPr>
              <a:lvl1pPr algn="dist">
                <a:lnSpc>
                  <a:spcPct val="100000"/>
                </a:lnSpc>
                <a:defRPr sz="4000">
                  <a:ln>
                    <a:noFill/>
                  </a:ln>
                  <a:solidFill>
                    <a:schemeClr val="tx1">
                      <a:lumMod val="75000"/>
                      <a:lumOff val="25000"/>
                    </a:schemeClr>
                  </a:solidFill>
                  <a:effectLst/>
                  <a:uLnTx/>
                  <a:uFillTx/>
                  <a:latin typeface="印品粗朗体" pitchFamily="2" charset="-122"/>
                  <a:ea typeface="印品粗朗体" pitchFamily="2" charset="-122"/>
                  <a:cs typeface="创客贴金刚体 Bold" pitchFamily="18" charset="-122"/>
                </a:defRPr>
              </a:lvl1pPr>
            </a:lstStyle>
            <a:p>
              <a:r>
                <a:rPr lang="zh-CN" altLang="en-US" dirty="0">
                  <a:sym typeface="Arial"/>
                </a:rPr>
                <a:t>宣传造势</a:t>
              </a:r>
            </a:p>
          </p:txBody>
        </p:sp>
        <p:sp>
          <p:nvSpPr>
            <p:cNvPr id="35" name="图形"/>
            <p:cNvSpPr txBox="1"/>
            <p:nvPr>
              <p:custDataLst>
                <p:tags r:id="rId5"/>
              </p:custDataLst>
            </p:nvPr>
          </p:nvSpPr>
          <p:spPr>
            <a:xfrm>
              <a:off x="11258" y="7000"/>
              <a:ext cx="6910" cy="436"/>
            </a:xfrm>
            <a:prstGeom prst="rect">
              <a:avLst/>
            </a:prstGeom>
            <a:noFill/>
          </p:spPr>
          <p:txBody>
            <a:bodyPr wrap="square" lIns="0" tIns="0" rIns="0" bIns="0" rtlCol="0">
              <a:spAutoFit/>
            </a:bodyPr>
            <a:lstStyle/>
            <a:p>
              <a:pPr algn="l">
                <a:lnSpc>
                  <a:spcPct val="150000"/>
                </a:lnSpc>
              </a:pPr>
              <a:r>
                <a:rPr lang="en-US" altLang="zh-CN" sz="1200" noProof="0">
                  <a:ln>
                    <a:noFill/>
                  </a:ln>
                  <a:solidFill>
                    <a:schemeClr val="tx1">
                      <a:lumMod val="65000"/>
                      <a:lumOff val="35000"/>
                    </a:schemeClr>
                  </a:solidFill>
                  <a:effectLst/>
                  <a:uLnTx/>
                  <a:uFillTx/>
                  <a:latin typeface="Arial"/>
                  <a:ea typeface="阿里巴巴普惠体 Medium"/>
                  <a:cs typeface="阿里巴巴普惠体 Medium"/>
                  <a:sym typeface="Arial"/>
                </a:rPr>
                <a:t>Click here to enter your text,change the color or size of the text.</a:t>
              </a:r>
            </a:p>
          </p:txBody>
        </p:sp>
      </p:grpSp>
      <p:grpSp>
        <p:nvGrpSpPr>
          <p:cNvPr id="40" name="图形"/>
          <p:cNvGrpSpPr/>
          <p:nvPr/>
        </p:nvGrpSpPr>
        <p:grpSpPr>
          <a:xfrm>
            <a:off x="6920229" y="5400042"/>
            <a:ext cx="4387851" cy="892175"/>
            <a:chOff x="11258" y="8552"/>
            <a:chExt cx="6910" cy="1405"/>
          </a:xfrm>
        </p:grpSpPr>
        <p:sp>
          <p:nvSpPr>
            <p:cNvPr id="32" name="图形"/>
            <p:cNvSpPr txBox="1"/>
            <p:nvPr>
              <p:custDataLst>
                <p:tags r:id="rId2"/>
              </p:custDataLst>
            </p:nvPr>
          </p:nvSpPr>
          <p:spPr>
            <a:xfrm>
              <a:off x="11258" y="8552"/>
              <a:ext cx="3467" cy="969"/>
            </a:xfrm>
            <a:prstGeom prst="rect">
              <a:avLst/>
            </a:prstGeom>
            <a:noFill/>
          </p:spPr>
          <p:txBody>
            <a:bodyPr wrap="square" lIns="0" tIns="0" rIns="0" bIns="0" rtlCol="0">
              <a:spAutoFit/>
            </a:bodyPr>
            <a:lstStyle>
              <a:defPPr>
                <a:defRPr lang="zh-CN"/>
              </a:defPPr>
              <a:lvl1pPr algn="dist">
                <a:lnSpc>
                  <a:spcPct val="100000"/>
                </a:lnSpc>
                <a:defRPr sz="4000">
                  <a:ln>
                    <a:noFill/>
                  </a:ln>
                  <a:solidFill>
                    <a:schemeClr val="tx1">
                      <a:lumMod val="75000"/>
                      <a:lumOff val="25000"/>
                    </a:schemeClr>
                  </a:solidFill>
                  <a:effectLst/>
                  <a:uLnTx/>
                  <a:uFillTx/>
                  <a:latin typeface="印品粗朗体" pitchFamily="2" charset="-122"/>
                  <a:ea typeface="印品粗朗体" pitchFamily="2" charset="-122"/>
                  <a:cs typeface="创客贴金刚体 Bold" pitchFamily="18" charset="-122"/>
                </a:defRPr>
              </a:lvl1pPr>
            </a:lstStyle>
            <a:p>
              <a:r>
                <a:rPr lang="zh-CN" altLang="en-US" dirty="0">
                  <a:sym typeface="Arial"/>
                </a:rPr>
                <a:t>氛围布置</a:t>
              </a:r>
            </a:p>
          </p:txBody>
        </p:sp>
        <p:sp>
          <p:nvSpPr>
            <p:cNvPr id="36" name="图形"/>
            <p:cNvSpPr txBox="1"/>
            <p:nvPr>
              <p:custDataLst>
                <p:tags r:id="rId3"/>
              </p:custDataLst>
            </p:nvPr>
          </p:nvSpPr>
          <p:spPr>
            <a:xfrm>
              <a:off x="11258" y="9521"/>
              <a:ext cx="6910" cy="436"/>
            </a:xfrm>
            <a:prstGeom prst="rect">
              <a:avLst/>
            </a:prstGeom>
            <a:noFill/>
          </p:spPr>
          <p:txBody>
            <a:bodyPr wrap="square" lIns="0" tIns="0" rIns="0" bIns="0" rtlCol="0">
              <a:spAutoFit/>
            </a:bodyPr>
            <a:lstStyle/>
            <a:p>
              <a:pPr algn="l">
                <a:lnSpc>
                  <a:spcPct val="150000"/>
                </a:lnSpc>
              </a:pPr>
              <a:r>
                <a:rPr lang="en-US" altLang="zh-CN" sz="1200" noProof="0">
                  <a:ln>
                    <a:noFill/>
                  </a:ln>
                  <a:solidFill>
                    <a:schemeClr val="tx1">
                      <a:lumMod val="65000"/>
                      <a:lumOff val="35000"/>
                    </a:schemeClr>
                  </a:solidFill>
                  <a:effectLst/>
                  <a:uLnTx/>
                  <a:uFillTx/>
                  <a:latin typeface="Arial"/>
                  <a:ea typeface="阿里巴巴普惠体 Medium"/>
                  <a:cs typeface="阿里巴巴普惠体 Medium"/>
                  <a:sym typeface="Arial"/>
                </a:rPr>
                <a:t>Click here to enter your text,change the color or size of the text.</a:t>
              </a:r>
            </a:p>
          </p:txBody>
        </p:sp>
      </p:grpSp>
      <p:sp>
        <p:nvSpPr>
          <p:cNvPr id="41" name="图形"/>
          <p:cNvSpPr txBox="1"/>
          <p:nvPr/>
        </p:nvSpPr>
        <p:spPr>
          <a:xfrm>
            <a:off x="1036322" y="875032"/>
            <a:ext cx="1669415" cy="1769745"/>
          </a:xfrm>
          <a:prstGeom prst="rect">
            <a:avLst/>
          </a:prstGeom>
          <a:noFill/>
        </p:spPr>
        <p:txBody>
          <a:bodyPr wrap="square" lIns="0" tIns="0" rIns="0" bIns="0" rtlCol="0">
            <a:spAutoFit/>
          </a:bodyPr>
          <a:lstStyle/>
          <a:p>
            <a:pPr algn="ctr">
              <a:lnSpc>
                <a:spcPct val="100000"/>
              </a:lnSpc>
            </a:pPr>
            <a:r>
              <a:rPr lang="zh-CN" altLang="en-US" sz="11500" noProof="0" dirty="0">
                <a:ln>
                  <a:noFill/>
                </a:ln>
                <a:gradFill>
                  <a:gsLst>
                    <a:gs pos="60000">
                      <a:schemeClr val="bg1"/>
                    </a:gs>
                    <a:gs pos="80000">
                      <a:schemeClr val="bg1">
                        <a:alpha val="0"/>
                      </a:schemeClr>
                    </a:gs>
                  </a:gsLst>
                  <a:lin ang="5400000" scaled="0"/>
                </a:gradFill>
                <a:effectLst/>
                <a:uLnTx/>
                <a:uFillTx/>
                <a:latin typeface="印品粗朗体" pitchFamily="2" charset="-122"/>
                <a:ea typeface="印品粗朗体" pitchFamily="2" charset="-122"/>
                <a:cs typeface="阿里巴巴普惠体 Medium"/>
                <a:sym typeface="Arial"/>
              </a:rPr>
              <a:t>目</a:t>
            </a:r>
          </a:p>
        </p:txBody>
      </p:sp>
      <p:sp>
        <p:nvSpPr>
          <p:cNvPr id="42" name="图形"/>
          <p:cNvSpPr txBox="1"/>
          <p:nvPr/>
        </p:nvSpPr>
        <p:spPr>
          <a:xfrm>
            <a:off x="2513331" y="2452372"/>
            <a:ext cx="1669415" cy="1769745"/>
          </a:xfrm>
          <a:prstGeom prst="rect">
            <a:avLst/>
          </a:prstGeom>
          <a:noFill/>
        </p:spPr>
        <p:txBody>
          <a:bodyPr wrap="square" lIns="0" tIns="0" rIns="0" bIns="0" rtlCol="0">
            <a:spAutoFit/>
          </a:bodyPr>
          <a:lstStyle/>
          <a:p>
            <a:pPr algn="ctr">
              <a:lnSpc>
                <a:spcPct val="100000"/>
              </a:lnSpc>
            </a:pPr>
            <a:r>
              <a:rPr lang="zh-CN" altLang="en-US" sz="11500" noProof="0" dirty="0">
                <a:ln>
                  <a:noFill/>
                </a:ln>
                <a:gradFill>
                  <a:gsLst>
                    <a:gs pos="74000">
                      <a:schemeClr val="bg1"/>
                    </a:gs>
                    <a:gs pos="85000">
                      <a:schemeClr val="bg1">
                        <a:alpha val="0"/>
                      </a:schemeClr>
                    </a:gs>
                  </a:gsLst>
                  <a:lin ang="8400000" scaled="0"/>
                </a:gradFill>
                <a:effectLst/>
                <a:uLnTx/>
                <a:uFillTx/>
                <a:latin typeface="印品粗朗体" pitchFamily="2" charset="-122"/>
                <a:ea typeface="印品粗朗体" pitchFamily="2" charset="-122"/>
                <a:cs typeface="阿里巴巴普惠体 Medium"/>
                <a:sym typeface="Arial"/>
              </a:rPr>
              <a:t>录</a:t>
            </a:r>
          </a:p>
        </p:txBody>
      </p:sp>
      <p:sp>
        <p:nvSpPr>
          <p:cNvPr id="21" name="TextBox 9">
            <a:extLst>
              <a:ext uri="{FF2B5EF4-FFF2-40B4-BE49-F238E27FC236}">
                <a16:creationId xmlns="" xmlns:a16="http://schemas.microsoft.com/office/drawing/2014/main" id="{FF11A90E-4E60-197F-DCE6-A43776017FDA}"/>
              </a:ext>
            </a:extLst>
          </p:cNvPr>
          <p:cNvSpPr txBox="1"/>
          <p:nvPr/>
        </p:nvSpPr>
        <p:spPr>
          <a:xfrm>
            <a:off x="1" y="0"/>
            <a:ext cx="453651" cy="118430"/>
          </a:xfrm>
          <a:prstGeom prst="rect">
            <a:avLst/>
          </a:prstGeom>
          <a:noFill/>
        </p:spPr>
        <p:txBody>
          <a:bodyPr wrap="square" rtlCol="0">
            <a:spAutoFit/>
          </a:bodyPr>
          <a:lstStyle/>
          <a:p>
            <a:pPr>
              <a:lnSpc>
                <a:spcPct val="200000"/>
              </a:lnSpc>
            </a:pPr>
            <a:r>
              <a:rPr lang="en-US" altLang="zh-CN" sz="100" dirty="0">
                <a:noFill/>
                <a:latin typeface="微软雅黑" panose="020B0503020204020204" pitchFamily="34" charset="-122"/>
                <a:ea typeface="微软雅黑" panose="020B0503020204020204" pitchFamily="34" charset="-122"/>
              </a:rPr>
              <a:t>PPT</a:t>
            </a:r>
            <a:r>
              <a:rPr lang="zh-CN" altLang="en-US" sz="100" dirty="0">
                <a:noFill/>
                <a:latin typeface="微软雅黑" panose="020B0503020204020204" pitchFamily="34" charset="-122"/>
                <a:ea typeface="微软雅黑" panose="020B0503020204020204" pitchFamily="34" charset="-122"/>
              </a:rPr>
              <a:t>下载 </a:t>
            </a:r>
            <a:r>
              <a:rPr lang="en-US" altLang="zh-CN" sz="100" dirty="0">
                <a:noFill/>
                <a:latin typeface="微软雅黑" panose="020B0503020204020204" pitchFamily="34" charset="-122"/>
                <a:ea typeface="微软雅黑" panose="020B0503020204020204" pitchFamily="34" charset="-122"/>
              </a:rPr>
              <a:t>http://www.1ppt.com/xiazai/</a:t>
            </a:r>
          </a:p>
        </p:txBody>
      </p:sp>
    </p:spTree>
    <p:custDataLst>
      <p:tags r:id="rId1"/>
    </p:custDataLst>
  </p:cSld>
  <p:clrMapOvr>
    <a:masterClrMapping/>
  </p:clrMapOvr>
  <p:transition advTm="2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1000"/>
                                        <p:tgtEl>
                                          <p:spTgt spid="41"/>
                                        </p:tgtEl>
                                      </p:cBhvr>
                                    </p:animEffect>
                                    <p:anim calcmode="lin" valueType="num">
                                      <p:cBhvr>
                                        <p:cTn id="14" dur="1000" fill="hold"/>
                                        <p:tgtEl>
                                          <p:spTgt spid="41"/>
                                        </p:tgtEl>
                                        <p:attrNameLst>
                                          <p:attrName>ppt_x</p:attrName>
                                        </p:attrNameLst>
                                      </p:cBhvr>
                                      <p:tavLst>
                                        <p:tav tm="0">
                                          <p:val>
                                            <p:strVal val="#ppt_x"/>
                                          </p:val>
                                        </p:tav>
                                        <p:tav tm="100000">
                                          <p:val>
                                            <p:strVal val="#ppt_x"/>
                                          </p:val>
                                        </p:tav>
                                      </p:tavLst>
                                    </p:anim>
                                    <p:anim calcmode="lin" valueType="num">
                                      <p:cBhvr>
                                        <p:cTn id="15" dur="1000" fill="hold"/>
                                        <p:tgtEl>
                                          <p:spTgt spid="4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1000"/>
                                        <p:tgtEl>
                                          <p:spTgt spid="42"/>
                                        </p:tgtEl>
                                      </p:cBhvr>
                                    </p:animEffect>
                                    <p:anim calcmode="lin" valueType="num">
                                      <p:cBhvr>
                                        <p:cTn id="20" dur="1000" fill="hold"/>
                                        <p:tgtEl>
                                          <p:spTgt spid="42"/>
                                        </p:tgtEl>
                                        <p:attrNameLst>
                                          <p:attrName>ppt_x</p:attrName>
                                        </p:attrNameLst>
                                      </p:cBhvr>
                                      <p:tavLst>
                                        <p:tav tm="0">
                                          <p:val>
                                            <p:strVal val="#ppt_x"/>
                                          </p:val>
                                        </p:tav>
                                        <p:tav tm="100000">
                                          <p:val>
                                            <p:strVal val="#ppt_x"/>
                                          </p:val>
                                        </p:tav>
                                      </p:tavLst>
                                    </p:anim>
                                    <p:anim calcmode="lin" valueType="num">
                                      <p:cBhvr>
                                        <p:cTn id="21" dur="1000" fill="hold"/>
                                        <p:tgtEl>
                                          <p:spTgt spid="4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1000" fill="hold"/>
                                        <p:tgtEl>
                                          <p:spTgt spid="25"/>
                                        </p:tgtEl>
                                        <p:attrNameLst>
                                          <p:attrName>ppt_x</p:attrName>
                                        </p:attrNameLst>
                                      </p:cBhvr>
                                      <p:tavLst>
                                        <p:tav tm="0">
                                          <p:val>
                                            <p:strVal val="#ppt_x-.2"/>
                                          </p:val>
                                        </p:tav>
                                        <p:tav tm="100000">
                                          <p:val>
                                            <p:strVal val="#ppt_x"/>
                                          </p:val>
                                        </p:tav>
                                      </p:tavLst>
                                    </p:anim>
                                    <p:anim calcmode="lin" valueType="num">
                                      <p:cBhvr>
                                        <p:cTn id="26"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5"/>
                                        </p:tgtEl>
                                      </p:cBhvr>
                                    </p:animEffect>
                                  </p:childTnLst>
                                </p:cTn>
                              </p:par>
                            </p:childTnLst>
                          </p:cTn>
                        </p:par>
                        <p:par>
                          <p:cTn id="28" fill="hold">
                            <p:stCondLst>
                              <p:cond delay="4000"/>
                            </p:stCondLst>
                            <p:childTnLst>
                              <p:par>
                                <p:cTn id="29" presetID="29" presetClass="entr" presetSubtype="0"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1000" fill="hold"/>
                                        <p:tgtEl>
                                          <p:spTgt spid="37"/>
                                        </p:tgtEl>
                                        <p:attrNameLst>
                                          <p:attrName>ppt_x</p:attrName>
                                        </p:attrNameLst>
                                      </p:cBhvr>
                                      <p:tavLst>
                                        <p:tav tm="0">
                                          <p:val>
                                            <p:strVal val="#ppt_x-.2"/>
                                          </p:val>
                                        </p:tav>
                                        <p:tav tm="100000">
                                          <p:val>
                                            <p:strVal val="#ppt_x"/>
                                          </p:val>
                                        </p:tav>
                                      </p:tavLst>
                                    </p:anim>
                                    <p:anim calcmode="lin" valueType="num">
                                      <p:cBhvr>
                                        <p:cTn id="32"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33" dur="1000"/>
                                        <p:tgtEl>
                                          <p:spTgt spid="37"/>
                                        </p:tgtEl>
                                      </p:cBhvr>
                                    </p:animEffect>
                                  </p:childTnLst>
                                </p:cTn>
                              </p:par>
                            </p:childTnLst>
                          </p:cTn>
                        </p:par>
                        <p:par>
                          <p:cTn id="34" fill="hold">
                            <p:stCondLst>
                              <p:cond delay="5000"/>
                            </p:stCondLst>
                            <p:childTnLst>
                              <p:par>
                                <p:cTn id="35" presetID="29"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1000" fill="hold"/>
                                        <p:tgtEl>
                                          <p:spTgt spid="26"/>
                                        </p:tgtEl>
                                        <p:attrNameLst>
                                          <p:attrName>ppt_x</p:attrName>
                                        </p:attrNameLst>
                                      </p:cBhvr>
                                      <p:tavLst>
                                        <p:tav tm="0">
                                          <p:val>
                                            <p:strVal val="#ppt_x-.2"/>
                                          </p:val>
                                        </p:tav>
                                        <p:tav tm="100000">
                                          <p:val>
                                            <p:strVal val="#ppt_x"/>
                                          </p:val>
                                        </p:tav>
                                      </p:tavLst>
                                    </p:anim>
                                    <p:anim calcmode="lin" valueType="num">
                                      <p:cBhvr>
                                        <p:cTn id="38"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6"/>
                                        </p:tgtEl>
                                      </p:cBhvr>
                                    </p:animEffect>
                                  </p:childTnLst>
                                </p:cTn>
                              </p:par>
                            </p:childTnLst>
                          </p:cTn>
                        </p:par>
                        <p:par>
                          <p:cTn id="40" fill="hold">
                            <p:stCondLst>
                              <p:cond delay="6000"/>
                            </p:stCondLst>
                            <p:childTnLst>
                              <p:par>
                                <p:cTn id="41" presetID="29" presetClass="entr" presetSubtype="0"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ppt_x</p:attrName>
                                        </p:attrNameLst>
                                      </p:cBhvr>
                                      <p:tavLst>
                                        <p:tav tm="0">
                                          <p:val>
                                            <p:strVal val="#ppt_x-.2"/>
                                          </p:val>
                                        </p:tav>
                                        <p:tav tm="100000">
                                          <p:val>
                                            <p:strVal val="#ppt_x"/>
                                          </p:val>
                                        </p:tav>
                                      </p:tavLst>
                                    </p:anim>
                                    <p:anim calcmode="lin" valueType="num">
                                      <p:cBhvr>
                                        <p:cTn id="44"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45" dur="1000"/>
                                        <p:tgtEl>
                                          <p:spTgt spid="38"/>
                                        </p:tgtEl>
                                      </p:cBhvr>
                                    </p:animEffect>
                                  </p:childTnLst>
                                </p:cTn>
                              </p:par>
                            </p:childTnLst>
                          </p:cTn>
                        </p:par>
                        <p:par>
                          <p:cTn id="46" fill="hold">
                            <p:stCondLst>
                              <p:cond delay="7000"/>
                            </p:stCondLst>
                            <p:childTnLst>
                              <p:par>
                                <p:cTn id="47" presetID="29"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1000" fill="hold"/>
                                        <p:tgtEl>
                                          <p:spTgt spid="27"/>
                                        </p:tgtEl>
                                        <p:attrNameLst>
                                          <p:attrName>ppt_x</p:attrName>
                                        </p:attrNameLst>
                                      </p:cBhvr>
                                      <p:tavLst>
                                        <p:tav tm="0">
                                          <p:val>
                                            <p:strVal val="#ppt_x-.2"/>
                                          </p:val>
                                        </p:tav>
                                        <p:tav tm="100000">
                                          <p:val>
                                            <p:strVal val="#ppt_x"/>
                                          </p:val>
                                        </p:tav>
                                      </p:tavLst>
                                    </p:anim>
                                    <p:anim calcmode="lin" valueType="num">
                                      <p:cBhvr>
                                        <p:cTn id="50"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51" dur="1000"/>
                                        <p:tgtEl>
                                          <p:spTgt spid="27"/>
                                        </p:tgtEl>
                                      </p:cBhvr>
                                    </p:animEffect>
                                  </p:childTnLst>
                                </p:cTn>
                              </p:par>
                            </p:childTnLst>
                          </p:cTn>
                        </p:par>
                        <p:par>
                          <p:cTn id="52" fill="hold">
                            <p:stCondLst>
                              <p:cond delay="8000"/>
                            </p:stCondLst>
                            <p:childTnLst>
                              <p:par>
                                <p:cTn id="53" presetID="29" presetClass="entr" presetSubtype="0" fill="hold" nodeType="after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p:cTn id="55" dur="1000" fill="hold"/>
                                        <p:tgtEl>
                                          <p:spTgt spid="39"/>
                                        </p:tgtEl>
                                        <p:attrNameLst>
                                          <p:attrName>ppt_x</p:attrName>
                                        </p:attrNameLst>
                                      </p:cBhvr>
                                      <p:tavLst>
                                        <p:tav tm="0">
                                          <p:val>
                                            <p:strVal val="#ppt_x-.2"/>
                                          </p:val>
                                        </p:tav>
                                        <p:tav tm="100000">
                                          <p:val>
                                            <p:strVal val="#ppt_x"/>
                                          </p:val>
                                        </p:tav>
                                      </p:tavLst>
                                    </p:anim>
                                    <p:anim calcmode="lin" valueType="num">
                                      <p:cBhvr>
                                        <p:cTn id="56"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57" dur="1000"/>
                                        <p:tgtEl>
                                          <p:spTgt spid="39"/>
                                        </p:tgtEl>
                                      </p:cBhvr>
                                    </p:animEffect>
                                  </p:childTnLst>
                                </p:cTn>
                              </p:par>
                            </p:childTnLst>
                          </p:cTn>
                        </p:par>
                        <p:par>
                          <p:cTn id="58" fill="hold">
                            <p:stCondLst>
                              <p:cond delay="9000"/>
                            </p:stCondLst>
                            <p:childTnLst>
                              <p:par>
                                <p:cTn id="59" presetID="29" presetClass="entr" presetSubtype="0"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1000" fill="hold"/>
                                        <p:tgtEl>
                                          <p:spTgt spid="28"/>
                                        </p:tgtEl>
                                        <p:attrNameLst>
                                          <p:attrName>ppt_x</p:attrName>
                                        </p:attrNameLst>
                                      </p:cBhvr>
                                      <p:tavLst>
                                        <p:tav tm="0">
                                          <p:val>
                                            <p:strVal val="#ppt_x-.2"/>
                                          </p:val>
                                        </p:tav>
                                        <p:tav tm="100000">
                                          <p:val>
                                            <p:strVal val="#ppt_x"/>
                                          </p:val>
                                        </p:tav>
                                      </p:tavLst>
                                    </p:anim>
                                    <p:anim calcmode="lin" valueType="num">
                                      <p:cBhvr>
                                        <p:cTn id="62"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63" dur="1000"/>
                                        <p:tgtEl>
                                          <p:spTgt spid="28"/>
                                        </p:tgtEl>
                                      </p:cBhvr>
                                    </p:animEffect>
                                  </p:childTnLst>
                                </p:cTn>
                              </p:par>
                            </p:childTnLst>
                          </p:cTn>
                        </p:par>
                        <p:par>
                          <p:cTn id="64" fill="hold">
                            <p:stCondLst>
                              <p:cond delay="10000"/>
                            </p:stCondLst>
                            <p:childTnLst>
                              <p:par>
                                <p:cTn id="65" presetID="29" presetClass="entr" presetSubtype="0"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1000" fill="hold"/>
                                        <p:tgtEl>
                                          <p:spTgt spid="40"/>
                                        </p:tgtEl>
                                        <p:attrNameLst>
                                          <p:attrName>ppt_x</p:attrName>
                                        </p:attrNameLst>
                                      </p:cBhvr>
                                      <p:tavLst>
                                        <p:tav tm="0">
                                          <p:val>
                                            <p:strVal val="#ppt_x-.2"/>
                                          </p:val>
                                        </p:tav>
                                        <p:tav tm="100000">
                                          <p:val>
                                            <p:strVal val="#ppt_x"/>
                                          </p:val>
                                        </p:tav>
                                      </p:tavLst>
                                    </p:anim>
                                    <p:anim calcmode="lin" valueType="num">
                                      <p:cBhvr>
                                        <p:cTn id="68" dur="10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6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6" grpId="0"/>
      <p:bldP spid="26" grpId="1"/>
      <p:bldP spid="27" grpId="0"/>
      <p:bldP spid="27" grpId="1"/>
      <p:bldP spid="28" grpId="0"/>
      <p:bldP spid="28" grpId="1"/>
      <p:bldP spid="41" grpId="0"/>
      <p:bldP spid="41" grpId="1"/>
      <p:bldP spid="42" grpId="0"/>
      <p:bldP spid="4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图形"/>
          <p:cNvGrpSpPr/>
          <p:nvPr/>
        </p:nvGrpSpPr>
        <p:grpSpPr>
          <a:xfrm>
            <a:off x="1" y="300356"/>
            <a:ext cx="3197225" cy="576580"/>
            <a:chOff x="0" y="473"/>
            <a:chExt cx="5035" cy="908"/>
          </a:xfrm>
        </p:grpSpPr>
        <p:sp>
          <p:nvSpPr>
            <p:cNvPr id="2" name="图形"/>
            <p:cNvSpPr/>
            <p:nvPr>
              <p:custDataLst>
                <p:tags r:id="rId9"/>
              </p:custDataLst>
            </p:nvPr>
          </p:nvSpPr>
          <p:spPr>
            <a:xfrm rot="5400000">
              <a:off x="361" y="112"/>
              <a:ext cx="908" cy="1630"/>
            </a:xfrm>
            <a:prstGeom prst="round2SameRect">
              <a:avLst>
                <a:gd name="adj1" fmla="val 50000"/>
                <a:gd name="adj2" fmla="val 0"/>
              </a:avLst>
            </a:prstGeom>
            <a:solidFill>
              <a:srgbClr val="B4000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tLang="zh-CN">
                <a:latin typeface="Arial"/>
                <a:ea typeface="阿里巴巴普惠体 Medium"/>
                <a:cs typeface="阿里巴巴普惠体 Medium"/>
                <a:sym typeface="Arial"/>
              </a:endParaRPr>
            </a:p>
          </p:txBody>
        </p:sp>
        <p:sp>
          <p:nvSpPr>
            <p:cNvPr id="3" name="图形"/>
            <p:cNvSpPr txBox="1"/>
            <p:nvPr>
              <p:custDataLst>
                <p:tags r:id="rId10"/>
              </p:custDataLst>
            </p:nvPr>
          </p:nvSpPr>
          <p:spPr>
            <a:xfrm>
              <a:off x="340" y="540"/>
              <a:ext cx="951" cy="775"/>
            </a:xfrm>
            <a:prstGeom prst="rect">
              <a:avLst/>
            </a:prstGeom>
            <a:noFill/>
          </p:spPr>
          <p:txBody>
            <a:bodyPr wrap="square" lIns="0" tIns="0" rIns="0" bIns="0" rtlCol="0">
              <a:spAutoFit/>
            </a:bodyPr>
            <a:lstStyle/>
            <a:p>
              <a:pPr algn="ctr">
                <a:lnSpc>
                  <a:spcPct val="100000"/>
                </a:lnSpc>
              </a:pPr>
              <a:r>
                <a:rPr lang="en-US" altLang="zh-CN" sz="3200" noProof="0">
                  <a:ln>
                    <a:noFill/>
                  </a:ln>
                  <a:solidFill>
                    <a:schemeClr val="bg1"/>
                  </a:solidFill>
                  <a:effectLst/>
                  <a:uLnTx/>
                  <a:uFillTx/>
                  <a:latin typeface="Arial"/>
                  <a:ea typeface="阿里巴巴普惠体 Medium"/>
                  <a:cs typeface="阿里巴巴普惠体 Medium"/>
                  <a:sym typeface="Arial"/>
                </a:rPr>
                <a:t>04</a:t>
              </a:r>
            </a:p>
          </p:txBody>
        </p:sp>
        <p:sp>
          <p:nvSpPr>
            <p:cNvPr id="29" name="图形"/>
            <p:cNvSpPr txBox="1"/>
            <p:nvPr>
              <p:custDataLst>
                <p:tags r:id="rId11"/>
              </p:custDataLst>
            </p:nvPr>
          </p:nvSpPr>
          <p:spPr>
            <a:xfrm>
              <a:off x="1878" y="491"/>
              <a:ext cx="3157" cy="872"/>
            </a:xfrm>
            <a:prstGeom prst="rect">
              <a:avLst/>
            </a:prstGeom>
            <a:noFill/>
          </p:spPr>
          <p:txBody>
            <a:bodyPr wrap="square" lIns="0" tIns="0" rIns="0" bIns="0" rtlCol="0">
              <a:spAutoFit/>
            </a:bodyPr>
            <a:lstStyle/>
            <a:p>
              <a:pPr algn="dist">
                <a:lnSpc>
                  <a:spcPct val="100000"/>
                </a:lnSpc>
              </a:pPr>
              <a:r>
                <a:rPr lang="zh-CN" altLang="en-US" sz="3600" noProof="0">
                  <a:ln>
                    <a:noFill/>
                  </a:ln>
                  <a:solidFill>
                    <a:schemeClr val="tx1">
                      <a:lumMod val="75000"/>
                      <a:lumOff val="25000"/>
                    </a:schemeClr>
                  </a:solidFill>
                  <a:effectLst/>
                  <a:uLnTx/>
                  <a:uFillTx/>
                  <a:latin typeface="Arial"/>
                  <a:ea typeface="阿里巴巴普惠体 Medium"/>
                  <a:cs typeface="阿里巴巴普惠体 Medium"/>
                  <a:sym typeface="Arial"/>
                </a:rPr>
                <a:t>氛围布置</a:t>
              </a:r>
            </a:p>
          </p:txBody>
        </p:sp>
      </p:grpSp>
      <p:grpSp>
        <p:nvGrpSpPr>
          <p:cNvPr id="20" name="图形"/>
          <p:cNvGrpSpPr/>
          <p:nvPr/>
        </p:nvGrpSpPr>
        <p:grpSpPr>
          <a:xfrm>
            <a:off x="1035051" y="1564006"/>
            <a:ext cx="10073640" cy="4131945"/>
            <a:chOff x="1630" y="2463"/>
            <a:chExt cx="15864" cy="6507"/>
          </a:xfrm>
        </p:grpSpPr>
        <p:sp>
          <p:nvSpPr>
            <p:cNvPr id="6" name="图形"/>
            <p:cNvSpPr/>
            <p:nvPr>
              <p:custDataLst>
                <p:tags r:id="rId2"/>
              </p:custDataLst>
            </p:nvPr>
          </p:nvSpPr>
          <p:spPr>
            <a:xfrm>
              <a:off x="1631" y="6553"/>
              <a:ext cx="7644" cy="2414"/>
            </a:xfrm>
            <a:prstGeom prst="rect">
              <a:avLst/>
            </a:prstGeom>
            <a:solidFill>
              <a:srgbClr val="8A0006"/>
            </a:solidFill>
            <a:ln>
              <a:noFill/>
            </a:ln>
          </p:spPr>
          <p:style>
            <a:lnRef idx="2">
              <a:schemeClr val="accent1">
                <a:shade val="50000"/>
              </a:schemeClr>
            </a:lnRef>
            <a:fillRef idx="1">
              <a:schemeClr val="accent1"/>
            </a:fillRef>
            <a:effectRef idx="0">
              <a:schemeClr val="accent1"/>
            </a:effectRef>
            <a:fontRef idx="minor">
              <a:schemeClr val="lt1"/>
            </a:fontRef>
          </p:style>
          <p:txBody>
            <a:bodyPr lIns="86697" tIns="43348" rIns="86697" bIns="43348" rtlCol="0" anchor="ctr"/>
            <a:lstStyle/>
            <a:p>
              <a:pPr algn="ctr">
                <a:lnSpc>
                  <a:spcPct val="150000"/>
                </a:lnSpc>
              </a:pPr>
              <a:endParaRPr lang="en-US" sz="2000" dirty="0">
                <a:latin typeface="Arial"/>
                <a:ea typeface="阿里巴巴普惠体 Medium"/>
                <a:cs typeface="阿里巴巴普惠体 Medium"/>
                <a:sym typeface="Arial"/>
              </a:endParaRPr>
            </a:p>
          </p:txBody>
        </p:sp>
        <p:sp>
          <p:nvSpPr>
            <p:cNvPr id="8" name="图形"/>
            <p:cNvSpPr/>
            <p:nvPr>
              <p:custDataLst>
                <p:tags r:id="rId3"/>
              </p:custDataLst>
            </p:nvPr>
          </p:nvSpPr>
          <p:spPr>
            <a:xfrm>
              <a:off x="9848" y="6549"/>
              <a:ext cx="7646" cy="2421"/>
            </a:xfrm>
            <a:prstGeom prst="rect">
              <a:avLst/>
            </a:prstGeom>
            <a:solidFill>
              <a:srgbClr val="B40005"/>
            </a:solidFill>
            <a:ln>
              <a:noFill/>
            </a:ln>
          </p:spPr>
          <p:style>
            <a:lnRef idx="2">
              <a:schemeClr val="accent1">
                <a:shade val="50000"/>
              </a:schemeClr>
            </a:lnRef>
            <a:fillRef idx="1">
              <a:schemeClr val="accent1"/>
            </a:fillRef>
            <a:effectRef idx="0">
              <a:schemeClr val="accent1"/>
            </a:effectRef>
            <a:fontRef idx="minor">
              <a:schemeClr val="lt1"/>
            </a:fontRef>
          </p:style>
          <p:txBody>
            <a:bodyPr lIns="86697" tIns="43348" rIns="86697" bIns="43348" rtlCol="0" anchor="ctr"/>
            <a:lstStyle/>
            <a:p>
              <a:pPr algn="ctr">
                <a:lnSpc>
                  <a:spcPct val="150000"/>
                </a:lnSpc>
              </a:pPr>
              <a:endParaRPr lang="en-US" sz="2000" b="1" dirty="0">
                <a:latin typeface="Arial"/>
                <a:ea typeface="阿里巴巴普惠体 Medium"/>
                <a:cs typeface="阿里巴巴普惠体 Medium"/>
                <a:sym typeface="Arial"/>
              </a:endParaRPr>
            </a:p>
          </p:txBody>
        </p:sp>
        <p:pic>
          <p:nvPicPr>
            <p:cNvPr id="13" name="图形" descr="5d00bd382fdc6"/>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1630" y="2463"/>
              <a:ext cx="7645" cy="3707"/>
            </a:xfrm>
            <a:prstGeom prst="rect">
              <a:avLst/>
            </a:prstGeom>
          </p:spPr>
        </p:pic>
        <p:pic>
          <p:nvPicPr>
            <p:cNvPr id="14" name="图形" descr="D:/包图网/包图网素材/商务办公/5d00bd1f89096.jpg5d00bd1f89096"/>
            <p:cNvPicPr>
              <a:picLocks noChangeAspect="1"/>
            </p:cNvPicPr>
            <p:nvPr>
              <p:custDataLst>
                <p:tags r:id="rId4"/>
              </p:custDataLst>
            </p:nvPr>
          </p:nvPicPr>
          <p:blipFill>
            <a:blip r:embed="rId14" cstate="email">
              <a:extLst>
                <a:ext uri="{28A0092B-C50C-407E-A947-70E740481C1C}">
                  <a14:useLocalDpi xmlns:a14="http://schemas.microsoft.com/office/drawing/2010/main"/>
                </a:ext>
              </a:extLst>
            </a:blip>
            <a:srcRect/>
            <a:stretch>
              <a:fillRect/>
            </a:stretch>
          </p:blipFill>
          <p:spPr>
            <a:xfrm>
              <a:off x="9849" y="2463"/>
              <a:ext cx="7645" cy="3707"/>
            </a:xfrm>
            <a:prstGeom prst="rect">
              <a:avLst/>
            </a:prstGeom>
          </p:spPr>
        </p:pic>
        <p:grpSp>
          <p:nvGrpSpPr>
            <p:cNvPr id="15" name="组合 14"/>
            <p:cNvGrpSpPr/>
            <p:nvPr/>
          </p:nvGrpSpPr>
          <p:grpSpPr>
            <a:xfrm>
              <a:off x="1878" y="6971"/>
              <a:ext cx="7151" cy="1579"/>
              <a:chOff x="1878" y="6894"/>
              <a:chExt cx="7151" cy="1579"/>
            </a:xfrm>
          </p:grpSpPr>
          <p:sp>
            <p:nvSpPr>
              <p:cNvPr id="16" name="图形"/>
              <p:cNvSpPr txBox="1"/>
              <p:nvPr>
                <p:custDataLst>
                  <p:tags r:id="rId7"/>
                </p:custDataLst>
              </p:nvPr>
            </p:nvSpPr>
            <p:spPr>
              <a:xfrm>
                <a:off x="1878" y="6894"/>
                <a:ext cx="3109" cy="582"/>
              </a:xfrm>
              <a:prstGeom prst="rect">
                <a:avLst/>
              </a:prstGeom>
              <a:noFill/>
            </p:spPr>
            <p:txBody>
              <a:bodyPr wrap="square" lIns="0" tIns="0" rIns="0" bIns="0" rtlCol="0">
                <a:spAutoFit/>
              </a:bodyPr>
              <a:lstStyle/>
              <a:p>
                <a:r>
                  <a:rPr lang="zh-CN" altLang="en-US" sz="2400">
                    <a:solidFill>
                      <a:schemeClr val="bg1"/>
                    </a:solidFill>
                    <a:latin typeface="Arial"/>
                    <a:ea typeface="阿里巴巴普惠体 Medium"/>
                    <a:cs typeface="阿里巴巴普惠体 Medium"/>
                    <a:sym typeface="Arial"/>
                  </a:rPr>
                  <a:t>添加标题文本</a:t>
                </a:r>
              </a:p>
            </p:txBody>
          </p:sp>
          <p:sp>
            <p:nvSpPr>
              <p:cNvPr id="26" name="图形"/>
              <p:cNvSpPr txBox="1"/>
              <p:nvPr>
                <p:custDataLst>
                  <p:tags r:id="rId8"/>
                </p:custDataLst>
              </p:nvPr>
            </p:nvSpPr>
            <p:spPr>
              <a:xfrm>
                <a:off x="1878" y="7455"/>
                <a:ext cx="7151" cy="1018"/>
              </a:xfrm>
              <a:prstGeom prst="rect">
                <a:avLst/>
              </a:prstGeom>
              <a:noFill/>
            </p:spPr>
            <p:txBody>
              <a:bodyPr wrap="square" lIns="0" tIns="0" rIns="0" bIns="0" rtlCol="0">
                <a:spAutoFit/>
              </a:bodyPr>
              <a:lstStyle/>
              <a:p>
                <a:pPr>
                  <a:lnSpc>
                    <a:spcPct val="150000"/>
                  </a:lnSpc>
                </a:pPr>
                <a:r>
                  <a:rPr lang="zh-CN" altLang="en-US" sz="1400">
                    <a:solidFill>
                      <a:schemeClr val="bg1"/>
                    </a:solidFill>
                    <a:latin typeface="Arial"/>
                    <a:ea typeface="阿里巴巴普惠体 Medium"/>
                    <a:cs typeface="阿里巴巴普惠体 Medium"/>
                    <a:sym typeface="Arial"/>
                  </a:rPr>
                  <a:t>单击此处输入您的文本内容，可更改文字的颜色或者大小等属性。单击此处输入您的文本内容。</a:t>
                </a:r>
              </a:p>
            </p:txBody>
          </p:sp>
        </p:grpSp>
        <p:grpSp>
          <p:nvGrpSpPr>
            <p:cNvPr id="17" name="组合 16"/>
            <p:cNvGrpSpPr/>
            <p:nvPr/>
          </p:nvGrpSpPr>
          <p:grpSpPr>
            <a:xfrm>
              <a:off x="10096" y="6971"/>
              <a:ext cx="7151" cy="1579"/>
              <a:chOff x="1878" y="6894"/>
              <a:chExt cx="7151" cy="1579"/>
            </a:xfrm>
          </p:grpSpPr>
          <p:sp>
            <p:nvSpPr>
              <p:cNvPr id="18" name="图形"/>
              <p:cNvSpPr txBox="1"/>
              <p:nvPr>
                <p:custDataLst>
                  <p:tags r:id="rId5"/>
                </p:custDataLst>
              </p:nvPr>
            </p:nvSpPr>
            <p:spPr>
              <a:xfrm>
                <a:off x="1878" y="6894"/>
                <a:ext cx="3109" cy="582"/>
              </a:xfrm>
              <a:prstGeom prst="rect">
                <a:avLst/>
              </a:prstGeom>
              <a:noFill/>
            </p:spPr>
            <p:txBody>
              <a:bodyPr wrap="square" lIns="0" tIns="0" rIns="0" bIns="0" rtlCol="0">
                <a:spAutoFit/>
              </a:bodyPr>
              <a:lstStyle/>
              <a:p>
                <a:r>
                  <a:rPr lang="zh-CN" altLang="en-US" sz="2400">
                    <a:solidFill>
                      <a:schemeClr val="bg1"/>
                    </a:solidFill>
                    <a:latin typeface="Arial"/>
                    <a:ea typeface="阿里巴巴普惠体 Medium"/>
                    <a:cs typeface="阿里巴巴普惠体 Medium"/>
                    <a:sym typeface="Arial"/>
                  </a:rPr>
                  <a:t>添加标题文本</a:t>
                </a:r>
              </a:p>
            </p:txBody>
          </p:sp>
          <p:sp>
            <p:nvSpPr>
              <p:cNvPr id="19" name="图形"/>
              <p:cNvSpPr txBox="1"/>
              <p:nvPr>
                <p:custDataLst>
                  <p:tags r:id="rId6"/>
                </p:custDataLst>
              </p:nvPr>
            </p:nvSpPr>
            <p:spPr>
              <a:xfrm>
                <a:off x="1878" y="7455"/>
                <a:ext cx="7151" cy="1018"/>
              </a:xfrm>
              <a:prstGeom prst="rect">
                <a:avLst/>
              </a:prstGeom>
              <a:noFill/>
            </p:spPr>
            <p:txBody>
              <a:bodyPr wrap="square" lIns="0" tIns="0" rIns="0" bIns="0" rtlCol="0">
                <a:spAutoFit/>
              </a:bodyPr>
              <a:lstStyle/>
              <a:p>
                <a:pPr>
                  <a:lnSpc>
                    <a:spcPct val="150000"/>
                  </a:lnSpc>
                </a:pPr>
                <a:r>
                  <a:rPr lang="zh-CN" altLang="en-US" sz="1400">
                    <a:solidFill>
                      <a:schemeClr val="bg1"/>
                    </a:solidFill>
                    <a:latin typeface="Arial"/>
                    <a:ea typeface="阿里巴巴普惠体 Medium"/>
                    <a:cs typeface="阿里巴巴普惠体 Medium"/>
                    <a:sym typeface="Arial"/>
                  </a:rPr>
                  <a:t>单击此处输入您的文本内容，可更改文字的颜色或者大小等属性。单击此处输入您的文本内容。</a:t>
                </a:r>
              </a:p>
            </p:txBody>
          </p:sp>
        </p:grpSp>
      </p:grpSp>
    </p:spTree>
    <p:custDataLst>
      <p:tags r:id="rId1"/>
    </p:custDataLst>
  </p:cSld>
  <p:clrMapOvr>
    <a:masterClrMapping/>
  </p:clrMapOvr>
  <p:transition advTm="2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checkerboard(across)">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图形"/>
          <p:cNvGrpSpPr/>
          <p:nvPr/>
        </p:nvGrpSpPr>
        <p:grpSpPr>
          <a:xfrm>
            <a:off x="1" y="300356"/>
            <a:ext cx="3197225" cy="576580"/>
            <a:chOff x="0" y="473"/>
            <a:chExt cx="5035" cy="908"/>
          </a:xfrm>
        </p:grpSpPr>
        <p:sp>
          <p:nvSpPr>
            <p:cNvPr id="2" name="图形"/>
            <p:cNvSpPr/>
            <p:nvPr>
              <p:custDataLst>
                <p:tags r:id="rId20"/>
              </p:custDataLst>
            </p:nvPr>
          </p:nvSpPr>
          <p:spPr>
            <a:xfrm rot="5400000">
              <a:off x="361" y="112"/>
              <a:ext cx="908" cy="1630"/>
            </a:xfrm>
            <a:prstGeom prst="round2SameRect">
              <a:avLst>
                <a:gd name="adj1" fmla="val 50000"/>
                <a:gd name="adj2" fmla="val 0"/>
              </a:avLst>
            </a:prstGeom>
            <a:solidFill>
              <a:srgbClr val="B4000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tLang="zh-CN">
                <a:latin typeface="Arial"/>
                <a:ea typeface="阿里巴巴普惠体 Medium"/>
                <a:cs typeface="阿里巴巴普惠体 Medium"/>
                <a:sym typeface="Arial"/>
              </a:endParaRPr>
            </a:p>
          </p:txBody>
        </p:sp>
        <p:sp>
          <p:nvSpPr>
            <p:cNvPr id="3" name="图形"/>
            <p:cNvSpPr txBox="1"/>
            <p:nvPr>
              <p:custDataLst>
                <p:tags r:id="rId21"/>
              </p:custDataLst>
            </p:nvPr>
          </p:nvSpPr>
          <p:spPr>
            <a:xfrm>
              <a:off x="340" y="540"/>
              <a:ext cx="951" cy="775"/>
            </a:xfrm>
            <a:prstGeom prst="rect">
              <a:avLst/>
            </a:prstGeom>
            <a:noFill/>
          </p:spPr>
          <p:txBody>
            <a:bodyPr wrap="square" lIns="0" tIns="0" rIns="0" bIns="0" rtlCol="0">
              <a:spAutoFit/>
            </a:bodyPr>
            <a:lstStyle/>
            <a:p>
              <a:pPr algn="ctr">
                <a:lnSpc>
                  <a:spcPct val="100000"/>
                </a:lnSpc>
              </a:pPr>
              <a:r>
                <a:rPr lang="en-US" altLang="zh-CN" sz="3200" noProof="0">
                  <a:ln>
                    <a:noFill/>
                  </a:ln>
                  <a:solidFill>
                    <a:schemeClr val="bg1"/>
                  </a:solidFill>
                  <a:effectLst/>
                  <a:uLnTx/>
                  <a:uFillTx/>
                  <a:latin typeface="Arial"/>
                  <a:ea typeface="阿里巴巴普惠体 Medium"/>
                  <a:cs typeface="阿里巴巴普惠体 Medium"/>
                  <a:sym typeface="Arial"/>
                </a:rPr>
                <a:t>04</a:t>
              </a:r>
            </a:p>
          </p:txBody>
        </p:sp>
        <p:sp>
          <p:nvSpPr>
            <p:cNvPr id="29" name="图形"/>
            <p:cNvSpPr txBox="1"/>
            <p:nvPr>
              <p:custDataLst>
                <p:tags r:id="rId22"/>
              </p:custDataLst>
            </p:nvPr>
          </p:nvSpPr>
          <p:spPr>
            <a:xfrm>
              <a:off x="1878" y="491"/>
              <a:ext cx="3157" cy="872"/>
            </a:xfrm>
            <a:prstGeom prst="rect">
              <a:avLst/>
            </a:prstGeom>
            <a:noFill/>
          </p:spPr>
          <p:txBody>
            <a:bodyPr wrap="square" lIns="0" tIns="0" rIns="0" bIns="0" rtlCol="0">
              <a:spAutoFit/>
            </a:bodyPr>
            <a:lstStyle/>
            <a:p>
              <a:pPr algn="dist">
                <a:lnSpc>
                  <a:spcPct val="100000"/>
                </a:lnSpc>
              </a:pPr>
              <a:r>
                <a:rPr lang="zh-CN" altLang="en-US" sz="3600" noProof="0">
                  <a:ln>
                    <a:noFill/>
                  </a:ln>
                  <a:solidFill>
                    <a:schemeClr val="tx1">
                      <a:lumMod val="75000"/>
                      <a:lumOff val="25000"/>
                    </a:schemeClr>
                  </a:solidFill>
                  <a:effectLst/>
                  <a:uLnTx/>
                  <a:uFillTx/>
                  <a:latin typeface="Arial"/>
                  <a:ea typeface="阿里巴巴普惠体 Medium"/>
                  <a:cs typeface="阿里巴巴普惠体 Medium"/>
                  <a:sym typeface="Arial"/>
                </a:rPr>
                <a:t>氛围布置</a:t>
              </a:r>
            </a:p>
          </p:txBody>
        </p:sp>
      </p:grpSp>
      <p:grpSp>
        <p:nvGrpSpPr>
          <p:cNvPr id="32" name="图形"/>
          <p:cNvGrpSpPr/>
          <p:nvPr/>
        </p:nvGrpSpPr>
        <p:grpSpPr>
          <a:xfrm>
            <a:off x="1124586" y="1824990"/>
            <a:ext cx="9903460" cy="4047490"/>
            <a:chOff x="1771" y="2874"/>
            <a:chExt cx="15596" cy="6374"/>
          </a:xfrm>
        </p:grpSpPr>
        <p:grpSp>
          <p:nvGrpSpPr>
            <p:cNvPr id="9" name="组合 8"/>
            <p:cNvGrpSpPr/>
            <p:nvPr/>
          </p:nvGrpSpPr>
          <p:grpSpPr>
            <a:xfrm>
              <a:off x="1771" y="2874"/>
              <a:ext cx="4400" cy="6374"/>
              <a:chOff x="929005" y="2057767"/>
              <a:chExt cx="2458085" cy="3561079"/>
            </a:xfrm>
          </p:grpSpPr>
          <p:sp>
            <p:nvSpPr>
              <p:cNvPr id="10" name="图形"/>
              <p:cNvSpPr/>
              <p:nvPr>
                <p:custDataLst>
                  <p:tags r:id="rId16"/>
                </p:custDataLst>
              </p:nvPr>
            </p:nvSpPr>
            <p:spPr>
              <a:xfrm>
                <a:off x="929005" y="2266046"/>
                <a:ext cx="2458085" cy="3352800"/>
              </a:xfrm>
              <a:prstGeom prst="rect">
                <a:avLst/>
              </a:prstGeom>
              <a:solidFill>
                <a:schemeClr val="bg1"/>
              </a:solidFill>
              <a:ln>
                <a:solidFill>
                  <a:srgbClr val="8A0006"/>
                </a:solidFill>
              </a:ln>
              <a:effectLst>
                <a:outerShdw blurRad="63500" sx="101000" sy="101000" algn="ct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chemeClr val="tx1">
                      <a:lumMod val="85000"/>
                      <a:lumOff val="15000"/>
                    </a:schemeClr>
                  </a:solidFill>
                  <a:latin typeface="Arial"/>
                  <a:ea typeface="阿里巴巴普惠体 Medium"/>
                  <a:cs typeface="阿里巴巴普惠体 Medium"/>
                  <a:sym typeface="Arial"/>
                </a:endParaRPr>
              </a:p>
            </p:txBody>
          </p:sp>
          <p:sp>
            <p:nvSpPr>
              <p:cNvPr id="11" name="图形"/>
              <p:cNvSpPr/>
              <p:nvPr>
                <p:custDataLst>
                  <p:tags r:id="rId17"/>
                </p:custDataLst>
              </p:nvPr>
            </p:nvSpPr>
            <p:spPr>
              <a:xfrm>
                <a:off x="1408430" y="2058613"/>
                <a:ext cx="1498600" cy="208314"/>
              </a:xfrm>
              <a:prstGeom prst="trapezoid">
                <a:avLst>
                  <a:gd name="adj" fmla="val 67927"/>
                </a:avLst>
              </a:prstGeom>
              <a:solidFill>
                <a:srgbClr val="8A00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chemeClr val="tx1">
                      <a:lumMod val="85000"/>
                      <a:lumOff val="15000"/>
                    </a:schemeClr>
                  </a:solidFill>
                  <a:latin typeface="Arial"/>
                  <a:ea typeface="阿里巴巴普惠体 Medium"/>
                  <a:cs typeface="阿里巴巴普惠体 Medium"/>
                  <a:sym typeface="Arial"/>
                </a:endParaRPr>
              </a:p>
            </p:txBody>
          </p:sp>
          <p:sp>
            <p:nvSpPr>
              <p:cNvPr id="12" name="图形"/>
              <p:cNvSpPr/>
              <p:nvPr>
                <p:custDataLst>
                  <p:tags r:id="rId18"/>
                </p:custDataLst>
              </p:nvPr>
            </p:nvSpPr>
            <p:spPr>
              <a:xfrm rot="5400000">
                <a:off x="1659891" y="1946007"/>
                <a:ext cx="995680" cy="1219200"/>
              </a:xfrm>
              <a:prstGeom prst="homePlate">
                <a:avLst>
                  <a:gd name="adj" fmla="val 21516"/>
                </a:avLst>
              </a:prstGeom>
              <a:solidFill>
                <a:srgbClr val="B4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chemeClr val="tx1">
                      <a:lumMod val="85000"/>
                      <a:lumOff val="15000"/>
                    </a:schemeClr>
                  </a:solidFill>
                  <a:latin typeface="Arial"/>
                  <a:ea typeface="阿里巴巴普惠体 Medium"/>
                  <a:cs typeface="阿里巴巴普惠体 Medium"/>
                  <a:sym typeface="Arial"/>
                </a:endParaRPr>
              </a:p>
            </p:txBody>
          </p:sp>
          <p:sp>
            <p:nvSpPr>
              <p:cNvPr id="14" name="图形"/>
              <p:cNvSpPr txBox="1"/>
              <p:nvPr>
                <p:custDataLst>
                  <p:tags r:id="rId19"/>
                </p:custDataLst>
              </p:nvPr>
            </p:nvSpPr>
            <p:spPr>
              <a:xfrm>
                <a:off x="1798832" y="2266158"/>
                <a:ext cx="722342" cy="568658"/>
              </a:xfrm>
              <a:prstGeom prst="rect">
                <a:avLst/>
              </a:prstGeom>
              <a:noFill/>
            </p:spPr>
            <p:txBody>
              <a:bodyPr wrap="square" rtlCol="0">
                <a:spAutoFit/>
              </a:bodyPr>
              <a:lstStyle/>
              <a:p>
                <a:pPr algn="ctr"/>
                <a:r>
                  <a:rPr lang="en-US" altLang="zh-CN" sz="3600">
                    <a:solidFill>
                      <a:schemeClr val="bg1"/>
                    </a:solidFill>
                    <a:latin typeface="Arial"/>
                    <a:ea typeface="阿里巴巴普惠体 Medium"/>
                    <a:cs typeface="阿里巴巴普惠体 Medium"/>
                    <a:sym typeface="Arial"/>
                  </a:rPr>
                  <a:t>01</a:t>
                </a:r>
              </a:p>
            </p:txBody>
          </p:sp>
        </p:grpSp>
        <p:grpSp>
          <p:nvGrpSpPr>
            <p:cNvPr id="17" name="组合 16"/>
            <p:cNvGrpSpPr/>
            <p:nvPr/>
          </p:nvGrpSpPr>
          <p:grpSpPr>
            <a:xfrm>
              <a:off x="7369" y="2874"/>
              <a:ext cx="4400" cy="6374"/>
              <a:chOff x="3601720" y="2060307"/>
              <a:chExt cx="2458085" cy="3561079"/>
            </a:xfrm>
          </p:grpSpPr>
          <p:sp>
            <p:nvSpPr>
              <p:cNvPr id="18" name="图形"/>
              <p:cNvSpPr/>
              <p:nvPr>
                <p:custDataLst>
                  <p:tags r:id="rId12"/>
                </p:custDataLst>
              </p:nvPr>
            </p:nvSpPr>
            <p:spPr>
              <a:xfrm>
                <a:off x="3601720" y="2268586"/>
                <a:ext cx="2458085" cy="3352800"/>
              </a:xfrm>
              <a:prstGeom prst="rect">
                <a:avLst/>
              </a:prstGeom>
              <a:solidFill>
                <a:schemeClr val="bg1"/>
              </a:solidFill>
              <a:ln>
                <a:solidFill>
                  <a:srgbClr val="8A0006"/>
                </a:solidFill>
              </a:ln>
              <a:effectLst>
                <a:outerShdw blurRad="63500" sx="101000" sy="101000" algn="ct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chemeClr val="tx1">
                      <a:lumMod val="85000"/>
                      <a:lumOff val="15000"/>
                    </a:schemeClr>
                  </a:solidFill>
                  <a:latin typeface="Arial"/>
                  <a:ea typeface="阿里巴巴普惠体 Medium"/>
                  <a:cs typeface="阿里巴巴普惠体 Medium"/>
                  <a:sym typeface="Arial"/>
                </a:endParaRPr>
              </a:p>
            </p:txBody>
          </p:sp>
          <p:sp>
            <p:nvSpPr>
              <p:cNvPr id="19" name="图形"/>
              <p:cNvSpPr/>
              <p:nvPr>
                <p:custDataLst>
                  <p:tags r:id="rId13"/>
                </p:custDataLst>
              </p:nvPr>
            </p:nvSpPr>
            <p:spPr>
              <a:xfrm>
                <a:off x="4081145" y="2061153"/>
                <a:ext cx="1498600" cy="208314"/>
              </a:xfrm>
              <a:prstGeom prst="trapezoid">
                <a:avLst>
                  <a:gd name="adj" fmla="val 67927"/>
                </a:avLst>
              </a:prstGeom>
              <a:solidFill>
                <a:srgbClr val="8A00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chemeClr val="tx1">
                      <a:lumMod val="85000"/>
                      <a:lumOff val="15000"/>
                    </a:schemeClr>
                  </a:solidFill>
                  <a:latin typeface="Arial"/>
                  <a:ea typeface="阿里巴巴普惠体 Medium"/>
                  <a:cs typeface="阿里巴巴普惠体 Medium"/>
                  <a:sym typeface="Arial"/>
                </a:endParaRPr>
              </a:p>
            </p:txBody>
          </p:sp>
          <p:sp>
            <p:nvSpPr>
              <p:cNvPr id="20" name="图形"/>
              <p:cNvSpPr/>
              <p:nvPr>
                <p:custDataLst>
                  <p:tags r:id="rId14"/>
                </p:custDataLst>
              </p:nvPr>
            </p:nvSpPr>
            <p:spPr>
              <a:xfrm rot="5400000">
                <a:off x="4332606" y="1948547"/>
                <a:ext cx="995680" cy="1219200"/>
              </a:xfrm>
              <a:prstGeom prst="homePlate">
                <a:avLst>
                  <a:gd name="adj" fmla="val 19475"/>
                </a:avLst>
              </a:prstGeom>
              <a:solidFill>
                <a:srgbClr val="B4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chemeClr val="tx1">
                      <a:lumMod val="85000"/>
                      <a:lumOff val="15000"/>
                    </a:schemeClr>
                  </a:solidFill>
                  <a:latin typeface="Arial"/>
                  <a:ea typeface="阿里巴巴普惠体 Medium"/>
                  <a:cs typeface="阿里巴巴普惠体 Medium"/>
                  <a:sym typeface="Arial"/>
                </a:endParaRPr>
              </a:p>
            </p:txBody>
          </p:sp>
          <p:sp>
            <p:nvSpPr>
              <p:cNvPr id="22" name="图形"/>
              <p:cNvSpPr txBox="1"/>
              <p:nvPr>
                <p:custDataLst>
                  <p:tags r:id="rId15"/>
                </p:custDataLst>
              </p:nvPr>
            </p:nvSpPr>
            <p:spPr>
              <a:xfrm>
                <a:off x="4433558" y="2265904"/>
                <a:ext cx="722342" cy="568658"/>
              </a:xfrm>
              <a:prstGeom prst="rect">
                <a:avLst/>
              </a:prstGeom>
              <a:noFill/>
            </p:spPr>
            <p:txBody>
              <a:bodyPr wrap="square" rtlCol="0">
                <a:spAutoFit/>
              </a:bodyPr>
              <a:lstStyle/>
              <a:p>
                <a:pPr algn="ctr"/>
                <a:r>
                  <a:rPr lang="en-US" altLang="zh-CN" sz="3600" dirty="0">
                    <a:solidFill>
                      <a:schemeClr val="bg1"/>
                    </a:solidFill>
                    <a:latin typeface="Arial"/>
                    <a:ea typeface="阿里巴巴普惠体 Medium"/>
                    <a:cs typeface="阿里巴巴普惠体 Medium"/>
                    <a:sym typeface="Arial"/>
                  </a:rPr>
                  <a:t>02</a:t>
                </a:r>
              </a:p>
            </p:txBody>
          </p:sp>
        </p:grpSp>
        <p:grpSp>
          <p:nvGrpSpPr>
            <p:cNvPr id="33" name="组合 32"/>
            <p:cNvGrpSpPr/>
            <p:nvPr/>
          </p:nvGrpSpPr>
          <p:grpSpPr>
            <a:xfrm>
              <a:off x="12967" y="2874"/>
              <a:ext cx="4400" cy="6374"/>
              <a:chOff x="6275070" y="2060307"/>
              <a:chExt cx="2458085" cy="3561079"/>
            </a:xfrm>
          </p:grpSpPr>
          <p:sp>
            <p:nvSpPr>
              <p:cNvPr id="34" name="图形"/>
              <p:cNvSpPr/>
              <p:nvPr>
                <p:custDataLst>
                  <p:tags r:id="rId8"/>
                </p:custDataLst>
              </p:nvPr>
            </p:nvSpPr>
            <p:spPr>
              <a:xfrm>
                <a:off x="6275070" y="2268586"/>
                <a:ext cx="2458085" cy="3352800"/>
              </a:xfrm>
              <a:prstGeom prst="rect">
                <a:avLst/>
              </a:prstGeom>
              <a:solidFill>
                <a:schemeClr val="bg1"/>
              </a:solidFill>
              <a:ln>
                <a:solidFill>
                  <a:srgbClr val="8A0006"/>
                </a:solidFill>
              </a:ln>
              <a:effectLst>
                <a:outerShdw blurRad="63500" sx="101000" sy="101000" algn="ct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chemeClr val="tx1">
                      <a:lumMod val="85000"/>
                      <a:lumOff val="15000"/>
                    </a:schemeClr>
                  </a:solidFill>
                  <a:latin typeface="Arial"/>
                  <a:ea typeface="阿里巴巴普惠体 Medium"/>
                  <a:cs typeface="阿里巴巴普惠体 Medium"/>
                  <a:sym typeface="Arial"/>
                </a:endParaRPr>
              </a:p>
            </p:txBody>
          </p:sp>
          <p:sp>
            <p:nvSpPr>
              <p:cNvPr id="35" name="图形"/>
              <p:cNvSpPr/>
              <p:nvPr>
                <p:custDataLst>
                  <p:tags r:id="rId9"/>
                </p:custDataLst>
              </p:nvPr>
            </p:nvSpPr>
            <p:spPr>
              <a:xfrm>
                <a:off x="6754495" y="2061153"/>
                <a:ext cx="1498600" cy="208314"/>
              </a:xfrm>
              <a:prstGeom prst="trapezoid">
                <a:avLst>
                  <a:gd name="adj" fmla="val 67927"/>
                </a:avLst>
              </a:prstGeom>
              <a:solidFill>
                <a:srgbClr val="8A00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chemeClr val="tx1">
                      <a:lumMod val="85000"/>
                      <a:lumOff val="15000"/>
                    </a:schemeClr>
                  </a:solidFill>
                  <a:latin typeface="Arial"/>
                  <a:ea typeface="阿里巴巴普惠体 Medium"/>
                  <a:cs typeface="阿里巴巴普惠体 Medium"/>
                  <a:sym typeface="Arial"/>
                </a:endParaRPr>
              </a:p>
            </p:txBody>
          </p:sp>
          <p:sp>
            <p:nvSpPr>
              <p:cNvPr id="36" name="图形"/>
              <p:cNvSpPr/>
              <p:nvPr>
                <p:custDataLst>
                  <p:tags r:id="rId10"/>
                </p:custDataLst>
              </p:nvPr>
            </p:nvSpPr>
            <p:spPr>
              <a:xfrm rot="5400000">
                <a:off x="7005956" y="1948547"/>
                <a:ext cx="995680" cy="1219200"/>
              </a:xfrm>
              <a:prstGeom prst="homePlate">
                <a:avLst>
                  <a:gd name="adj" fmla="val 18455"/>
                </a:avLst>
              </a:prstGeom>
              <a:solidFill>
                <a:srgbClr val="B4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chemeClr val="tx1">
                      <a:lumMod val="85000"/>
                      <a:lumOff val="15000"/>
                    </a:schemeClr>
                  </a:solidFill>
                  <a:latin typeface="Arial"/>
                  <a:ea typeface="阿里巴巴普惠体 Medium"/>
                  <a:cs typeface="阿里巴巴普惠体 Medium"/>
                  <a:sym typeface="Arial"/>
                </a:endParaRPr>
              </a:p>
            </p:txBody>
          </p:sp>
          <p:sp>
            <p:nvSpPr>
              <p:cNvPr id="38" name="图形"/>
              <p:cNvSpPr txBox="1"/>
              <p:nvPr>
                <p:custDataLst>
                  <p:tags r:id="rId11"/>
                </p:custDataLst>
              </p:nvPr>
            </p:nvSpPr>
            <p:spPr>
              <a:xfrm>
                <a:off x="7106908" y="2265904"/>
                <a:ext cx="722342" cy="568658"/>
              </a:xfrm>
              <a:prstGeom prst="rect">
                <a:avLst/>
              </a:prstGeom>
              <a:noFill/>
            </p:spPr>
            <p:txBody>
              <a:bodyPr wrap="square" rtlCol="0">
                <a:spAutoFit/>
              </a:bodyPr>
              <a:lstStyle/>
              <a:p>
                <a:pPr algn="ctr"/>
                <a:r>
                  <a:rPr lang="en-US" altLang="zh-CN" sz="3600" dirty="0">
                    <a:solidFill>
                      <a:schemeClr val="bg1"/>
                    </a:solidFill>
                    <a:latin typeface="Arial"/>
                    <a:ea typeface="阿里巴巴普惠体 Medium"/>
                    <a:cs typeface="阿里巴巴普惠体 Medium"/>
                    <a:sym typeface="Arial"/>
                  </a:rPr>
                  <a:t>03</a:t>
                </a:r>
              </a:p>
            </p:txBody>
          </p:sp>
        </p:grpSp>
        <p:grpSp>
          <p:nvGrpSpPr>
            <p:cNvPr id="7" name="组合 6"/>
            <p:cNvGrpSpPr/>
            <p:nvPr/>
          </p:nvGrpSpPr>
          <p:grpSpPr>
            <a:xfrm>
              <a:off x="2033" y="5250"/>
              <a:ext cx="3877" cy="2615"/>
              <a:chOff x="1932" y="5160"/>
              <a:chExt cx="3877" cy="2615"/>
            </a:xfrm>
          </p:grpSpPr>
          <p:sp>
            <p:nvSpPr>
              <p:cNvPr id="6" name="图形"/>
              <p:cNvSpPr txBox="1"/>
              <p:nvPr>
                <p:custDataLst>
                  <p:tags r:id="rId6"/>
                </p:custDataLst>
              </p:nvPr>
            </p:nvSpPr>
            <p:spPr>
              <a:xfrm>
                <a:off x="2316" y="5160"/>
                <a:ext cx="3109" cy="582"/>
              </a:xfrm>
              <a:prstGeom prst="rect">
                <a:avLst/>
              </a:prstGeom>
              <a:noFill/>
            </p:spPr>
            <p:txBody>
              <a:bodyPr wrap="square" lIns="0" tIns="0" rIns="0" bIns="0" rtlCol="0">
                <a:spAutoFit/>
              </a:bodyPr>
              <a:lstStyle/>
              <a:p>
                <a:pPr algn="ctr"/>
                <a:r>
                  <a:rPr lang="zh-CN" altLang="en-US" sz="2400">
                    <a:solidFill>
                      <a:schemeClr val="tx1">
                        <a:lumMod val="75000"/>
                        <a:lumOff val="25000"/>
                      </a:schemeClr>
                    </a:solidFill>
                    <a:latin typeface="Arial"/>
                    <a:ea typeface="阿里巴巴普惠体 Medium"/>
                    <a:cs typeface="阿里巴巴普惠体 Medium"/>
                    <a:sym typeface="Arial"/>
                  </a:rPr>
                  <a:t>添加标题文本</a:t>
                </a:r>
              </a:p>
            </p:txBody>
          </p:sp>
          <p:sp>
            <p:nvSpPr>
              <p:cNvPr id="26" name="图形"/>
              <p:cNvSpPr txBox="1"/>
              <p:nvPr>
                <p:custDataLst>
                  <p:tags r:id="rId7"/>
                </p:custDataLst>
              </p:nvPr>
            </p:nvSpPr>
            <p:spPr>
              <a:xfrm>
                <a:off x="1932" y="5739"/>
                <a:ext cx="3877" cy="2036"/>
              </a:xfrm>
              <a:prstGeom prst="rect">
                <a:avLst/>
              </a:prstGeom>
              <a:noFill/>
            </p:spPr>
            <p:txBody>
              <a:bodyPr wrap="square" lIns="0" tIns="0" rIns="0" bIns="0" rtlCol="0">
                <a:spAutoFit/>
              </a:bodyPr>
              <a:lstStyle/>
              <a:p>
                <a:pPr algn="ctr">
                  <a:lnSpc>
                    <a:spcPct val="150000"/>
                  </a:lnSpc>
                </a:pPr>
                <a:r>
                  <a:rPr lang="zh-CN" altLang="en-US" sz="1400">
                    <a:solidFill>
                      <a:schemeClr val="tx1">
                        <a:lumMod val="65000"/>
                        <a:lumOff val="35000"/>
                      </a:schemeClr>
                    </a:solidFill>
                    <a:latin typeface="Arial"/>
                    <a:ea typeface="阿里巴巴普惠体 Medium"/>
                    <a:cs typeface="阿里巴巴普惠体 Medium"/>
                    <a:sym typeface="Arial"/>
                  </a:rPr>
                  <a:t>单击此处输入您的文本内容，可更改文字的颜色或者大小等属性。单击此处输入您的文本内容，可更改文字的颜色或者大小等属性。</a:t>
                </a:r>
                <a:endParaRPr lang="en-US" altLang="zh-CN" sz="1400">
                  <a:solidFill>
                    <a:schemeClr val="tx1">
                      <a:lumMod val="65000"/>
                      <a:lumOff val="35000"/>
                    </a:schemeClr>
                  </a:solidFill>
                  <a:latin typeface="Arial"/>
                  <a:ea typeface="阿里巴巴普惠体 Medium"/>
                  <a:cs typeface="阿里巴巴普惠体 Medium"/>
                  <a:sym typeface="Arial"/>
                </a:endParaRPr>
              </a:p>
            </p:txBody>
          </p:sp>
        </p:grpSp>
        <p:grpSp>
          <p:nvGrpSpPr>
            <p:cNvPr id="8" name="组合 7"/>
            <p:cNvGrpSpPr/>
            <p:nvPr/>
          </p:nvGrpSpPr>
          <p:grpSpPr>
            <a:xfrm>
              <a:off x="7631" y="5250"/>
              <a:ext cx="3877" cy="2615"/>
              <a:chOff x="1932" y="5160"/>
              <a:chExt cx="3877" cy="2615"/>
            </a:xfrm>
          </p:grpSpPr>
          <p:sp>
            <p:nvSpPr>
              <p:cNvPr id="25" name="图形"/>
              <p:cNvSpPr txBox="1"/>
              <p:nvPr>
                <p:custDataLst>
                  <p:tags r:id="rId4"/>
                </p:custDataLst>
              </p:nvPr>
            </p:nvSpPr>
            <p:spPr>
              <a:xfrm>
                <a:off x="2316" y="5160"/>
                <a:ext cx="3109" cy="582"/>
              </a:xfrm>
              <a:prstGeom prst="rect">
                <a:avLst/>
              </a:prstGeom>
              <a:noFill/>
            </p:spPr>
            <p:txBody>
              <a:bodyPr wrap="square" lIns="0" tIns="0" rIns="0" bIns="0" rtlCol="0">
                <a:spAutoFit/>
              </a:bodyPr>
              <a:lstStyle/>
              <a:p>
                <a:pPr algn="ctr"/>
                <a:r>
                  <a:rPr lang="zh-CN" altLang="en-US" sz="2400">
                    <a:solidFill>
                      <a:schemeClr val="tx1">
                        <a:lumMod val="75000"/>
                        <a:lumOff val="25000"/>
                      </a:schemeClr>
                    </a:solidFill>
                    <a:latin typeface="Arial"/>
                    <a:ea typeface="阿里巴巴普惠体 Medium"/>
                    <a:cs typeface="阿里巴巴普惠体 Medium"/>
                    <a:sym typeface="Arial"/>
                  </a:rPr>
                  <a:t>添加标题文本</a:t>
                </a:r>
              </a:p>
            </p:txBody>
          </p:sp>
          <p:sp>
            <p:nvSpPr>
              <p:cNvPr id="27" name="图形"/>
              <p:cNvSpPr txBox="1"/>
              <p:nvPr>
                <p:custDataLst>
                  <p:tags r:id="rId5"/>
                </p:custDataLst>
              </p:nvPr>
            </p:nvSpPr>
            <p:spPr>
              <a:xfrm>
                <a:off x="1932" y="5739"/>
                <a:ext cx="3877" cy="2036"/>
              </a:xfrm>
              <a:prstGeom prst="rect">
                <a:avLst/>
              </a:prstGeom>
              <a:noFill/>
            </p:spPr>
            <p:txBody>
              <a:bodyPr wrap="square" lIns="0" tIns="0" rIns="0" bIns="0" rtlCol="0">
                <a:spAutoFit/>
              </a:bodyPr>
              <a:lstStyle/>
              <a:p>
                <a:pPr algn="ctr">
                  <a:lnSpc>
                    <a:spcPct val="150000"/>
                  </a:lnSpc>
                </a:pPr>
                <a:r>
                  <a:rPr lang="zh-CN" altLang="en-US" sz="1400">
                    <a:solidFill>
                      <a:schemeClr val="tx1">
                        <a:lumMod val="65000"/>
                        <a:lumOff val="35000"/>
                      </a:schemeClr>
                    </a:solidFill>
                    <a:latin typeface="Arial"/>
                    <a:ea typeface="阿里巴巴普惠体 Medium"/>
                    <a:cs typeface="阿里巴巴普惠体 Medium"/>
                    <a:sym typeface="Arial"/>
                  </a:rPr>
                  <a:t>单击此处输入您的文本内容，可更改文字的颜色或者大小等属性。单击此处输入您的文本内容，可更改文字的颜色或者大小等属性。</a:t>
                </a:r>
                <a:endParaRPr lang="en-US" altLang="zh-CN" sz="1400">
                  <a:solidFill>
                    <a:schemeClr val="tx1">
                      <a:lumMod val="65000"/>
                      <a:lumOff val="35000"/>
                    </a:schemeClr>
                  </a:solidFill>
                  <a:latin typeface="Arial"/>
                  <a:ea typeface="阿里巴巴普惠体 Medium"/>
                  <a:cs typeface="阿里巴巴普惠体 Medium"/>
                  <a:sym typeface="Arial"/>
                </a:endParaRPr>
              </a:p>
            </p:txBody>
          </p:sp>
        </p:grpSp>
        <p:grpSp>
          <p:nvGrpSpPr>
            <p:cNvPr id="28" name="组合 27"/>
            <p:cNvGrpSpPr/>
            <p:nvPr/>
          </p:nvGrpSpPr>
          <p:grpSpPr>
            <a:xfrm>
              <a:off x="13229" y="5250"/>
              <a:ext cx="3877" cy="2615"/>
              <a:chOff x="1932" y="5160"/>
              <a:chExt cx="3877" cy="2615"/>
            </a:xfrm>
          </p:grpSpPr>
          <p:sp>
            <p:nvSpPr>
              <p:cNvPr id="30" name="图形"/>
              <p:cNvSpPr txBox="1"/>
              <p:nvPr>
                <p:custDataLst>
                  <p:tags r:id="rId2"/>
                </p:custDataLst>
              </p:nvPr>
            </p:nvSpPr>
            <p:spPr>
              <a:xfrm>
                <a:off x="2316" y="5160"/>
                <a:ext cx="3109" cy="582"/>
              </a:xfrm>
              <a:prstGeom prst="rect">
                <a:avLst/>
              </a:prstGeom>
              <a:noFill/>
            </p:spPr>
            <p:txBody>
              <a:bodyPr wrap="square" lIns="0" tIns="0" rIns="0" bIns="0" rtlCol="0">
                <a:spAutoFit/>
              </a:bodyPr>
              <a:lstStyle/>
              <a:p>
                <a:pPr algn="ctr"/>
                <a:r>
                  <a:rPr lang="zh-CN" altLang="en-US" sz="2400">
                    <a:solidFill>
                      <a:schemeClr val="tx1">
                        <a:lumMod val="75000"/>
                        <a:lumOff val="25000"/>
                      </a:schemeClr>
                    </a:solidFill>
                    <a:latin typeface="Arial"/>
                    <a:ea typeface="阿里巴巴普惠体 Medium"/>
                    <a:cs typeface="阿里巴巴普惠体 Medium"/>
                    <a:sym typeface="Arial"/>
                  </a:rPr>
                  <a:t>添加标题文本</a:t>
                </a:r>
              </a:p>
            </p:txBody>
          </p:sp>
          <p:sp>
            <p:nvSpPr>
              <p:cNvPr id="31" name="图形"/>
              <p:cNvSpPr txBox="1"/>
              <p:nvPr>
                <p:custDataLst>
                  <p:tags r:id="rId3"/>
                </p:custDataLst>
              </p:nvPr>
            </p:nvSpPr>
            <p:spPr>
              <a:xfrm>
                <a:off x="1932" y="5739"/>
                <a:ext cx="3877" cy="2036"/>
              </a:xfrm>
              <a:prstGeom prst="rect">
                <a:avLst/>
              </a:prstGeom>
              <a:noFill/>
            </p:spPr>
            <p:txBody>
              <a:bodyPr wrap="square" lIns="0" tIns="0" rIns="0" bIns="0" rtlCol="0">
                <a:spAutoFit/>
              </a:bodyPr>
              <a:lstStyle/>
              <a:p>
                <a:pPr algn="ctr">
                  <a:lnSpc>
                    <a:spcPct val="150000"/>
                  </a:lnSpc>
                </a:pPr>
                <a:r>
                  <a:rPr lang="zh-CN" altLang="en-US" sz="1400">
                    <a:solidFill>
                      <a:schemeClr val="tx1">
                        <a:lumMod val="65000"/>
                        <a:lumOff val="35000"/>
                      </a:schemeClr>
                    </a:solidFill>
                    <a:latin typeface="Arial"/>
                    <a:ea typeface="阿里巴巴普惠体 Medium"/>
                    <a:cs typeface="阿里巴巴普惠体 Medium"/>
                    <a:sym typeface="Arial"/>
                  </a:rPr>
                  <a:t>单击此处输入您的文本内容，可更改文字的颜色或者大小等属性。单击此处输入您的文本内容，可更改文字的颜色或者大小等属性。</a:t>
                </a:r>
                <a:endParaRPr lang="en-US" altLang="zh-CN" sz="1400">
                  <a:solidFill>
                    <a:schemeClr val="tx1">
                      <a:lumMod val="65000"/>
                      <a:lumOff val="35000"/>
                    </a:schemeClr>
                  </a:solidFill>
                  <a:latin typeface="Arial"/>
                  <a:ea typeface="阿里巴巴普惠体 Medium"/>
                  <a:cs typeface="阿里巴巴普惠体 Medium"/>
                  <a:sym typeface="Arial"/>
                </a:endParaRPr>
              </a:p>
            </p:txBody>
          </p:sp>
        </p:grpSp>
      </p:grpSp>
    </p:spTree>
    <p:custDataLst>
      <p:tags r:id="rId1"/>
    </p:custDataLst>
  </p:cSld>
  <p:clrMapOvr>
    <a:masterClrMapping/>
  </p:clrMapOvr>
  <p:transition advTm="2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图形"/>
          <p:cNvGrpSpPr/>
          <p:nvPr/>
        </p:nvGrpSpPr>
        <p:grpSpPr>
          <a:xfrm>
            <a:off x="1" y="300356"/>
            <a:ext cx="3197225" cy="576580"/>
            <a:chOff x="0" y="473"/>
            <a:chExt cx="5035" cy="908"/>
          </a:xfrm>
        </p:grpSpPr>
        <p:sp>
          <p:nvSpPr>
            <p:cNvPr id="2" name="图形"/>
            <p:cNvSpPr/>
            <p:nvPr>
              <p:custDataLst>
                <p:tags r:id="rId12"/>
              </p:custDataLst>
            </p:nvPr>
          </p:nvSpPr>
          <p:spPr>
            <a:xfrm rot="5400000">
              <a:off x="361" y="112"/>
              <a:ext cx="908" cy="1630"/>
            </a:xfrm>
            <a:prstGeom prst="round2SameRect">
              <a:avLst>
                <a:gd name="adj1" fmla="val 50000"/>
                <a:gd name="adj2" fmla="val 0"/>
              </a:avLst>
            </a:prstGeom>
            <a:solidFill>
              <a:srgbClr val="B4000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tLang="zh-CN">
                <a:latin typeface="Arial"/>
                <a:ea typeface="阿里巴巴普惠体 Medium"/>
                <a:cs typeface="阿里巴巴普惠体 Medium"/>
                <a:sym typeface="Arial"/>
              </a:endParaRPr>
            </a:p>
          </p:txBody>
        </p:sp>
        <p:sp>
          <p:nvSpPr>
            <p:cNvPr id="3" name="图形"/>
            <p:cNvSpPr txBox="1"/>
            <p:nvPr>
              <p:custDataLst>
                <p:tags r:id="rId13"/>
              </p:custDataLst>
            </p:nvPr>
          </p:nvSpPr>
          <p:spPr>
            <a:xfrm>
              <a:off x="340" y="540"/>
              <a:ext cx="951" cy="775"/>
            </a:xfrm>
            <a:prstGeom prst="rect">
              <a:avLst/>
            </a:prstGeom>
            <a:noFill/>
          </p:spPr>
          <p:txBody>
            <a:bodyPr wrap="square" lIns="0" tIns="0" rIns="0" bIns="0" rtlCol="0">
              <a:spAutoFit/>
            </a:bodyPr>
            <a:lstStyle/>
            <a:p>
              <a:pPr algn="ctr">
                <a:lnSpc>
                  <a:spcPct val="100000"/>
                </a:lnSpc>
              </a:pPr>
              <a:r>
                <a:rPr lang="en-US" altLang="zh-CN" sz="3200" noProof="0">
                  <a:ln>
                    <a:noFill/>
                  </a:ln>
                  <a:solidFill>
                    <a:schemeClr val="bg1"/>
                  </a:solidFill>
                  <a:effectLst/>
                  <a:uLnTx/>
                  <a:uFillTx/>
                  <a:latin typeface="Arial"/>
                  <a:ea typeface="阿里巴巴普惠体 Medium"/>
                  <a:cs typeface="阿里巴巴普惠体 Medium"/>
                  <a:sym typeface="Arial"/>
                </a:rPr>
                <a:t>04</a:t>
              </a:r>
            </a:p>
          </p:txBody>
        </p:sp>
        <p:sp>
          <p:nvSpPr>
            <p:cNvPr id="29" name="图形"/>
            <p:cNvSpPr txBox="1"/>
            <p:nvPr>
              <p:custDataLst>
                <p:tags r:id="rId14"/>
              </p:custDataLst>
            </p:nvPr>
          </p:nvSpPr>
          <p:spPr>
            <a:xfrm>
              <a:off x="1878" y="491"/>
              <a:ext cx="3157" cy="872"/>
            </a:xfrm>
            <a:prstGeom prst="rect">
              <a:avLst/>
            </a:prstGeom>
            <a:noFill/>
          </p:spPr>
          <p:txBody>
            <a:bodyPr wrap="square" lIns="0" tIns="0" rIns="0" bIns="0" rtlCol="0">
              <a:spAutoFit/>
            </a:bodyPr>
            <a:lstStyle/>
            <a:p>
              <a:pPr algn="dist">
                <a:lnSpc>
                  <a:spcPct val="100000"/>
                </a:lnSpc>
              </a:pPr>
              <a:r>
                <a:rPr lang="zh-CN" altLang="en-US" sz="3600" noProof="0">
                  <a:ln>
                    <a:noFill/>
                  </a:ln>
                  <a:solidFill>
                    <a:schemeClr val="tx1">
                      <a:lumMod val="75000"/>
                      <a:lumOff val="25000"/>
                    </a:schemeClr>
                  </a:solidFill>
                  <a:effectLst/>
                  <a:uLnTx/>
                  <a:uFillTx/>
                  <a:latin typeface="Arial"/>
                  <a:ea typeface="阿里巴巴普惠体 Medium"/>
                  <a:cs typeface="阿里巴巴普惠体 Medium"/>
                  <a:sym typeface="Arial"/>
                </a:rPr>
                <a:t>氛围布置</a:t>
              </a:r>
            </a:p>
          </p:txBody>
        </p:sp>
      </p:grpSp>
      <p:grpSp>
        <p:nvGrpSpPr>
          <p:cNvPr id="18" name="图形"/>
          <p:cNvGrpSpPr/>
          <p:nvPr/>
        </p:nvGrpSpPr>
        <p:grpSpPr>
          <a:xfrm>
            <a:off x="989331" y="2160271"/>
            <a:ext cx="10200640" cy="3316605"/>
            <a:chOff x="1432" y="2970"/>
            <a:chExt cx="16064" cy="5223"/>
          </a:xfrm>
        </p:grpSpPr>
        <p:sp>
          <p:nvSpPr>
            <p:cNvPr id="6" name="图形"/>
            <p:cNvSpPr/>
            <p:nvPr>
              <p:custDataLst>
                <p:tags r:id="rId2"/>
              </p:custDataLst>
            </p:nvPr>
          </p:nvSpPr>
          <p:spPr>
            <a:xfrm>
              <a:off x="1432" y="2970"/>
              <a:ext cx="2732" cy="5223"/>
            </a:xfrm>
            <a:custGeom>
              <a:avLst/>
              <a:gdLst>
                <a:gd name="connsiteX0" fmla="*/ 0 w 2230734"/>
                <a:gd name="connsiteY0" fmla="*/ 0 h 3396343"/>
                <a:gd name="connsiteX1" fmla="*/ 2230734 w 2230734"/>
                <a:gd name="connsiteY1" fmla="*/ 0 h 3396343"/>
                <a:gd name="connsiteX2" fmla="*/ 2230734 w 2230734"/>
                <a:gd name="connsiteY2" fmla="*/ 3396343 h 3396343"/>
                <a:gd name="connsiteX3" fmla="*/ 0 w 2230734"/>
                <a:gd name="connsiteY3" fmla="*/ 3396343 h 3396343"/>
                <a:gd name="connsiteX4" fmla="*/ 0 w 2230734"/>
                <a:gd name="connsiteY4" fmla="*/ 0 h 3396343"/>
                <a:gd name="connsiteX0-1" fmla="*/ 0 w 2230734"/>
                <a:gd name="connsiteY0-2" fmla="*/ 0 h 3396343"/>
                <a:gd name="connsiteX1-3" fmla="*/ 2220685 w 2230734"/>
                <a:gd name="connsiteY1-4" fmla="*/ 633046 h 3396343"/>
                <a:gd name="connsiteX2-5" fmla="*/ 2230734 w 2230734"/>
                <a:gd name="connsiteY2-6" fmla="*/ 3396343 h 3396343"/>
                <a:gd name="connsiteX3-7" fmla="*/ 0 w 2230734"/>
                <a:gd name="connsiteY3-8" fmla="*/ 3396343 h 3396343"/>
                <a:gd name="connsiteX4-9" fmla="*/ 0 w 2230734"/>
                <a:gd name="connsiteY4-10" fmla="*/ 0 h 3396343"/>
                <a:gd name="connsiteX0-11" fmla="*/ 0 w 2230734"/>
                <a:gd name="connsiteY0-12" fmla="*/ 0 h 3396343"/>
                <a:gd name="connsiteX1-13" fmla="*/ 2220685 w 2230734"/>
                <a:gd name="connsiteY1-14" fmla="*/ 633046 h 3396343"/>
                <a:gd name="connsiteX2-15" fmla="*/ 2230734 w 2230734"/>
                <a:gd name="connsiteY2-16" fmla="*/ 2662813 h 3396343"/>
                <a:gd name="connsiteX3-17" fmla="*/ 0 w 2230734"/>
                <a:gd name="connsiteY3-18" fmla="*/ 3396343 h 3396343"/>
                <a:gd name="connsiteX4-19" fmla="*/ 0 w 2230734"/>
                <a:gd name="connsiteY4-20" fmla="*/ 0 h 3396343"/>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230734" h="3396343">
                  <a:moveTo>
                    <a:pt x="0" y="0"/>
                  </a:moveTo>
                  <a:lnTo>
                    <a:pt x="2220685" y="633046"/>
                  </a:lnTo>
                  <a:cubicBezTo>
                    <a:pt x="2224035" y="1554145"/>
                    <a:pt x="2227384" y="1741714"/>
                    <a:pt x="2230734" y="2662813"/>
                  </a:cubicBezTo>
                  <a:lnTo>
                    <a:pt x="0" y="3396343"/>
                  </a:lnTo>
                  <a:lnTo>
                    <a:pt x="0" y="0"/>
                  </a:lnTo>
                  <a:close/>
                </a:path>
              </a:pathLst>
            </a:custGeom>
            <a:solidFill>
              <a:srgbClr val="8A00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solidFill>
                  <a:prstClr val="white"/>
                </a:solidFill>
                <a:latin typeface="Arial"/>
                <a:ea typeface="阿里巴巴普惠体 Medium"/>
                <a:cs typeface="阿里巴巴普惠体 Medium"/>
                <a:sym typeface="Arial"/>
              </a:endParaRPr>
            </a:p>
          </p:txBody>
        </p:sp>
        <p:sp>
          <p:nvSpPr>
            <p:cNvPr id="7" name="图形"/>
            <p:cNvSpPr/>
            <p:nvPr>
              <p:custDataLst>
                <p:tags r:id="rId3"/>
              </p:custDataLst>
            </p:nvPr>
          </p:nvSpPr>
          <p:spPr>
            <a:xfrm>
              <a:off x="4379" y="2970"/>
              <a:ext cx="2732" cy="5223"/>
            </a:xfrm>
            <a:custGeom>
              <a:avLst/>
              <a:gdLst>
                <a:gd name="connsiteX0" fmla="*/ 0 w 2230734"/>
                <a:gd name="connsiteY0" fmla="*/ 0 h 3396343"/>
                <a:gd name="connsiteX1" fmla="*/ 2230734 w 2230734"/>
                <a:gd name="connsiteY1" fmla="*/ 0 h 3396343"/>
                <a:gd name="connsiteX2" fmla="*/ 2230734 w 2230734"/>
                <a:gd name="connsiteY2" fmla="*/ 3396343 h 3396343"/>
                <a:gd name="connsiteX3" fmla="*/ 0 w 2230734"/>
                <a:gd name="connsiteY3" fmla="*/ 3396343 h 3396343"/>
                <a:gd name="connsiteX4" fmla="*/ 0 w 2230734"/>
                <a:gd name="connsiteY4" fmla="*/ 0 h 3396343"/>
                <a:gd name="connsiteX0-1" fmla="*/ 0 w 2230734"/>
                <a:gd name="connsiteY0-2" fmla="*/ 0 h 3396343"/>
                <a:gd name="connsiteX1-3" fmla="*/ 2220685 w 2230734"/>
                <a:gd name="connsiteY1-4" fmla="*/ 633046 h 3396343"/>
                <a:gd name="connsiteX2-5" fmla="*/ 2230734 w 2230734"/>
                <a:gd name="connsiteY2-6" fmla="*/ 3396343 h 3396343"/>
                <a:gd name="connsiteX3-7" fmla="*/ 0 w 2230734"/>
                <a:gd name="connsiteY3-8" fmla="*/ 3396343 h 3396343"/>
                <a:gd name="connsiteX4-9" fmla="*/ 0 w 2230734"/>
                <a:gd name="connsiteY4-10" fmla="*/ 0 h 3396343"/>
                <a:gd name="connsiteX0-11" fmla="*/ 0 w 2230734"/>
                <a:gd name="connsiteY0-12" fmla="*/ 0 h 3396343"/>
                <a:gd name="connsiteX1-13" fmla="*/ 2220685 w 2230734"/>
                <a:gd name="connsiteY1-14" fmla="*/ 633046 h 3396343"/>
                <a:gd name="connsiteX2-15" fmla="*/ 2230734 w 2230734"/>
                <a:gd name="connsiteY2-16" fmla="*/ 2662813 h 3396343"/>
                <a:gd name="connsiteX3-17" fmla="*/ 0 w 2230734"/>
                <a:gd name="connsiteY3-18" fmla="*/ 3396343 h 3396343"/>
                <a:gd name="connsiteX4-19" fmla="*/ 0 w 2230734"/>
                <a:gd name="connsiteY4-20" fmla="*/ 0 h 3396343"/>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230734" h="3396343">
                  <a:moveTo>
                    <a:pt x="0" y="0"/>
                  </a:moveTo>
                  <a:lnTo>
                    <a:pt x="2220685" y="633046"/>
                  </a:lnTo>
                  <a:cubicBezTo>
                    <a:pt x="2224035" y="1554145"/>
                    <a:pt x="2227384" y="1741714"/>
                    <a:pt x="2230734" y="2662813"/>
                  </a:cubicBezTo>
                  <a:lnTo>
                    <a:pt x="0" y="3396343"/>
                  </a:lnTo>
                  <a:lnTo>
                    <a:pt x="0" y="0"/>
                  </a:lnTo>
                  <a:close/>
                </a:path>
              </a:pathLst>
            </a:custGeom>
            <a:solidFill>
              <a:srgbClr val="B400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solidFill>
                  <a:prstClr val="white"/>
                </a:solidFill>
                <a:latin typeface="Arial"/>
                <a:ea typeface="阿里巴巴普惠体 Medium"/>
                <a:cs typeface="阿里巴巴普惠体 Medium"/>
                <a:sym typeface="Arial"/>
              </a:endParaRPr>
            </a:p>
          </p:txBody>
        </p:sp>
        <p:sp>
          <p:nvSpPr>
            <p:cNvPr id="12" name="图形"/>
            <p:cNvSpPr/>
            <p:nvPr>
              <p:custDataLst>
                <p:tags r:id="rId4"/>
              </p:custDataLst>
            </p:nvPr>
          </p:nvSpPr>
          <p:spPr>
            <a:xfrm>
              <a:off x="7408" y="2970"/>
              <a:ext cx="2732" cy="5223"/>
            </a:xfrm>
            <a:custGeom>
              <a:avLst/>
              <a:gdLst>
                <a:gd name="connsiteX0" fmla="*/ 0 w 2230734"/>
                <a:gd name="connsiteY0" fmla="*/ 0 h 3396343"/>
                <a:gd name="connsiteX1" fmla="*/ 2230734 w 2230734"/>
                <a:gd name="connsiteY1" fmla="*/ 0 h 3396343"/>
                <a:gd name="connsiteX2" fmla="*/ 2230734 w 2230734"/>
                <a:gd name="connsiteY2" fmla="*/ 3396343 h 3396343"/>
                <a:gd name="connsiteX3" fmla="*/ 0 w 2230734"/>
                <a:gd name="connsiteY3" fmla="*/ 3396343 h 3396343"/>
                <a:gd name="connsiteX4" fmla="*/ 0 w 2230734"/>
                <a:gd name="connsiteY4" fmla="*/ 0 h 3396343"/>
                <a:gd name="connsiteX0-1" fmla="*/ 0 w 2230734"/>
                <a:gd name="connsiteY0-2" fmla="*/ 0 h 3396343"/>
                <a:gd name="connsiteX1-3" fmla="*/ 2220685 w 2230734"/>
                <a:gd name="connsiteY1-4" fmla="*/ 633046 h 3396343"/>
                <a:gd name="connsiteX2-5" fmla="*/ 2230734 w 2230734"/>
                <a:gd name="connsiteY2-6" fmla="*/ 3396343 h 3396343"/>
                <a:gd name="connsiteX3-7" fmla="*/ 0 w 2230734"/>
                <a:gd name="connsiteY3-8" fmla="*/ 3396343 h 3396343"/>
                <a:gd name="connsiteX4-9" fmla="*/ 0 w 2230734"/>
                <a:gd name="connsiteY4-10" fmla="*/ 0 h 3396343"/>
                <a:gd name="connsiteX0-11" fmla="*/ 0 w 2230734"/>
                <a:gd name="connsiteY0-12" fmla="*/ 0 h 3396343"/>
                <a:gd name="connsiteX1-13" fmla="*/ 2220685 w 2230734"/>
                <a:gd name="connsiteY1-14" fmla="*/ 633046 h 3396343"/>
                <a:gd name="connsiteX2-15" fmla="*/ 2230734 w 2230734"/>
                <a:gd name="connsiteY2-16" fmla="*/ 2662813 h 3396343"/>
                <a:gd name="connsiteX3-17" fmla="*/ 0 w 2230734"/>
                <a:gd name="connsiteY3-18" fmla="*/ 3396343 h 3396343"/>
                <a:gd name="connsiteX4-19" fmla="*/ 0 w 2230734"/>
                <a:gd name="connsiteY4-20" fmla="*/ 0 h 3396343"/>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230734" h="3396343">
                  <a:moveTo>
                    <a:pt x="0" y="0"/>
                  </a:moveTo>
                  <a:lnTo>
                    <a:pt x="2220685" y="633046"/>
                  </a:lnTo>
                  <a:cubicBezTo>
                    <a:pt x="2224035" y="1554145"/>
                    <a:pt x="2227384" y="1741714"/>
                    <a:pt x="2230734" y="2662813"/>
                  </a:cubicBezTo>
                  <a:lnTo>
                    <a:pt x="0" y="3396343"/>
                  </a:lnTo>
                  <a:lnTo>
                    <a:pt x="0" y="0"/>
                  </a:lnTo>
                  <a:close/>
                </a:path>
              </a:pathLst>
            </a:custGeom>
            <a:solidFill>
              <a:srgbClr val="8A00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solidFill>
                  <a:prstClr val="white"/>
                </a:solidFill>
                <a:latin typeface="Arial"/>
                <a:ea typeface="阿里巴巴普惠体 Medium"/>
                <a:cs typeface="阿里巴巴普惠体 Medium"/>
                <a:sym typeface="Arial"/>
              </a:endParaRPr>
            </a:p>
          </p:txBody>
        </p:sp>
        <p:sp>
          <p:nvSpPr>
            <p:cNvPr id="27" name="图形"/>
            <p:cNvSpPr/>
            <p:nvPr>
              <p:custDataLst>
                <p:tags r:id="rId5"/>
              </p:custDataLst>
            </p:nvPr>
          </p:nvSpPr>
          <p:spPr bwMode="auto">
            <a:xfrm>
              <a:off x="8447" y="5112"/>
              <a:ext cx="940" cy="940"/>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chemeClr val="tx1">
                    <a:lumMod val="85000"/>
                    <a:lumOff val="15000"/>
                  </a:schemeClr>
                </a:solidFill>
                <a:latin typeface="Arial"/>
                <a:ea typeface="阿里巴巴普惠体 Medium"/>
                <a:cs typeface="阿里巴巴普惠体 Medium"/>
                <a:sym typeface="Arial"/>
              </a:endParaRPr>
            </a:p>
          </p:txBody>
        </p:sp>
        <p:sp>
          <p:nvSpPr>
            <p:cNvPr id="28" name="图形"/>
            <p:cNvSpPr/>
            <p:nvPr>
              <p:custDataLst>
                <p:tags r:id="rId6"/>
              </p:custDataLst>
            </p:nvPr>
          </p:nvSpPr>
          <p:spPr bwMode="auto">
            <a:xfrm>
              <a:off x="5490" y="5172"/>
              <a:ext cx="906" cy="821"/>
            </a:xfrm>
            <a:custGeom>
              <a:avLst/>
              <a:gdLst>
                <a:gd name="T0" fmla="*/ 726341 w 2395538"/>
                <a:gd name="T1" fmla="*/ 2170112 h 2170112"/>
                <a:gd name="T2" fmla="*/ 1441768 w 2395538"/>
                <a:gd name="T3" fmla="*/ 728510 h 2170112"/>
                <a:gd name="T4" fmla="*/ 1885633 w 2395538"/>
                <a:gd name="T5" fmla="*/ 1143658 h 2170112"/>
                <a:gd name="T6" fmla="*/ 1870393 w 2395538"/>
                <a:gd name="T7" fmla="*/ 1187775 h 2170112"/>
                <a:gd name="T8" fmla="*/ 1824038 w 2395538"/>
                <a:gd name="T9" fmla="*/ 1209358 h 2170112"/>
                <a:gd name="T10" fmla="*/ 1774825 w 2395538"/>
                <a:gd name="T11" fmla="*/ 1196345 h 2170112"/>
                <a:gd name="T12" fmla="*/ 87630 w 2395538"/>
                <a:gd name="T13" fmla="*/ 1207136 h 2170112"/>
                <a:gd name="T14" fmla="*/ 36195 w 2395538"/>
                <a:gd name="T15" fmla="*/ 1203010 h 2170112"/>
                <a:gd name="T16" fmla="*/ 2540 w 2395538"/>
                <a:gd name="T17" fmla="*/ 1166510 h 2170112"/>
                <a:gd name="T18" fmla="*/ 7937 w 2395538"/>
                <a:gd name="T19" fmla="*/ 1121123 h 2170112"/>
                <a:gd name="T20" fmla="*/ 1968140 w 2395538"/>
                <a:gd name="T21" fmla="*/ 219388 h 2170112"/>
                <a:gd name="T22" fmla="*/ 2114413 w 2395538"/>
                <a:gd name="T23" fmla="*/ 243789 h 2170112"/>
                <a:gd name="T24" fmla="*/ 2240697 w 2395538"/>
                <a:gd name="T25" fmla="*/ 284667 h 2170112"/>
                <a:gd name="T26" fmla="*/ 2388557 w 2395538"/>
                <a:gd name="T27" fmla="*/ 355016 h 2170112"/>
                <a:gd name="T28" fmla="*/ 2336521 w 2395538"/>
                <a:gd name="T29" fmla="*/ 373079 h 2170112"/>
                <a:gd name="T30" fmla="*/ 2250533 w 2395538"/>
                <a:gd name="T31" fmla="*/ 415225 h 2170112"/>
                <a:gd name="T32" fmla="*/ 2138845 w 2395538"/>
                <a:gd name="T33" fmla="*/ 508390 h 2170112"/>
                <a:gd name="T34" fmla="*/ 2044926 w 2395538"/>
                <a:gd name="T35" fmla="*/ 621519 h 2170112"/>
                <a:gd name="T36" fmla="*/ 1960525 w 2395538"/>
                <a:gd name="T37" fmla="*/ 747006 h 2170112"/>
                <a:gd name="T38" fmla="*/ 1902777 w 2395538"/>
                <a:gd name="T39" fmla="*/ 803412 h 2170112"/>
                <a:gd name="T40" fmla="*/ 1832020 w 2395538"/>
                <a:gd name="T41" fmla="*/ 843974 h 2170112"/>
                <a:gd name="T42" fmla="*/ 1753013 w 2395538"/>
                <a:gd name="T43" fmla="*/ 868374 h 2170112"/>
                <a:gd name="T44" fmla="*/ 1568664 w 2395538"/>
                <a:gd name="T45" fmla="*/ 707079 h 2170112"/>
                <a:gd name="T46" fmla="*/ 1657507 w 2395538"/>
                <a:gd name="T47" fmla="*/ 590147 h 2170112"/>
                <a:gd name="T48" fmla="*/ 1736514 w 2395538"/>
                <a:gd name="T49" fmla="*/ 513143 h 2170112"/>
                <a:gd name="T50" fmla="*/ 1825674 w 2395538"/>
                <a:gd name="T51" fmla="*/ 448498 h 2170112"/>
                <a:gd name="T52" fmla="*/ 1925622 w 2395538"/>
                <a:gd name="T53" fmla="*/ 399381 h 2170112"/>
                <a:gd name="T54" fmla="*/ 2033820 w 2395538"/>
                <a:gd name="T55" fmla="*/ 369910 h 2170112"/>
                <a:gd name="T56" fmla="*/ 2147095 w 2395538"/>
                <a:gd name="T57" fmla="*/ 361671 h 2170112"/>
                <a:gd name="T58" fmla="*/ 2032234 w 2395538"/>
                <a:gd name="T59" fmla="*/ 356601 h 2170112"/>
                <a:gd name="T60" fmla="*/ 1917373 w 2395538"/>
                <a:gd name="T61" fmla="*/ 373713 h 2170112"/>
                <a:gd name="T62" fmla="*/ 1806953 w 2395538"/>
                <a:gd name="T63" fmla="*/ 412690 h 2170112"/>
                <a:gd name="T64" fmla="*/ 1703832 w 2395538"/>
                <a:gd name="T65" fmla="*/ 469730 h 2170112"/>
                <a:gd name="T66" fmla="*/ 1610230 w 2395538"/>
                <a:gd name="T67" fmla="*/ 542297 h 2170112"/>
                <a:gd name="T68" fmla="*/ 1526146 w 2395538"/>
                <a:gd name="T69" fmla="*/ 625638 h 2170112"/>
                <a:gd name="T70" fmla="*/ 1409381 w 2395538"/>
                <a:gd name="T71" fmla="*/ 589196 h 2170112"/>
                <a:gd name="T72" fmla="*/ 1430322 w 2395538"/>
                <a:gd name="T73" fmla="*/ 523601 h 2170112"/>
                <a:gd name="T74" fmla="*/ 1476648 w 2395538"/>
                <a:gd name="T75" fmla="*/ 444696 h 2170112"/>
                <a:gd name="T76" fmla="*/ 1541376 w 2395538"/>
                <a:gd name="T77" fmla="*/ 367375 h 2170112"/>
                <a:gd name="T78" fmla="*/ 1611816 w 2395538"/>
                <a:gd name="T79" fmla="*/ 308117 h 2170112"/>
                <a:gd name="T80" fmla="*/ 1686381 w 2395538"/>
                <a:gd name="T81" fmla="*/ 265337 h 2170112"/>
                <a:gd name="T82" fmla="*/ 1763166 w 2395538"/>
                <a:gd name="T83" fmla="*/ 237134 h 2170112"/>
                <a:gd name="T84" fmla="*/ 1910075 w 2395538"/>
                <a:gd name="T85" fmla="*/ 217487 h 2170112"/>
                <a:gd name="T86" fmla="*/ 1198124 w 2395538"/>
                <a:gd name="T87" fmla="*/ 20298 h 2170112"/>
                <a:gd name="T88" fmla="*/ 1336237 w 2395538"/>
                <a:gd name="T89" fmla="*/ 78653 h 2170112"/>
                <a:gd name="T90" fmla="*/ 1406886 w 2395538"/>
                <a:gd name="T91" fmla="*/ 127177 h 2170112"/>
                <a:gd name="T92" fmla="*/ 1468305 w 2395538"/>
                <a:gd name="T93" fmla="*/ 191241 h 2170112"/>
                <a:gd name="T94" fmla="*/ 1512540 w 2395538"/>
                <a:gd name="T95" fmla="*/ 273066 h 2170112"/>
                <a:gd name="T96" fmla="*/ 1474351 w 2395538"/>
                <a:gd name="T97" fmla="*/ 374554 h 2170112"/>
                <a:gd name="T98" fmla="*/ 1420252 w 2395538"/>
                <a:gd name="T99" fmla="*/ 385654 h 2170112"/>
                <a:gd name="T100" fmla="*/ 1384927 w 2395538"/>
                <a:gd name="T101" fmla="*/ 273700 h 2170112"/>
                <a:gd name="T102" fmla="*/ 1348012 w 2395538"/>
                <a:gd name="T103" fmla="*/ 208050 h 2170112"/>
                <a:gd name="T104" fmla="*/ 1299640 w 2395538"/>
                <a:gd name="T105" fmla="*/ 150963 h 2170112"/>
                <a:gd name="T106" fmla="*/ 1242040 w 2395538"/>
                <a:gd name="T107" fmla="*/ 104659 h 2170112"/>
                <a:gd name="T108" fmla="*/ 1280546 w 2395538"/>
                <a:gd name="T109" fmla="*/ 143986 h 2170112"/>
                <a:gd name="T110" fmla="*/ 1323508 w 2395538"/>
                <a:gd name="T111" fmla="*/ 202024 h 2170112"/>
                <a:gd name="T112" fmla="*/ 1356923 w 2395538"/>
                <a:gd name="T113" fmla="*/ 274969 h 2170112"/>
                <a:gd name="T114" fmla="*/ 1381108 w 2395538"/>
                <a:gd name="T115" fmla="*/ 413880 h 2170112"/>
                <a:gd name="T116" fmla="*/ 1369652 w 2395538"/>
                <a:gd name="T117" fmla="*/ 554378 h 2170112"/>
                <a:gd name="T118" fmla="*/ 1166937 w 2395538"/>
                <a:gd name="T119" fmla="*/ 363136 h 2170112"/>
                <a:gd name="T120" fmla="*/ 1178711 w 2395538"/>
                <a:gd name="T121" fmla="*/ 227079 h 2170112"/>
                <a:gd name="T122" fmla="*/ 1172028 w 2395538"/>
                <a:gd name="T123" fmla="*/ 132568 h 2170112"/>
                <a:gd name="T124" fmla="*/ 1144342 w 2395538"/>
                <a:gd name="T125" fmla="*/ 45670 h 2170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5538" h="2170112">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7"/>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7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chemeClr val="tx1">
                    <a:lumMod val="85000"/>
                    <a:lumOff val="15000"/>
                  </a:schemeClr>
                </a:solidFill>
                <a:latin typeface="Arial"/>
                <a:ea typeface="阿里巴巴普惠体 Medium"/>
                <a:cs typeface="阿里巴巴普惠体 Medium"/>
                <a:sym typeface="Arial"/>
              </a:endParaRPr>
            </a:p>
          </p:txBody>
        </p:sp>
        <p:sp>
          <p:nvSpPr>
            <p:cNvPr id="5" name="图形"/>
            <p:cNvSpPr/>
            <p:nvPr>
              <p:custDataLst>
                <p:tags r:id="rId7"/>
              </p:custDataLst>
            </p:nvPr>
          </p:nvSpPr>
          <p:spPr>
            <a:xfrm>
              <a:off x="2482" y="5239"/>
              <a:ext cx="716" cy="68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a:solidFill>
                  <a:schemeClr val="tx1">
                    <a:lumMod val="85000"/>
                    <a:lumOff val="15000"/>
                  </a:schemeClr>
                </a:solidFill>
                <a:latin typeface="Arial"/>
                <a:ea typeface="阿里巴巴普惠体 Medium"/>
                <a:cs typeface="阿里巴巴普惠体 Medium"/>
                <a:sym typeface="Arial"/>
              </a:endParaRPr>
            </a:p>
          </p:txBody>
        </p:sp>
        <p:grpSp>
          <p:nvGrpSpPr>
            <p:cNvPr id="8" name="组合 7"/>
            <p:cNvGrpSpPr/>
            <p:nvPr/>
          </p:nvGrpSpPr>
          <p:grpSpPr>
            <a:xfrm>
              <a:off x="11065" y="3011"/>
              <a:ext cx="6431" cy="2106"/>
              <a:chOff x="11066" y="2954"/>
              <a:chExt cx="6431" cy="2106"/>
            </a:xfrm>
          </p:grpSpPr>
          <p:sp>
            <p:nvSpPr>
              <p:cNvPr id="16" name="图形"/>
              <p:cNvSpPr txBox="1"/>
              <p:nvPr>
                <p:custDataLst>
                  <p:tags r:id="rId10"/>
                </p:custDataLst>
              </p:nvPr>
            </p:nvSpPr>
            <p:spPr>
              <a:xfrm>
                <a:off x="11066" y="2954"/>
                <a:ext cx="3109" cy="582"/>
              </a:xfrm>
              <a:prstGeom prst="rect">
                <a:avLst/>
              </a:prstGeom>
              <a:noFill/>
            </p:spPr>
            <p:txBody>
              <a:bodyPr wrap="square" lIns="0" tIns="0" rIns="0" bIns="0" rtlCol="0">
                <a:spAutoFit/>
              </a:bodyPr>
              <a:lstStyle/>
              <a:p>
                <a:r>
                  <a:rPr lang="zh-CN" altLang="en-US" sz="2400">
                    <a:solidFill>
                      <a:schemeClr val="tx1">
                        <a:lumMod val="75000"/>
                        <a:lumOff val="25000"/>
                      </a:schemeClr>
                    </a:solidFill>
                    <a:latin typeface="Arial"/>
                    <a:ea typeface="阿里巴巴普惠体 Medium"/>
                    <a:cs typeface="阿里巴巴普惠体 Medium"/>
                    <a:sym typeface="Arial"/>
                  </a:rPr>
                  <a:t>添加标题文本</a:t>
                </a:r>
              </a:p>
            </p:txBody>
          </p:sp>
          <p:sp>
            <p:nvSpPr>
              <p:cNvPr id="26" name="图形"/>
              <p:cNvSpPr txBox="1"/>
              <p:nvPr>
                <p:custDataLst>
                  <p:tags r:id="rId11"/>
                </p:custDataLst>
              </p:nvPr>
            </p:nvSpPr>
            <p:spPr>
              <a:xfrm>
                <a:off x="11066" y="3533"/>
                <a:ext cx="6431" cy="1527"/>
              </a:xfrm>
              <a:prstGeom prst="rect">
                <a:avLst/>
              </a:prstGeom>
              <a:noFill/>
            </p:spPr>
            <p:txBody>
              <a:bodyPr wrap="square" lIns="0" tIns="0" rIns="0" bIns="0" rtlCol="0">
                <a:spAutoFit/>
              </a:bodyPr>
              <a:lstStyle/>
              <a:p>
                <a:pPr>
                  <a:lnSpc>
                    <a:spcPct val="150000"/>
                  </a:lnSpc>
                </a:pPr>
                <a:r>
                  <a:rPr lang="zh-CN" altLang="en-US" sz="1400">
                    <a:solidFill>
                      <a:schemeClr val="tx1">
                        <a:lumMod val="65000"/>
                        <a:lumOff val="35000"/>
                      </a:schemeClr>
                    </a:solidFill>
                    <a:latin typeface="Arial"/>
                    <a:ea typeface="阿里巴巴普惠体 Medium"/>
                    <a:cs typeface="阿里巴巴普惠体 Medium"/>
                    <a:sym typeface="Arial"/>
                  </a:rPr>
                  <a:t>单击此处输入您的文本内容，可更改文字的颜色或者大小等属性。单击此处输入您的文本内容，可更改文字的颜色或者大小等属性。</a:t>
                </a:r>
                <a:endParaRPr lang="en-US" altLang="zh-CN" sz="1400">
                  <a:solidFill>
                    <a:schemeClr val="tx1">
                      <a:lumMod val="65000"/>
                      <a:lumOff val="35000"/>
                    </a:schemeClr>
                  </a:solidFill>
                  <a:latin typeface="Arial"/>
                  <a:ea typeface="阿里巴巴普惠体 Medium"/>
                  <a:cs typeface="阿里巴巴普惠体 Medium"/>
                  <a:sym typeface="Arial"/>
                </a:endParaRPr>
              </a:p>
            </p:txBody>
          </p:sp>
        </p:grpSp>
        <p:grpSp>
          <p:nvGrpSpPr>
            <p:cNvPr id="9" name="组合 8"/>
            <p:cNvGrpSpPr/>
            <p:nvPr/>
          </p:nvGrpSpPr>
          <p:grpSpPr>
            <a:xfrm>
              <a:off x="11065" y="6046"/>
              <a:ext cx="6431" cy="2106"/>
              <a:chOff x="11066" y="2954"/>
              <a:chExt cx="6431" cy="2106"/>
            </a:xfrm>
          </p:grpSpPr>
          <p:sp>
            <p:nvSpPr>
              <p:cNvPr id="10" name="图形"/>
              <p:cNvSpPr txBox="1"/>
              <p:nvPr>
                <p:custDataLst>
                  <p:tags r:id="rId8"/>
                </p:custDataLst>
              </p:nvPr>
            </p:nvSpPr>
            <p:spPr>
              <a:xfrm>
                <a:off x="11066" y="2954"/>
                <a:ext cx="3109" cy="582"/>
              </a:xfrm>
              <a:prstGeom prst="rect">
                <a:avLst/>
              </a:prstGeom>
              <a:noFill/>
            </p:spPr>
            <p:txBody>
              <a:bodyPr wrap="square" lIns="0" tIns="0" rIns="0" bIns="0" rtlCol="0">
                <a:spAutoFit/>
              </a:bodyPr>
              <a:lstStyle/>
              <a:p>
                <a:r>
                  <a:rPr lang="zh-CN" altLang="en-US" sz="2400">
                    <a:solidFill>
                      <a:schemeClr val="tx1">
                        <a:lumMod val="75000"/>
                        <a:lumOff val="25000"/>
                      </a:schemeClr>
                    </a:solidFill>
                    <a:latin typeface="Arial"/>
                    <a:ea typeface="阿里巴巴普惠体 Medium"/>
                    <a:cs typeface="阿里巴巴普惠体 Medium"/>
                    <a:sym typeface="Arial"/>
                  </a:rPr>
                  <a:t>添加标题文本</a:t>
                </a:r>
              </a:p>
            </p:txBody>
          </p:sp>
          <p:sp>
            <p:nvSpPr>
              <p:cNvPr id="11" name="图形"/>
              <p:cNvSpPr txBox="1"/>
              <p:nvPr>
                <p:custDataLst>
                  <p:tags r:id="rId9"/>
                </p:custDataLst>
              </p:nvPr>
            </p:nvSpPr>
            <p:spPr>
              <a:xfrm>
                <a:off x="11066" y="3533"/>
                <a:ext cx="6431" cy="1527"/>
              </a:xfrm>
              <a:prstGeom prst="rect">
                <a:avLst/>
              </a:prstGeom>
              <a:noFill/>
            </p:spPr>
            <p:txBody>
              <a:bodyPr wrap="square" lIns="0" tIns="0" rIns="0" bIns="0" rtlCol="0">
                <a:spAutoFit/>
              </a:bodyPr>
              <a:lstStyle/>
              <a:p>
                <a:pPr>
                  <a:lnSpc>
                    <a:spcPct val="150000"/>
                  </a:lnSpc>
                </a:pPr>
                <a:r>
                  <a:rPr lang="zh-CN" altLang="en-US" sz="1400">
                    <a:solidFill>
                      <a:schemeClr val="tx1">
                        <a:lumMod val="65000"/>
                        <a:lumOff val="35000"/>
                      </a:schemeClr>
                    </a:solidFill>
                    <a:latin typeface="Arial"/>
                    <a:ea typeface="阿里巴巴普惠体 Medium"/>
                    <a:cs typeface="阿里巴巴普惠体 Medium"/>
                    <a:sym typeface="Arial"/>
                  </a:rPr>
                  <a:t>单击此处输入您的文本内容，可更改文字的颜色或者大小等属性。单击此处输入您的文本内容，可更改文字的颜色或者大小等属性。</a:t>
                </a:r>
                <a:endParaRPr lang="en-US" altLang="zh-CN" sz="1400">
                  <a:solidFill>
                    <a:schemeClr val="tx1">
                      <a:lumMod val="65000"/>
                      <a:lumOff val="35000"/>
                    </a:schemeClr>
                  </a:solidFill>
                  <a:latin typeface="Arial"/>
                  <a:ea typeface="阿里巴巴普惠体 Medium"/>
                  <a:cs typeface="阿里巴巴普惠体 Medium"/>
                  <a:sym typeface="Arial"/>
                </a:endParaRPr>
              </a:p>
            </p:txBody>
          </p:sp>
        </p:grpSp>
        <p:cxnSp>
          <p:nvCxnSpPr>
            <p:cNvPr id="15" name="图形"/>
            <p:cNvCxnSpPr/>
            <p:nvPr/>
          </p:nvCxnSpPr>
          <p:spPr>
            <a:xfrm>
              <a:off x="11117" y="5581"/>
              <a:ext cx="6073" cy="0"/>
            </a:xfrm>
            <a:prstGeom prst="line">
              <a:avLst/>
            </a:prstGeom>
            <a:ln w="38100">
              <a:solidFill>
                <a:srgbClr val="B40005"/>
              </a:solidFill>
            </a:ln>
          </p:spPr>
          <p:style>
            <a:lnRef idx="2">
              <a:schemeClr val="accent1"/>
            </a:lnRef>
            <a:fillRef idx="0">
              <a:srgbClr val="FFFFFF"/>
            </a:fillRef>
            <a:effectRef idx="0">
              <a:srgbClr val="FFFFFF"/>
            </a:effectRef>
            <a:fontRef idx="minor">
              <a:schemeClr val="tx1"/>
            </a:fontRef>
          </p:style>
        </p:cxnSp>
      </p:grpSp>
    </p:spTree>
    <p:custDataLst>
      <p:tags r:id="rId1"/>
    </p:custDataLst>
  </p:cSld>
  <p:clrMapOvr>
    <a:masterClrMapping/>
  </p:clrMapOvr>
  <p:transition advTm="2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ppt_x</p:attrName>
                                        </p:attrNameLst>
                                      </p:cBhvr>
                                      <p:tavLst>
                                        <p:tav tm="0">
                                          <p:val>
                                            <p:strVal val="#ppt_x-.2"/>
                                          </p:val>
                                        </p:tav>
                                        <p:tav tm="100000">
                                          <p:val>
                                            <p:strVal val="#ppt_x"/>
                                          </p:val>
                                        </p:tav>
                                      </p:tavLst>
                                    </p:anim>
                                    <p:anim calcmode="lin" valueType="num">
                                      <p:cBhvr>
                                        <p:cTn id="15"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图形"/>
          <p:cNvGrpSpPr/>
          <p:nvPr/>
        </p:nvGrpSpPr>
        <p:grpSpPr>
          <a:xfrm>
            <a:off x="1" y="300356"/>
            <a:ext cx="3197225" cy="576580"/>
            <a:chOff x="0" y="473"/>
            <a:chExt cx="5035" cy="908"/>
          </a:xfrm>
        </p:grpSpPr>
        <p:sp>
          <p:nvSpPr>
            <p:cNvPr id="2" name="图形"/>
            <p:cNvSpPr/>
            <p:nvPr>
              <p:custDataLst>
                <p:tags r:id="rId7"/>
              </p:custDataLst>
            </p:nvPr>
          </p:nvSpPr>
          <p:spPr>
            <a:xfrm rot="5400000">
              <a:off x="361" y="112"/>
              <a:ext cx="908" cy="1630"/>
            </a:xfrm>
            <a:prstGeom prst="round2SameRect">
              <a:avLst>
                <a:gd name="adj1" fmla="val 50000"/>
                <a:gd name="adj2" fmla="val 0"/>
              </a:avLst>
            </a:prstGeom>
            <a:solidFill>
              <a:srgbClr val="B4000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tLang="zh-CN">
                <a:latin typeface="Arial"/>
                <a:ea typeface="阿里巴巴普惠体 Medium"/>
                <a:cs typeface="阿里巴巴普惠体 Medium"/>
                <a:sym typeface="Arial"/>
              </a:endParaRPr>
            </a:p>
          </p:txBody>
        </p:sp>
        <p:sp>
          <p:nvSpPr>
            <p:cNvPr id="3" name="图形"/>
            <p:cNvSpPr txBox="1"/>
            <p:nvPr>
              <p:custDataLst>
                <p:tags r:id="rId8"/>
              </p:custDataLst>
            </p:nvPr>
          </p:nvSpPr>
          <p:spPr>
            <a:xfrm>
              <a:off x="340" y="540"/>
              <a:ext cx="951" cy="775"/>
            </a:xfrm>
            <a:prstGeom prst="rect">
              <a:avLst/>
            </a:prstGeom>
            <a:noFill/>
          </p:spPr>
          <p:txBody>
            <a:bodyPr wrap="square" lIns="0" tIns="0" rIns="0" bIns="0" rtlCol="0">
              <a:spAutoFit/>
            </a:bodyPr>
            <a:lstStyle/>
            <a:p>
              <a:pPr algn="ctr">
                <a:lnSpc>
                  <a:spcPct val="100000"/>
                </a:lnSpc>
              </a:pPr>
              <a:r>
                <a:rPr lang="en-US" altLang="zh-CN" sz="3200" noProof="0">
                  <a:ln>
                    <a:noFill/>
                  </a:ln>
                  <a:solidFill>
                    <a:schemeClr val="bg1"/>
                  </a:solidFill>
                  <a:effectLst/>
                  <a:uLnTx/>
                  <a:uFillTx/>
                  <a:latin typeface="Arial"/>
                  <a:ea typeface="阿里巴巴普惠体 Medium"/>
                  <a:cs typeface="阿里巴巴普惠体 Medium"/>
                  <a:sym typeface="Arial"/>
                </a:rPr>
                <a:t>04</a:t>
              </a:r>
            </a:p>
          </p:txBody>
        </p:sp>
        <p:sp>
          <p:nvSpPr>
            <p:cNvPr id="29" name="图形"/>
            <p:cNvSpPr txBox="1"/>
            <p:nvPr>
              <p:custDataLst>
                <p:tags r:id="rId9"/>
              </p:custDataLst>
            </p:nvPr>
          </p:nvSpPr>
          <p:spPr>
            <a:xfrm>
              <a:off x="1878" y="491"/>
              <a:ext cx="3157" cy="872"/>
            </a:xfrm>
            <a:prstGeom prst="rect">
              <a:avLst/>
            </a:prstGeom>
            <a:noFill/>
          </p:spPr>
          <p:txBody>
            <a:bodyPr wrap="square" lIns="0" tIns="0" rIns="0" bIns="0" rtlCol="0">
              <a:spAutoFit/>
            </a:bodyPr>
            <a:lstStyle/>
            <a:p>
              <a:pPr algn="dist">
                <a:lnSpc>
                  <a:spcPct val="100000"/>
                </a:lnSpc>
              </a:pPr>
              <a:r>
                <a:rPr lang="zh-CN" altLang="en-US" sz="3600" noProof="0">
                  <a:ln>
                    <a:noFill/>
                  </a:ln>
                  <a:solidFill>
                    <a:schemeClr val="tx1">
                      <a:lumMod val="75000"/>
                      <a:lumOff val="25000"/>
                    </a:schemeClr>
                  </a:solidFill>
                  <a:effectLst/>
                  <a:uLnTx/>
                  <a:uFillTx/>
                  <a:latin typeface="Arial"/>
                  <a:ea typeface="阿里巴巴普惠体 Medium"/>
                  <a:cs typeface="阿里巴巴普惠体 Medium"/>
                  <a:sym typeface="Arial"/>
                </a:rPr>
                <a:t>氛围布置</a:t>
              </a:r>
            </a:p>
          </p:txBody>
        </p:sp>
      </p:grpSp>
      <p:grpSp>
        <p:nvGrpSpPr>
          <p:cNvPr id="11" name="图形"/>
          <p:cNvGrpSpPr/>
          <p:nvPr/>
        </p:nvGrpSpPr>
        <p:grpSpPr>
          <a:xfrm>
            <a:off x="1140460" y="1741171"/>
            <a:ext cx="9886315" cy="3851910"/>
            <a:chOff x="1796" y="2742"/>
            <a:chExt cx="15569" cy="6066"/>
          </a:xfrm>
        </p:grpSpPr>
        <p:sp>
          <p:nvSpPr>
            <p:cNvPr id="8" name="图形"/>
            <p:cNvSpPr/>
            <p:nvPr>
              <p:custDataLst>
                <p:tags r:id="rId2"/>
              </p:custDataLst>
            </p:nvPr>
          </p:nvSpPr>
          <p:spPr>
            <a:xfrm>
              <a:off x="1796" y="2742"/>
              <a:ext cx="15569" cy="1672"/>
            </a:xfrm>
            <a:prstGeom prst="rect">
              <a:avLst/>
            </a:prstGeom>
          </p:spPr>
          <p:txBody>
            <a:bodyPr wrap="square">
              <a:spAutoFit/>
            </a:bodyPr>
            <a:lstStyle/>
            <a:p>
              <a:pPr algn="ctr">
                <a:lnSpc>
                  <a:spcPct val="150000"/>
                </a:lnSpc>
              </a:pPr>
              <a:r>
                <a:rPr lang="zh-CN" altLang="en-US" sz="1400">
                  <a:solidFill>
                    <a:schemeClr val="tx1">
                      <a:lumMod val="65000"/>
                      <a:lumOff val="35000"/>
                    </a:schemeClr>
                  </a:solidFill>
                  <a:latin typeface="Arial"/>
                  <a:ea typeface="阿里巴巴普惠体 Medium"/>
                  <a:cs typeface="阿里巴巴普惠体 Medium"/>
                  <a:sym typeface="Arial"/>
                </a:rPr>
                <a:t>单击此处输入您的文本内容，可更改文字的颜色或者大小等属性。单击此处输入您的文本内容，可更改文字的颜色或者大小等属性。单击此处输入您的文本内容，可更改文字的颜色或者大小等属性。单击此处输入您的文本内容，可更改文字的颜色或者大小等属性。单击此处输入您的文本内容，可更改文字的颜色或者大小等属性。</a:t>
              </a:r>
              <a:endParaRPr lang="zh-CN" altLang="en-US" sz="1400" kern="0" dirty="0">
                <a:solidFill>
                  <a:schemeClr val="tx1">
                    <a:lumMod val="65000"/>
                    <a:lumOff val="35000"/>
                  </a:schemeClr>
                </a:solidFill>
                <a:latin typeface="Arial"/>
                <a:ea typeface="阿里巴巴普惠体 Medium"/>
                <a:cs typeface="阿里巴巴普惠体 Medium"/>
                <a:sym typeface="Arial"/>
              </a:endParaRPr>
            </a:p>
          </p:txBody>
        </p:sp>
        <p:sp>
          <p:nvSpPr>
            <p:cNvPr id="15" name="图形"/>
            <p:cNvSpPr/>
            <p:nvPr>
              <p:custDataLst>
                <p:tags r:id="rId3"/>
              </p:custDataLst>
            </p:nvPr>
          </p:nvSpPr>
          <p:spPr>
            <a:xfrm>
              <a:off x="1850" y="4870"/>
              <a:ext cx="9344" cy="1812"/>
            </a:xfrm>
            <a:prstGeom prst="rect">
              <a:avLst/>
            </a:prstGeom>
            <a:noFill/>
            <a:ln>
              <a:solidFill>
                <a:srgbClr val="8A00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Medium"/>
                <a:cs typeface="阿里巴巴普惠体 Medium"/>
                <a:sym typeface="Arial"/>
              </a:endParaRPr>
            </a:p>
          </p:txBody>
        </p:sp>
        <p:sp>
          <p:nvSpPr>
            <p:cNvPr id="16" name="图形"/>
            <p:cNvSpPr/>
            <p:nvPr>
              <p:custDataLst>
                <p:tags r:id="rId4"/>
              </p:custDataLst>
            </p:nvPr>
          </p:nvSpPr>
          <p:spPr>
            <a:xfrm>
              <a:off x="1850" y="6995"/>
              <a:ext cx="9344" cy="1812"/>
            </a:xfrm>
            <a:prstGeom prst="rect">
              <a:avLst/>
            </a:prstGeom>
            <a:noFill/>
            <a:ln>
              <a:solidFill>
                <a:srgbClr val="B40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Medium"/>
                <a:cs typeface="阿里巴巴普惠体 Medium"/>
                <a:sym typeface="Arial"/>
              </a:endParaRPr>
            </a:p>
          </p:txBody>
        </p:sp>
        <p:sp>
          <p:nvSpPr>
            <p:cNvPr id="6" name="图形"/>
            <p:cNvSpPr/>
            <p:nvPr>
              <p:custDataLst>
                <p:tags r:id="rId5"/>
              </p:custDataLst>
            </p:nvPr>
          </p:nvSpPr>
          <p:spPr>
            <a:xfrm>
              <a:off x="2096" y="5050"/>
              <a:ext cx="8853" cy="1454"/>
            </a:xfrm>
            <a:prstGeom prst="rect">
              <a:avLst/>
            </a:prstGeom>
          </p:spPr>
          <p:txBody>
            <a:bodyPr wrap="square">
              <a:spAutoFit/>
            </a:bodyPr>
            <a:lstStyle/>
            <a:p>
              <a:pPr algn="l">
                <a:lnSpc>
                  <a:spcPct val="150000"/>
                </a:lnSpc>
              </a:pPr>
              <a:r>
                <a:rPr lang="zh-CN" altLang="en-US" sz="1200">
                  <a:solidFill>
                    <a:schemeClr val="tx1">
                      <a:lumMod val="65000"/>
                      <a:lumOff val="35000"/>
                    </a:schemeClr>
                  </a:solidFill>
                  <a:latin typeface="Arial"/>
                  <a:ea typeface="阿里巴巴普惠体 Medium"/>
                  <a:cs typeface="阿里巴巴普惠体 Medium"/>
                  <a:sym typeface="Arial"/>
                </a:rPr>
                <a:t>单击此处输入您的文本内容，可更改文字的颜色或者大小等属性。单击此处输入您的文本内容，可更改文字的颜色或者大小等属性。单击此处输入您的文本内容，可更改文字的颜色或者大小等属性。单击此处输入您的文本内容。</a:t>
              </a:r>
              <a:endParaRPr lang="zh-CN" altLang="en-US" sz="1200" kern="0" dirty="0">
                <a:solidFill>
                  <a:schemeClr val="tx1">
                    <a:lumMod val="65000"/>
                    <a:lumOff val="35000"/>
                  </a:schemeClr>
                </a:solidFill>
                <a:latin typeface="Arial"/>
                <a:ea typeface="阿里巴巴普惠体 Medium"/>
                <a:cs typeface="阿里巴巴普惠体 Medium"/>
                <a:sym typeface="Arial"/>
              </a:endParaRPr>
            </a:p>
          </p:txBody>
        </p:sp>
        <p:sp>
          <p:nvSpPr>
            <p:cNvPr id="7" name="图形"/>
            <p:cNvSpPr/>
            <p:nvPr>
              <p:custDataLst>
                <p:tags r:id="rId6"/>
              </p:custDataLst>
            </p:nvPr>
          </p:nvSpPr>
          <p:spPr>
            <a:xfrm>
              <a:off x="2096" y="7175"/>
              <a:ext cx="8853" cy="1454"/>
            </a:xfrm>
            <a:prstGeom prst="rect">
              <a:avLst/>
            </a:prstGeom>
          </p:spPr>
          <p:txBody>
            <a:bodyPr wrap="square">
              <a:spAutoFit/>
            </a:bodyPr>
            <a:lstStyle/>
            <a:p>
              <a:pPr algn="l">
                <a:lnSpc>
                  <a:spcPct val="150000"/>
                </a:lnSpc>
              </a:pPr>
              <a:r>
                <a:rPr lang="zh-CN" altLang="en-US" sz="1200">
                  <a:solidFill>
                    <a:schemeClr val="tx1">
                      <a:lumMod val="65000"/>
                      <a:lumOff val="35000"/>
                    </a:schemeClr>
                  </a:solidFill>
                  <a:latin typeface="Arial"/>
                  <a:ea typeface="阿里巴巴普惠体 Medium"/>
                  <a:cs typeface="阿里巴巴普惠体 Medium"/>
                  <a:sym typeface="Arial"/>
                </a:rPr>
                <a:t>单击此处输入您的文本内容，可更改文字的颜色或者大小等属性。单击此处输入您的文本内容，可更改文字的颜色或者大小等属性。单击此处输入您的文本内容，可更改文字的颜色或者大小等属性。单击此处输入您的文本内容。</a:t>
              </a:r>
              <a:endParaRPr lang="zh-CN" altLang="en-US" sz="1200" kern="0" dirty="0">
                <a:solidFill>
                  <a:schemeClr val="tx1">
                    <a:lumMod val="65000"/>
                    <a:lumOff val="35000"/>
                  </a:schemeClr>
                </a:solidFill>
                <a:latin typeface="Arial"/>
                <a:ea typeface="阿里巴巴普惠体 Medium"/>
                <a:cs typeface="阿里巴巴普惠体 Medium"/>
                <a:sym typeface="Arial"/>
              </a:endParaRPr>
            </a:p>
          </p:txBody>
        </p:sp>
        <p:pic>
          <p:nvPicPr>
            <p:cNvPr id="10" name="图形" descr="5d00be5f7bbbf"/>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11615" y="4870"/>
              <a:ext cx="5575" cy="3938"/>
            </a:xfrm>
            <a:prstGeom prst="rect">
              <a:avLst/>
            </a:prstGeom>
          </p:spPr>
        </p:pic>
      </p:grpSp>
    </p:spTree>
    <p:custDataLst>
      <p:tags r:id="rId1"/>
    </p:custDataLst>
  </p:cSld>
  <p:clrMapOvr>
    <a:masterClrMapping/>
  </p:clrMapOvr>
  <p:transition advTm="2000">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635" y="-78740"/>
            <a:ext cx="12192000" cy="6936740"/>
            <a:chOff x="-1" y="-124"/>
            <a:chExt cx="19200" cy="10924"/>
          </a:xfrm>
        </p:grpSpPr>
        <p:pic>
          <p:nvPicPr>
            <p:cNvPr id="4" name="图形" descr="D:/包图网/5db00e60c5d5e.png5db00e60c5d5e"/>
            <p:cNvPicPr>
              <a:picLocks noChangeAspect="1"/>
            </p:cNvPicPr>
            <p:nvPr>
              <p:custDataLst>
                <p:tags r:id="rId12"/>
              </p:custDataLst>
            </p:nvPr>
          </p:nvPicPr>
          <p:blipFill>
            <a:blip r:embed="rId18" cstate="email">
              <a:extLst>
                <a:ext uri="{28A0092B-C50C-407E-A947-70E740481C1C}">
                  <a14:useLocalDpi xmlns:a14="http://schemas.microsoft.com/office/drawing/2010/main"/>
                </a:ext>
              </a:extLst>
            </a:blip>
            <a:srcRect/>
            <a:stretch>
              <a:fillRect/>
            </a:stretch>
          </p:blipFill>
          <p:spPr>
            <a:xfrm>
              <a:off x="-1" y="-124"/>
              <a:ext cx="19201" cy="10924"/>
            </a:xfrm>
            <a:prstGeom prst="rect">
              <a:avLst/>
            </a:prstGeom>
          </p:spPr>
        </p:pic>
        <p:sp>
          <p:nvSpPr>
            <p:cNvPr id="43" name="图形"/>
            <p:cNvSpPr/>
            <p:nvPr>
              <p:custDataLst>
                <p:tags r:id="rId13"/>
              </p:custDataLst>
            </p:nvPr>
          </p:nvSpPr>
          <p:spPr>
            <a:xfrm>
              <a:off x="402" y="386"/>
              <a:ext cx="1170" cy="1170"/>
            </a:xfrm>
            <a:prstGeom prst="halfFrame">
              <a:avLst>
                <a:gd name="adj1" fmla="val 16250"/>
                <a:gd name="adj2" fmla="val 14583"/>
              </a:avLst>
            </a:prstGeom>
            <a:solidFill>
              <a:srgbClr val="FF454E">
                <a:alpha val="5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tx1"/>
                </a:solidFill>
                <a:latin typeface="Arial"/>
                <a:ea typeface="阿里巴巴普惠体 Medium"/>
                <a:cs typeface="阿里巴巴普惠体 Medium"/>
                <a:sym typeface="Arial"/>
              </a:endParaRPr>
            </a:p>
          </p:txBody>
        </p:sp>
        <p:sp>
          <p:nvSpPr>
            <p:cNvPr id="44" name="图形"/>
            <p:cNvSpPr/>
            <p:nvPr>
              <p:custDataLst>
                <p:tags r:id="rId14"/>
              </p:custDataLst>
            </p:nvPr>
          </p:nvSpPr>
          <p:spPr>
            <a:xfrm flipH="1">
              <a:off x="17517" y="386"/>
              <a:ext cx="1170" cy="1170"/>
            </a:xfrm>
            <a:prstGeom prst="halfFrame">
              <a:avLst>
                <a:gd name="adj1" fmla="val 16250"/>
                <a:gd name="adj2" fmla="val 14583"/>
              </a:avLst>
            </a:prstGeom>
            <a:solidFill>
              <a:srgbClr val="FF454E">
                <a:alpha val="5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tx1"/>
                </a:solidFill>
                <a:latin typeface="Arial"/>
                <a:ea typeface="阿里巴巴普惠体 Medium"/>
                <a:cs typeface="阿里巴巴普惠体 Medium"/>
                <a:sym typeface="Arial"/>
              </a:endParaRPr>
            </a:p>
          </p:txBody>
        </p:sp>
        <p:sp>
          <p:nvSpPr>
            <p:cNvPr id="45" name="图形"/>
            <p:cNvSpPr/>
            <p:nvPr>
              <p:custDataLst>
                <p:tags r:id="rId15"/>
              </p:custDataLst>
            </p:nvPr>
          </p:nvSpPr>
          <p:spPr>
            <a:xfrm flipH="1" flipV="1">
              <a:off x="17517" y="9094"/>
              <a:ext cx="1170" cy="1170"/>
            </a:xfrm>
            <a:prstGeom prst="halfFrame">
              <a:avLst>
                <a:gd name="adj1" fmla="val 16250"/>
                <a:gd name="adj2" fmla="val 14583"/>
              </a:avLst>
            </a:prstGeom>
            <a:solidFill>
              <a:srgbClr val="FF454E">
                <a:alpha val="5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tx1"/>
                </a:solidFill>
                <a:latin typeface="Arial"/>
                <a:ea typeface="阿里巴巴普惠体 Medium"/>
                <a:cs typeface="阿里巴巴普惠体 Medium"/>
                <a:sym typeface="Arial"/>
              </a:endParaRPr>
            </a:p>
          </p:txBody>
        </p:sp>
        <p:sp>
          <p:nvSpPr>
            <p:cNvPr id="46" name="图形"/>
            <p:cNvSpPr/>
            <p:nvPr>
              <p:custDataLst>
                <p:tags r:id="rId16"/>
              </p:custDataLst>
            </p:nvPr>
          </p:nvSpPr>
          <p:spPr>
            <a:xfrm flipV="1">
              <a:off x="402" y="9094"/>
              <a:ext cx="1170" cy="1170"/>
            </a:xfrm>
            <a:prstGeom prst="halfFrame">
              <a:avLst>
                <a:gd name="adj1" fmla="val 16250"/>
                <a:gd name="adj2" fmla="val 14583"/>
              </a:avLst>
            </a:prstGeom>
            <a:solidFill>
              <a:srgbClr val="FF454E">
                <a:alpha val="5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tx1"/>
                </a:solidFill>
                <a:latin typeface="Arial"/>
                <a:ea typeface="阿里巴巴普惠体 Medium"/>
                <a:cs typeface="阿里巴巴普惠体 Medium"/>
                <a:sym typeface="Arial"/>
              </a:endParaRPr>
            </a:p>
          </p:txBody>
        </p:sp>
      </p:grpSp>
      <p:sp>
        <p:nvSpPr>
          <p:cNvPr id="37" name="图形"/>
          <p:cNvSpPr txBox="1"/>
          <p:nvPr/>
        </p:nvSpPr>
        <p:spPr>
          <a:xfrm>
            <a:off x="1818005" y="2506981"/>
            <a:ext cx="8493760" cy="1231106"/>
          </a:xfrm>
          <a:prstGeom prst="rect">
            <a:avLst/>
          </a:prstGeom>
          <a:noFill/>
        </p:spPr>
        <p:txBody>
          <a:bodyPr wrap="square" lIns="0" tIns="0" rIns="0" bIns="0" rtlCol="0">
            <a:spAutoFit/>
          </a:bodyPr>
          <a:lstStyle/>
          <a:p>
            <a:pPr algn="dist"/>
            <a:r>
              <a:rPr lang="zh-CN" altLang="en-US" sz="8000" dirty="0">
                <a:solidFill>
                  <a:schemeClr val="bg1"/>
                </a:solidFill>
                <a:effectLst>
                  <a:outerShdw blurRad="38100" dist="38100" dir="2700000" algn="tl">
                    <a:srgbClr val="000000">
                      <a:alpha val="43137"/>
                    </a:srgbClr>
                  </a:outerShdw>
                </a:effectLst>
                <a:latin typeface="印品粗朗体" pitchFamily="2" charset="-122"/>
                <a:ea typeface="印品粗朗体" pitchFamily="2" charset="-122"/>
                <a:cs typeface="阿里巴巴普惠体 Medium"/>
                <a:sym typeface="Arial"/>
              </a:rPr>
              <a:t>谢谢大家观看聆听</a:t>
            </a:r>
          </a:p>
        </p:txBody>
      </p:sp>
      <p:sp>
        <p:nvSpPr>
          <p:cNvPr id="77" name="图形"/>
          <p:cNvSpPr txBox="1"/>
          <p:nvPr/>
        </p:nvSpPr>
        <p:spPr>
          <a:xfrm>
            <a:off x="1818005" y="3897631"/>
            <a:ext cx="8493760" cy="646331"/>
          </a:xfrm>
          <a:prstGeom prst="rect">
            <a:avLst/>
          </a:prstGeom>
          <a:noFill/>
        </p:spPr>
        <p:txBody>
          <a:bodyPr wrap="square" lIns="0" tIns="0" rIns="0" bIns="0" rtlCol="0">
            <a:spAutoFit/>
          </a:bodyPr>
          <a:lstStyle/>
          <a:p>
            <a:pPr algn="ctr">
              <a:lnSpc>
                <a:spcPct val="150000"/>
              </a:lnSpc>
            </a:pPr>
            <a:r>
              <a:rPr lang="en-US" altLang="zh-CN" sz="1400" noProof="0">
                <a:ln>
                  <a:noFill/>
                </a:ln>
                <a:solidFill>
                  <a:schemeClr val="bg1"/>
                </a:solidFill>
                <a:effectLst/>
                <a:uLnTx/>
                <a:uFillTx/>
                <a:latin typeface="Arial"/>
                <a:ea typeface="阿里巴巴普惠体 Medium"/>
                <a:cs typeface="阿里巴巴普惠体 Medium"/>
                <a:sym typeface="Arial"/>
              </a:rPr>
              <a:t>Click here to enter your text,change the color or size of the text.Click here to enter your text,change the color or size of the text.Click here to enter your text,change the color or size of the text.</a:t>
            </a:r>
          </a:p>
        </p:txBody>
      </p:sp>
      <p:grpSp>
        <p:nvGrpSpPr>
          <p:cNvPr id="41" name="图形"/>
          <p:cNvGrpSpPr/>
          <p:nvPr/>
        </p:nvGrpSpPr>
        <p:grpSpPr>
          <a:xfrm>
            <a:off x="3448685" y="5010785"/>
            <a:ext cx="5232400" cy="452120"/>
            <a:chOff x="5320" y="7267"/>
            <a:chExt cx="8240" cy="712"/>
          </a:xfrm>
        </p:grpSpPr>
        <p:sp>
          <p:nvSpPr>
            <p:cNvPr id="39" name="图形"/>
            <p:cNvSpPr/>
            <p:nvPr>
              <p:custDataLst>
                <p:tags r:id="rId10"/>
              </p:custDataLst>
            </p:nvPr>
          </p:nvSpPr>
          <p:spPr>
            <a:xfrm>
              <a:off x="5320" y="7267"/>
              <a:ext cx="3639" cy="713"/>
            </a:xfrm>
            <a:prstGeom prst="roundRect">
              <a:avLst>
                <a:gd name="adj" fmla="val 50000"/>
              </a:avLst>
            </a:prstGeom>
            <a:solidFill>
              <a:schemeClr val="bg1">
                <a:alpha val="30000"/>
              </a:schemeClr>
            </a:solidFill>
            <a:ln w="25400">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dirty="0">
                  <a:latin typeface="Arial"/>
                  <a:ea typeface="阿里巴巴普惠体 Medium"/>
                  <a:cs typeface="阿里巴巴普惠体 Medium"/>
                  <a:sym typeface="Arial"/>
                </a:rPr>
                <a:t>主讲人</a:t>
              </a:r>
              <a:r>
                <a:rPr lang="zh-CN" altLang="en-US" dirty="0" smtClean="0">
                  <a:latin typeface="Arial"/>
                  <a:ea typeface="阿里巴巴普惠体 Medium"/>
                  <a:cs typeface="阿里巴巴普惠体 Medium"/>
                  <a:sym typeface="Arial"/>
                </a:rPr>
                <a:t>：第一</a:t>
              </a:r>
              <a:r>
                <a:rPr lang="en-US" altLang="zh-CN" dirty="0" smtClean="0">
                  <a:latin typeface="Arial"/>
                  <a:ea typeface="阿里巴巴普惠体 Medium"/>
                  <a:cs typeface="阿里巴巴普惠体 Medium"/>
                  <a:sym typeface="Arial"/>
                </a:rPr>
                <a:t>PPT</a:t>
              </a:r>
              <a:endParaRPr lang="zh-CN" altLang="en-US" dirty="0">
                <a:latin typeface="Arial"/>
                <a:ea typeface="阿里巴巴普惠体 Medium"/>
                <a:cs typeface="阿里巴巴普惠体 Medium"/>
                <a:sym typeface="Arial"/>
              </a:endParaRPr>
            </a:p>
          </p:txBody>
        </p:sp>
        <p:sp>
          <p:nvSpPr>
            <p:cNvPr id="40" name="图形"/>
            <p:cNvSpPr/>
            <p:nvPr>
              <p:custDataLst>
                <p:tags r:id="rId11"/>
              </p:custDataLst>
            </p:nvPr>
          </p:nvSpPr>
          <p:spPr>
            <a:xfrm>
              <a:off x="9922" y="7267"/>
              <a:ext cx="3639" cy="713"/>
            </a:xfrm>
            <a:prstGeom prst="roundRect">
              <a:avLst>
                <a:gd name="adj" fmla="val 50000"/>
              </a:avLst>
            </a:prstGeom>
            <a:solidFill>
              <a:schemeClr val="bg1">
                <a:alpha val="30000"/>
              </a:schemeClr>
            </a:solidFill>
            <a:ln w="25400">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latin typeface="Arial"/>
                  <a:ea typeface="阿里巴巴普惠体 Medium"/>
                  <a:cs typeface="阿里巴巴普惠体 Medium"/>
                  <a:sym typeface="Arial"/>
                </a:rPr>
                <a:t>主讲时间：</a:t>
              </a:r>
              <a:r>
                <a:rPr lang="en-US" altLang="zh-CN">
                  <a:latin typeface="Arial"/>
                  <a:ea typeface="阿里巴巴普惠体 Medium"/>
                  <a:cs typeface="阿里巴巴普惠体 Medium"/>
                  <a:sym typeface="Arial"/>
                </a:rPr>
                <a:t>202X</a:t>
              </a:r>
            </a:p>
          </p:txBody>
        </p:sp>
      </p:grpSp>
      <p:grpSp>
        <p:nvGrpSpPr>
          <p:cNvPr id="57" name="图形"/>
          <p:cNvGrpSpPr/>
          <p:nvPr/>
        </p:nvGrpSpPr>
        <p:grpSpPr>
          <a:xfrm>
            <a:off x="3458846" y="1584960"/>
            <a:ext cx="5215255" cy="774700"/>
            <a:chOff x="6403" y="-2160"/>
            <a:chExt cx="8213" cy="1220"/>
          </a:xfrm>
          <a:solidFill>
            <a:schemeClr val="bg1"/>
          </a:solidFill>
        </p:grpSpPr>
        <p:sp>
          <p:nvSpPr>
            <p:cNvPr id="47" name="图形"/>
            <p:cNvSpPr txBox="1"/>
            <p:nvPr>
              <p:custDataLst>
                <p:tags r:id="rId2"/>
              </p:custDataLst>
            </p:nvPr>
          </p:nvSpPr>
          <p:spPr>
            <a:xfrm>
              <a:off x="6403" y="-2138"/>
              <a:ext cx="806" cy="1178"/>
            </a:xfrm>
            <a:custGeom>
              <a:avLst/>
              <a:gdLst/>
              <a:ahLst/>
              <a:cxnLst>
                <a:cxn ang="3">
                  <a:pos x="hc" y="t"/>
                </a:cxn>
                <a:cxn ang="cd2">
                  <a:pos x="l" y="vc"/>
                </a:cxn>
                <a:cxn ang="cd4">
                  <a:pos x="hc" y="b"/>
                </a:cxn>
                <a:cxn ang="0">
                  <a:pos x="r" y="vc"/>
                </a:cxn>
              </a:cxnLst>
              <a:rect l="l" t="t" r="r" b="b"/>
              <a:pathLst>
                <a:path w="806" h="1178">
                  <a:moveTo>
                    <a:pt x="357" y="150"/>
                  </a:moveTo>
                  <a:cubicBezTo>
                    <a:pt x="351" y="150"/>
                    <a:pt x="345" y="150"/>
                    <a:pt x="339" y="150"/>
                  </a:cubicBezTo>
                  <a:lnTo>
                    <a:pt x="186" y="150"/>
                  </a:lnTo>
                  <a:lnTo>
                    <a:pt x="186" y="583"/>
                  </a:lnTo>
                  <a:lnTo>
                    <a:pt x="346" y="583"/>
                  </a:lnTo>
                  <a:cubicBezTo>
                    <a:pt x="440" y="583"/>
                    <a:pt x="510" y="565"/>
                    <a:pt x="556" y="528"/>
                  </a:cubicBezTo>
                  <a:cubicBezTo>
                    <a:pt x="601" y="491"/>
                    <a:pt x="624" y="433"/>
                    <a:pt x="624" y="356"/>
                  </a:cubicBezTo>
                  <a:cubicBezTo>
                    <a:pt x="624" y="280"/>
                    <a:pt x="600" y="226"/>
                    <a:pt x="552" y="195"/>
                  </a:cubicBezTo>
                  <a:cubicBezTo>
                    <a:pt x="507" y="166"/>
                    <a:pt x="442" y="151"/>
                    <a:pt x="357" y="150"/>
                  </a:cubicBezTo>
                  <a:close/>
                  <a:moveTo>
                    <a:pt x="0" y="0"/>
                  </a:moveTo>
                  <a:lnTo>
                    <a:pt x="357" y="0"/>
                  </a:lnTo>
                  <a:cubicBezTo>
                    <a:pt x="445" y="0"/>
                    <a:pt x="523" y="11"/>
                    <a:pt x="590" y="33"/>
                  </a:cubicBezTo>
                  <a:cubicBezTo>
                    <a:pt x="657" y="56"/>
                    <a:pt x="710" y="94"/>
                    <a:pt x="748" y="146"/>
                  </a:cubicBezTo>
                  <a:cubicBezTo>
                    <a:pt x="786" y="198"/>
                    <a:pt x="805" y="268"/>
                    <a:pt x="806" y="356"/>
                  </a:cubicBezTo>
                  <a:cubicBezTo>
                    <a:pt x="805" y="442"/>
                    <a:pt x="786" y="512"/>
                    <a:pt x="748" y="568"/>
                  </a:cubicBezTo>
                  <a:cubicBezTo>
                    <a:pt x="710" y="623"/>
                    <a:pt x="658" y="665"/>
                    <a:pt x="592" y="692"/>
                  </a:cubicBezTo>
                  <a:cubicBezTo>
                    <a:pt x="525" y="719"/>
                    <a:pt x="449" y="732"/>
                    <a:pt x="363" y="732"/>
                  </a:cubicBezTo>
                  <a:lnTo>
                    <a:pt x="186" y="732"/>
                  </a:lnTo>
                  <a:lnTo>
                    <a:pt x="186" y="1178"/>
                  </a:lnTo>
                  <a:lnTo>
                    <a:pt x="0" y="1178"/>
                  </a:lnTo>
                  <a:lnTo>
                    <a:pt x="0" y="0"/>
                  </a:lnTo>
                  <a:close/>
                </a:path>
              </a:pathLst>
            </a:custGeom>
            <a:gradFill>
              <a:gsLst>
                <a:gs pos="64000">
                  <a:schemeClr val="bg1"/>
                </a:gs>
                <a:gs pos="89000">
                  <a:schemeClr val="bg1">
                    <a:alpha val="0"/>
                  </a:schemeClr>
                </a:gs>
              </a:gsLst>
              <a:lin ang="5400000" scaled="0"/>
            </a:gradFill>
            <a:effectLst/>
          </p:spPr>
          <p:txBody>
            <a:bodyPr wrap="square" lIns="0" tIns="0" rIns="0" bIns="0" rtlCol="0">
              <a:noAutofit/>
            </a:bodyPr>
            <a:lstStyle/>
            <a:p>
              <a:pPr algn="dist"/>
              <a:endParaRPr lang="zh-CN" altLang="en-US" sz="8000">
                <a:solidFill>
                  <a:schemeClr val="bg1"/>
                </a:solidFill>
                <a:latin typeface="Arial"/>
                <a:ea typeface="阿里巴巴普惠体 Medium"/>
                <a:cs typeface="阿里巴巴普惠体 Medium"/>
                <a:sym typeface="Arial"/>
              </a:endParaRPr>
            </a:p>
          </p:txBody>
        </p:sp>
        <p:sp>
          <p:nvSpPr>
            <p:cNvPr id="50" name="图形"/>
            <p:cNvSpPr txBox="1"/>
            <p:nvPr>
              <p:custDataLst>
                <p:tags r:id="rId3"/>
              </p:custDataLst>
            </p:nvPr>
          </p:nvSpPr>
          <p:spPr>
            <a:xfrm>
              <a:off x="13700" y="-2160"/>
              <a:ext cx="917" cy="1221"/>
            </a:xfrm>
            <a:custGeom>
              <a:avLst/>
              <a:gdLst/>
              <a:ahLst/>
              <a:cxnLst>
                <a:cxn ang="3">
                  <a:pos x="hc" y="t"/>
                </a:cxn>
                <a:cxn ang="cd2">
                  <a:pos x="l" y="vc"/>
                </a:cxn>
                <a:cxn ang="cd4">
                  <a:pos x="hc" y="b"/>
                </a:cxn>
                <a:cxn ang="0">
                  <a:pos x="r" y="vc"/>
                </a:cxn>
              </a:cxnLst>
              <a:rect l="l" t="t" r="r" b="b"/>
              <a:pathLst>
                <a:path w="917" h="1221">
                  <a:moveTo>
                    <a:pt x="549" y="0"/>
                  </a:moveTo>
                  <a:cubicBezTo>
                    <a:pt x="632" y="2"/>
                    <a:pt x="702" y="17"/>
                    <a:pt x="760" y="46"/>
                  </a:cubicBezTo>
                  <a:cubicBezTo>
                    <a:pt x="817" y="76"/>
                    <a:pt x="864" y="110"/>
                    <a:pt x="899" y="149"/>
                  </a:cubicBezTo>
                  <a:lnTo>
                    <a:pt x="800" y="267"/>
                  </a:lnTo>
                  <a:cubicBezTo>
                    <a:pt x="771" y="237"/>
                    <a:pt x="737" y="212"/>
                    <a:pt x="698" y="192"/>
                  </a:cubicBezTo>
                  <a:cubicBezTo>
                    <a:pt x="659" y="173"/>
                    <a:pt x="611" y="162"/>
                    <a:pt x="555" y="162"/>
                  </a:cubicBezTo>
                  <a:cubicBezTo>
                    <a:pt x="444" y="163"/>
                    <a:pt x="356" y="203"/>
                    <a:pt x="290" y="281"/>
                  </a:cubicBezTo>
                  <a:cubicBezTo>
                    <a:pt x="225" y="359"/>
                    <a:pt x="191" y="468"/>
                    <a:pt x="190" y="608"/>
                  </a:cubicBezTo>
                  <a:cubicBezTo>
                    <a:pt x="190" y="749"/>
                    <a:pt x="222" y="859"/>
                    <a:pt x="285" y="938"/>
                  </a:cubicBezTo>
                  <a:cubicBezTo>
                    <a:pt x="348" y="1018"/>
                    <a:pt x="441" y="1058"/>
                    <a:pt x="563" y="1059"/>
                  </a:cubicBezTo>
                  <a:cubicBezTo>
                    <a:pt x="600" y="1059"/>
                    <a:pt x="635" y="1054"/>
                    <a:pt x="667" y="1044"/>
                  </a:cubicBezTo>
                  <a:cubicBezTo>
                    <a:pt x="700" y="1034"/>
                    <a:pt x="728" y="1020"/>
                    <a:pt x="749" y="1001"/>
                  </a:cubicBezTo>
                  <a:lnTo>
                    <a:pt x="749" y="725"/>
                  </a:lnTo>
                  <a:lnTo>
                    <a:pt x="515" y="725"/>
                  </a:lnTo>
                  <a:lnTo>
                    <a:pt x="515" y="573"/>
                  </a:lnTo>
                  <a:lnTo>
                    <a:pt x="917" y="573"/>
                  </a:lnTo>
                  <a:lnTo>
                    <a:pt x="917" y="1083"/>
                  </a:lnTo>
                  <a:cubicBezTo>
                    <a:pt x="877" y="1123"/>
                    <a:pt x="825" y="1156"/>
                    <a:pt x="762" y="1181"/>
                  </a:cubicBezTo>
                  <a:cubicBezTo>
                    <a:pt x="698" y="1207"/>
                    <a:pt x="625" y="1220"/>
                    <a:pt x="544" y="1221"/>
                  </a:cubicBezTo>
                  <a:cubicBezTo>
                    <a:pt x="438" y="1220"/>
                    <a:pt x="345" y="1197"/>
                    <a:pt x="263" y="1149"/>
                  </a:cubicBezTo>
                  <a:cubicBezTo>
                    <a:pt x="182" y="1102"/>
                    <a:pt x="118" y="1033"/>
                    <a:pt x="71" y="943"/>
                  </a:cubicBezTo>
                  <a:cubicBezTo>
                    <a:pt x="25" y="853"/>
                    <a:pt x="1" y="743"/>
                    <a:pt x="0" y="614"/>
                  </a:cubicBezTo>
                  <a:cubicBezTo>
                    <a:pt x="1" y="486"/>
                    <a:pt x="25" y="376"/>
                    <a:pt x="73" y="285"/>
                  </a:cubicBezTo>
                  <a:cubicBezTo>
                    <a:pt x="120" y="193"/>
                    <a:pt x="185" y="123"/>
                    <a:pt x="268" y="74"/>
                  </a:cubicBezTo>
                  <a:cubicBezTo>
                    <a:pt x="350" y="25"/>
                    <a:pt x="444" y="0"/>
                    <a:pt x="549" y="0"/>
                  </a:cubicBezTo>
                  <a:close/>
                </a:path>
              </a:pathLst>
            </a:custGeom>
            <a:gradFill>
              <a:gsLst>
                <a:gs pos="72000">
                  <a:schemeClr val="bg1"/>
                </a:gs>
                <a:gs pos="87000">
                  <a:schemeClr val="bg1">
                    <a:alpha val="0"/>
                  </a:schemeClr>
                </a:gs>
              </a:gsLst>
              <a:lin ang="5400000" scaled="0"/>
            </a:gradFill>
            <a:effec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endParaRPr lang="zh-CN" altLang="en-US" sz="8000">
                <a:solidFill>
                  <a:schemeClr val="bg1"/>
                </a:solidFill>
                <a:latin typeface="Arial"/>
                <a:ea typeface="阿里巴巴普惠体 Medium"/>
                <a:cs typeface="阿里巴巴普惠体 Medium"/>
                <a:sym typeface="Arial"/>
              </a:endParaRPr>
            </a:p>
          </p:txBody>
        </p:sp>
        <p:sp>
          <p:nvSpPr>
            <p:cNvPr id="51" name="图形"/>
            <p:cNvSpPr txBox="1"/>
            <p:nvPr>
              <p:custDataLst>
                <p:tags r:id="rId4"/>
              </p:custDataLst>
            </p:nvPr>
          </p:nvSpPr>
          <p:spPr>
            <a:xfrm>
              <a:off x="7498" y="-2138"/>
              <a:ext cx="685" cy="1178"/>
            </a:xfrm>
            <a:custGeom>
              <a:avLst/>
              <a:gdLst/>
              <a:ahLst/>
              <a:cxnLst>
                <a:cxn ang="3">
                  <a:pos x="hc" y="t"/>
                </a:cxn>
                <a:cxn ang="cd2">
                  <a:pos x="l" y="vc"/>
                </a:cxn>
                <a:cxn ang="cd4">
                  <a:pos x="hc" y="b"/>
                </a:cxn>
                <a:cxn ang="0">
                  <a:pos x="r" y="vc"/>
                </a:cxn>
              </a:cxnLst>
              <a:rect l="l" t="t" r="r" b="b"/>
              <a:pathLst>
                <a:path w="685" h="1178">
                  <a:moveTo>
                    <a:pt x="0" y="0"/>
                  </a:moveTo>
                  <a:lnTo>
                    <a:pt x="186" y="0"/>
                  </a:lnTo>
                  <a:lnTo>
                    <a:pt x="186" y="1021"/>
                  </a:lnTo>
                  <a:lnTo>
                    <a:pt x="685" y="1021"/>
                  </a:lnTo>
                  <a:lnTo>
                    <a:pt x="685" y="1178"/>
                  </a:lnTo>
                  <a:lnTo>
                    <a:pt x="0" y="1178"/>
                  </a:lnTo>
                  <a:lnTo>
                    <a:pt x="0" y="0"/>
                  </a:lnTo>
                  <a:close/>
                </a:path>
              </a:pathLst>
            </a:custGeom>
            <a:gradFill>
              <a:gsLst>
                <a:gs pos="52000">
                  <a:schemeClr val="bg1"/>
                </a:gs>
                <a:gs pos="65000">
                  <a:schemeClr val="bg1">
                    <a:alpha val="0"/>
                  </a:schemeClr>
                </a:gs>
              </a:gsLst>
              <a:lin ang="8100000" scaled="0"/>
            </a:gradFill>
            <a:effec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endParaRPr lang="zh-CN" altLang="en-US" sz="8000">
                <a:solidFill>
                  <a:schemeClr val="bg1"/>
                </a:solidFill>
                <a:latin typeface="Arial"/>
                <a:ea typeface="阿里巴巴普惠体 Medium"/>
                <a:cs typeface="阿里巴巴普惠体 Medium"/>
                <a:sym typeface="Arial"/>
              </a:endParaRPr>
            </a:p>
          </p:txBody>
        </p:sp>
        <p:sp>
          <p:nvSpPr>
            <p:cNvPr id="52" name="图形"/>
            <p:cNvSpPr txBox="1"/>
            <p:nvPr>
              <p:custDataLst>
                <p:tags r:id="rId5"/>
              </p:custDataLst>
            </p:nvPr>
          </p:nvSpPr>
          <p:spPr>
            <a:xfrm>
              <a:off x="9506" y="-2138"/>
              <a:ext cx="864" cy="1178"/>
            </a:xfrm>
            <a:custGeom>
              <a:avLst/>
              <a:gdLst/>
              <a:ahLst/>
              <a:cxnLst>
                <a:cxn ang="3">
                  <a:pos x="hc" y="t"/>
                </a:cxn>
                <a:cxn ang="cd2">
                  <a:pos x="l" y="vc"/>
                </a:cxn>
                <a:cxn ang="cd4">
                  <a:pos x="hc" y="b"/>
                </a:cxn>
                <a:cxn ang="0">
                  <a:pos x="r" y="vc"/>
                </a:cxn>
              </a:cxnLst>
              <a:rect l="l" t="t" r="r" b="b"/>
              <a:pathLst>
                <a:path w="864" h="1178">
                  <a:moveTo>
                    <a:pt x="0" y="0"/>
                  </a:moveTo>
                  <a:lnTo>
                    <a:pt x="190" y="0"/>
                  </a:lnTo>
                  <a:lnTo>
                    <a:pt x="581" y="692"/>
                  </a:lnTo>
                  <a:lnTo>
                    <a:pt x="704" y="941"/>
                  </a:lnTo>
                  <a:lnTo>
                    <a:pt x="712" y="941"/>
                  </a:lnTo>
                  <a:cubicBezTo>
                    <a:pt x="707" y="880"/>
                    <a:pt x="702" y="815"/>
                    <a:pt x="696" y="748"/>
                  </a:cubicBezTo>
                  <a:cubicBezTo>
                    <a:pt x="691" y="680"/>
                    <a:pt x="688" y="614"/>
                    <a:pt x="688" y="550"/>
                  </a:cubicBezTo>
                  <a:lnTo>
                    <a:pt x="688" y="0"/>
                  </a:lnTo>
                  <a:lnTo>
                    <a:pt x="864" y="0"/>
                  </a:lnTo>
                  <a:lnTo>
                    <a:pt x="864" y="1178"/>
                  </a:lnTo>
                  <a:lnTo>
                    <a:pt x="674" y="1178"/>
                  </a:lnTo>
                  <a:lnTo>
                    <a:pt x="283" y="484"/>
                  </a:lnTo>
                  <a:lnTo>
                    <a:pt x="160" y="238"/>
                  </a:lnTo>
                  <a:lnTo>
                    <a:pt x="152" y="238"/>
                  </a:lnTo>
                  <a:cubicBezTo>
                    <a:pt x="157" y="299"/>
                    <a:pt x="162" y="363"/>
                    <a:pt x="167" y="428"/>
                  </a:cubicBezTo>
                  <a:cubicBezTo>
                    <a:pt x="173" y="494"/>
                    <a:pt x="175" y="559"/>
                    <a:pt x="176" y="623"/>
                  </a:cubicBezTo>
                  <a:lnTo>
                    <a:pt x="176" y="1178"/>
                  </a:lnTo>
                  <a:lnTo>
                    <a:pt x="0" y="1178"/>
                  </a:lnTo>
                  <a:lnTo>
                    <a:pt x="0" y="0"/>
                  </a:lnTo>
                  <a:close/>
                </a:path>
              </a:pathLst>
            </a:custGeom>
            <a:grpFill/>
            <a:effec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endParaRPr lang="zh-CN" altLang="en-US" sz="8000">
                <a:solidFill>
                  <a:schemeClr val="bg1"/>
                </a:solidFill>
                <a:latin typeface="Arial"/>
                <a:ea typeface="阿里巴巴普惠体 Medium"/>
                <a:cs typeface="阿里巴巴普惠体 Medium"/>
                <a:sym typeface="Arial"/>
              </a:endParaRPr>
            </a:p>
          </p:txBody>
        </p:sp>
        <p:sp>
          <p:nvSpPr>
            <p:cNvPr id="53" name="图形"/>
            <p:cNvSpPr txBox="1"/>
            <p:nvPr>
              <p:custDataLst>
                <p:tags r:id="rId6"/>
              </p:custDataLst>
            </p:nvPr>
          </p:nvSpPr>
          <p:spPr>
            <a:xfrm>
              <a:off x="10740" y="-2138"/>
              <a:ext cx="864" cy="1178"/>
            </a:xfrm>
            <a:custGeom>
              <a:avLst/>
              <a:gdLst/>
              <a:ahLst/>
              <a:cxnLst>
                <a:cxn ang="3">
                  <a:pos x="hc" y="t"/>
                </a:cxn>
                <a:cxn ang="cd2">
                  <a:pos x="l" y="vc"/>
                </a:cxn>
                <a:cxn ang="cd4">
                  <a:pos x="hc" y="b"/>
                </a:cxn>
                <a:cxn ang="0">
                  <a:pos x="r" y="vc"/>
                </a:cxn>
              </a:cxnLst>
              <a:rect l="l" t="t" r="r" b="b"/>
              <a:pathLst>
                <a:path w="864" h="1178">
                  <a:moveTo>
                    <a:pt x="0" y="0"/>
                  </a:moveTo>
                  <a:lnTo>
                    <a:pt x="190" y="0"/>
                  </a:lnTo>
                  <a:lnTo>
                    <a:pt x="581" y="692"/>
                  </a:lnTo>
                  <a:lnTo>
                    <a:pt x="704" y="941"/>
                  </a:lnTo>
                  <a:lnTo>
                    <a:pt x="712" y="941"/>
                  </a:lnTo>
                  <a:cubicBezTo>
                    <a:pt x="707" y="880"/>
                    <a:pt x="702" y="815"/>
                    <a:pt x="696" y="748"/>
                  </a:cubicBezTo>
                  <a:cubicBezTo>
                    <a:pt x="691" y="680"/>
                    <a:pt x="688" y="614"/>
                    <a:pt x="688" y="550"/>
                  </a:cubicBezTo>
                  <a:lnTo>
                    <a:pt x="688" y="0"/>
                  </a:lnTo>
                  <a:lnTo>
                    <a:pt x="864" y="0"/>
                  </a:lnTo>
                  <a:lnTo>
                    <a:pt x="864" y="1178"/>
                  </a:lnTo>
                  <a:lnTo>
                    <a:pt x="674" y="1178"/>
                  </a:lnTo>
                  <a:lnTo>
                    <a:pt x="283" y="484"/>
                  </a:lnTo>
                  <a:lnTo>
                    <a:pt x="160" y="238"/>
                  </a:lnTo>
                  <a:lnTo>
                    <a:pt x="152" y="238"/>
                  </a:lnTo>
                  <a:cubicBezTo>
                    <a:pt x="157" y="299"/>
                    <a:pt x="162" y="363"/>
                    <a:pt x="167" y="428"/>
                  </a:cubicBezTo>
                  <a:cubicBezTo>
                    <a:pt x="173" y="494"/>
                    <a:pt x="175" y="559"/>
                    <a:pt x="176" y="623"/>
                  </a:cubicBezTo>
                  <a:lnTo>
                    <a:pt x="176" y="1178"/>
                  </a:lnTo>
                  <a:lnTo>
                    <a:pt x="0" y="1178"/>
                  </a:lnTo>
                  <a:lnTo>
                    <a:pt x="0" y="0"/>
                  </a:lnTo>
                  <a:close/>
                </a:path>
              </a:pathLst>
            </a:custGeom>
            <a:gradFill>
              <a:gsLst>
                <a:gs pos="72000">
                  <a:schemeClr val="bg1"/>
                </a:gs>
                <a:gs pos="90000">
                  <a:schemeClr val="bg1">
                    <a:alpha val="0"/>
                  </a:schemeClr>
                </a:gs>
              </a:gsLst>
              <a:lin ang="2700000" scaled="0"/>
            </a:gradFill>
            <a:effec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endParaRPr lang="zh-CN" altLang="en-US" sz="8000">
                <a:solidFill>
                  <a:schemeClr val="bg1"/>
                </a:solidFill>
                <a:latin typeface="Arial"/>
                <a:ea typeface="阿里巴巴普惠体 Medium"/>
                <a:cs typeface="阿里巴巴普惠体 Medium"/>
                <a:sym typeface="Arial"/>
              </a:endParaRPr>
            </a:p>
          </p:txBody>
        </p:sp>
        <p:sp>
          <p:nvSpPr>
            <p:cNvPr id="54" name="图形"/>
            <p:cNvSpPr txBox="1"/>
            <p:nvPr>
              <p:custDataLst>
                <p:tags r:id="rId7"/>
              </p:custDataLst>
            </p:nvPr>
          </p:nvSpPr>
          <p:spPr>
            <a:xfrm>
              <a:off x="11974" y="-2138"/>
              <a:ext cx="186" cy="1178"/>
            </a:xfrm>
            <a:custGeom>
              <a:avLst/>
              <a:gdLst/>
              <a:ahLst/>
              <a:cxnLst>
                <a:cxn ang="3">
                  <a:pos x="hc" y="t"/>
                </a:cxn>
                <a:cxn ang="cd2">
                  <a:pos x="l" y="vc"/>
                </a:cxn>
                <a:cxn ang="cd4">
                  <a:pos x="hc" y="b"/>
                </a:cxn>
                <a:cxn ang="0">
                  <a:pos x="r" y="vc"/>
                </a:cxn>
              </a:cxnLst>
              <a:rect l="l" t="t" r="r" b="b"/>
              <a:pathLst>
                <a:path w="186" h="1178">
                  <a:moveTo>
                    <a:pt x="0" y="0"/>
                  </a:moveTo>
                  <a:lnTo>
                    <a:pt x="186" y="0"/>
                  </a:lnTo>
                  <a:lnTo>
                    <a:pt x="186" y="1178"/>
                  </a:lnTo>
                  <a:lnTo>
                    <a:pt x="0" y="1178"/>
                  </a:lnTo>
                  <a:lnTo>
                    <a:pt x="0" y="0"/>
                  </a:lnTo>
                  <a:close/>
                </a:path>
              </a:pathLst>
            </a:custGeom>
            <a:gradFill>
              <a:gsLst>
                <a:gs pos="63000">
                  <a:schemeClr val="bg1"/>
                </a:gs>
                <a:gs pos="82000">
                  <a:schemeClr val="bg1">
                    <a:alpha val="0"/>
                  </a:schemeClr>
                </a:gs>
              </a:gsLst>
              <a:lin ang="5400000" scaled="0"/>
            </a:gradFill>
            <a:effec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endParaRPr lang="zh-CN" altLang="en-US" sz="8000">
                <a:solidFill>
                  <a:schemeClr val="bg1"/>
                </a:solidFill>
                <a:latin typeface="Arial"/>
                <a:ea typeface="阿里巴巴普惠体 Medium"/>
                <a:cs typeface="阿里巴巴普惠体 Medium"/>
                <a:sym typeface="Arial"/>
              </a:endParaRPr>
            </a:p>
          </p:txBody>
        </p:sp>
        <p:sp>
          <p:nvSpPr>
            <p:cNvPr id="55" name="图形"/>
            <p:cNvSpPr txBox="1"/>
            <p:nvPr>
              <p:custDataLst>
                <p:tags r:id="rId8"/>
              </p:custDataLst>
            </p:nvPr>
          </p:nvSpPr>
          <p:spPr>
            <a:xfrm>
              <a:off x="12529" y="-2138"/>
              <a:ext cx="864" cy="1178"/>
            </a:xfrm>
            <a:custGeom>
              <a:avLst/>
              <a:gdLst/>
              <a:ahLst/>
              <a:cxnLst>
                <a:cxn ang="3">
                  <a:pos x="hc" y="t"/>
                </a:cxn>
                <a:cxn ang="cd2">
                  <a:pos x="l" y="vc"/>
                </a:cxn>
                <a:cxn ang="cd4">
                  <a:pos x="hc" y="b"/>
                </a:cxn>
                <a:cxn ang="0">
                  <a:pos x="r" y="vc"/>
                </a:cxn>
              </a:cxnLst>
              <a:rect l="l" t="t" r="r" b="b"/>
              <a:pathLst>
                <a:path w="864" h="1178">
                  <a:moveTo>
                    <a:pt x="0" y="0"/>
                  </a:moveTo>
                  <a:lnTo>
                    <a:pt x="190" y="0"/>
                  </a:lnTo>
                  <a:lnTo>
                    <a:pt x="581" y="692"/>
                  </a:lnTo>
                  <a:lnTo>
                    <a:pt x="704" y="941"/>
                  </a:lnTo>
                  <a:lnTo>
                    <a:pt x="712" y="941"/>
                  </a:lnTo>
                  <a:cubicBezTo>
                    <a:pt x="707" y="880"/>
                    <a:pt x="702" y="815"/>
                    <a:pt x="696" y="748"/>
                  </a:cubicBezTo>
                  <a:cubicBezTo>
                    <a:pt x="691" y="680"/>
                    <a:pt x="688" y="614"/>
                    <a:pt x="688" y="550"/>
                  </a:cubicBezTo>
                  <a:lnTo>
                    <a:pt x="688" y="0"/>
                  </a:lnTo>
                  <a:lnTo>
                    <a:pt x="864" y="0"/>
                  </a:lnTo>
                  <a:lnTo>
                    <a:pt x="864" y="1178"/>
                  </a:lnTo>
                  <a:lnTo>
                    <a:pt x="674" y="1178"/>
                  </a:lnTo>
                  <a:lnTo>
                    <a:pt x="283" y="484"/>
                  </a:lnTo>
                  <a:lnTo>
                    <a:pt x="160" y="238"/>
                  </a:lnTo>
                  <a:lnTo>
                    <a:pt x="152" y="238"/>
                  </a:lnTo>
                  <a:cubicBezTo>
                    <a:pt x="157" y="299"/>
                    <a:pt x="162" y="363"/>
                    <a:pt x="167" y="428"/>
                  </a:cubicBezTo>
                  <a:cubicBezTo>
                    <a:pt x="173" y="494"/>
                    <a:pt x="175" y="559"/>
                    <a:pt x="176" y="623"/>
                  </a:cubicBezTo>
                  <a:lnTo>
                    <a:pt x="176" y="1178"/>
                  </a:lnTo>
                  <a:lnTo>
                    <a:pt x="0" y="1178"/>
                  </a:lnTo>
                  <a:lnTo>
                    <a:pt x="0" y="0"/>
                  </a:lnTo>
                  <a:close/>
                </a:path>
              </a:pathLst>
            </a:custGeom>
            <a:grpFill/>
            <a:effec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endParaRPr lang="zh-CN" altLang="en-US" sz="8000">
                <a:solidFill>
                  <a:schemeClr val="bg1"/>
                </a:solidFill>
                <a:latin typeface="Arial"/>
                <a:ea typeface="阿里巴巴普惠体 Medium"/>
                <a:cs typeface="阿里巴巴普惠体 Medium"/>
                <a:sym typeface="Arial"/>
              </a:endParaRPr>
            </a:p>
          </p:txBody>
        </p:sp>
        <p:sp>
          <p:nvSpPr>
            <p:cNvPr id="56" name="图形"/>
            <p:cNvSpPr txBox="1"/>
            <p:nvPr>
              <p:custDataLst>
                <p:tags r:id="rId9"/>
              </p:custDataLst>
            </p:nvPr>
          </p:nvSpPr>
          <p:spPr>
            <a:xfrm>
              <a:off x="8296" y="-2138"/>
              <a:ext cx="995" cy="1178"/>
            </a:xfrm>
            <a:custGeom>
              <a:avLst/>
              <a:gdLst/>
              <a:ahLst/>
              <a:cxnLst>
                <a:cxn ang="3">
                  <a:pos x="hc" y="t"/>
                </a:cxn>
                <a:cxn ang="cd2">
                  <a:pos x="l" y="vc"/>
                </a:cxn>
                <a:cxn ang="cd4">
                  <a:pos x="hc" y="b"/>
                </a:cxn>
                <a:cxn ang="0">
                  <a:pos x="r" y="vc"/>
                </a:cxn>
              </a:cxnLst>
              <a:rect l="l" t="t" r="r" b="b"/>
              <a:pathLst>
                <a:path w="995" h="1178">
                  <a:moveTo>
                    <a:pt x="489" y="147"/>
                  </a:moveTo>
                  <a:cubicBezTo>
                    <a:pt x="473" y="214"/>
                    <a:pt x="455" y="280"/>
                    <a:pt x="437" y="345"/>
                  </a:cubicBezTo>
                  <a:cubicBezTo>
                    <a:pt x="419" y="410"/>
                    <a:pt x="400" y="474"/>
                    <a:pt x="381" y="538"/>
                  </a:cubicBezTo>
                  <a:lnTo>
                    <a:pt x="333" y="696"/>
                  </a:lnTo>
                  <a:lnTo>
                    <a:pt x="654" y="696"/>
                  </a:lnTo>
                  <a:lnTo>
                    <a:pt x="608" y="538"/>
                  </a:lnTo>
                  <a:cubicBezTo>
                    <a:pt x="588" y="474"/>
                    <a:pt x="569" y="410"/>
                    <a:pt x="551" y="344"/>
                  </a:cubicBezTo>
                  <a:cubicBezTo>
                    <a:pt x="533" y="279"/>
                    <a:pt x="515" y="213"/>
                    <a:pt x="497" y="147"/>
                  </a:cubicBezTo>
                  <a:lnTo>
                    <a:pt x="489" y="147"/>
                  </a:lnTo>
                  <a:close/>
                  <a:moveTo>
                    <a:pt x="390" y="0"/>
                  </a:moveTo>
                  <a:lnTo>
                    <a:pt x="605" y="0"/>
                  </a:lnTo>
                  <a:lnTo>
                    <a:pt x="995" y="1178"/>
                  </a:lnTo>
                  <a:lnTo>
                    <a:pt x="798" y="1178"/>
                  </a:lnTo>
                  <a:lnTo>
                    <a:pt x="699" y="842"/>
                  </a:lnTo>
                  <a:lnTo>
                    <a:pt x="290" y="842"/>
                  </a:lnTo>
                  <a:lnTo>
                    <a:pt x="189" y="1178"/>
                  </a:lnTo>
                  <a:lnTo>
                    <a:pt x="0" y="1178"/>
                  </a:lnTo>
                  <a:lnTo>
                    <a:pt x="390" y="0"/>
                  </a:lnTo>
                  <a:close/>
                </a:path>
              </a:pathLst>
            </a:custGeom>
            <a:grpFill/>
            <a:effec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endParaRPr lang="zh-CN" altLang="en-US" sz="8000">
                <a:solidFill>
                  <a:schemeClr val="bg1"/>
                </a:solidFill>
                <a:latin typeface="Arial"/>
                <a:ea typeface="阿里巴巴普惠体 Medium"/>
                <a:cs typeface="阿里巴巴普惠体 Medium"/>
                <a:sym typeface="Arial"/>
              </a:endParaRPr>
            </a:p>
          </p:txBody>
        </p:sp>
      </p:grpSp>
    </p:spTree>
    <p:custDataLst>
      <p:tags r:id="rId1"/>
    </p:custDataLst>
  </p:cSld>
  <p:clrMapOvr>
    <a:masterClrMapping/>
  </p:clrMapOvr>
  <p:transition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000"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1000" fill="hold"/>
                                        <p:tgtEl>
                                          <p:spTgt spid="5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6" presetClass="entr" presetSubtype="21" fill="hold" grpId="0" nodeType="afterEffect">
                                  <p:stCondLst>
                                    <p:cond delay="0"/>
                                  </p:stCondLst>
                                  <p:childTnLst>
                                    <p:set>
                                      <p:cBhvr>
                                        <p:cTn id="16" dur="1000" fill="hold">
                                          <p:stCondLst>
                                            <p:cond delay="0"/>
                                          </p:stCondLst>
                                        </p:cTn>
                                        <p:tgtEl>
                                          <p:spTgt spid="37"/>
                                        </p:tgtEl>
                                        <p:attrNameLst>
                                          <p:attrName>style.visibility</p:attrName>
                                        </p:attrNameLst>
                                      </p:cBhvr>
                                      <p:to>
                                        <p:strVal val="visible"/>
                                      </p:to>
                                    </p:set>
                                    <p:animEffect transition="in" filter="barn(inVertical)">
                                      <p:cBhvr>
                                        <p:cTn id="17" dur="1000"/>
                                        <p:tgtEl>
                                          <p:spTgt spid="37"/>
                                        </p:tgtEl>
                                      </p:cBhvr>
                                    </p:animEffect>
                                  </p:childTnLst>
                                </p:cTn>
                              </p:par>
                            </p:childTnLst>
                          </p:cTn>
                        </p:par>
                        <p:par>
                          <p:cTn id="18" fill="hold">
                            <p:stCondLst>
                              <p:cond delay="3000"/>
                            </p:stCondLst>
                            <p:childTnLst>
                              <p:par>
                                <p:cTn id="19" presetID="16" presetClass="entr" presetSubtype="21" fill="hold" grpId="0" nodeType="afterEffect">
                                  <p:stCondLst>
                                    <p:cond delay="0"/>
                                  </p:stCondLst>
                                  <p:childTnLst>
                                    <p:set>
                                      <p:cBhvr>
                                        <p:cTn id="20" dur="1000" fill="hold">
                                          <p:stCondLst>
                                            <p:cond delay="0"/>
                                          </p:stCondLst>
                                        </p:cTn>
                                        <p:tgtEl>
                                          <p:spTgt spid="77"/>
                                        </p:tgtEl>
                                        <p:attrNameLst>
                                          <p:attrName>style.visibility</p:attrName>
                                        </p:attrNameLst>
                                      </p:cBhvr>
                                      <p:to>
                                        <p:strVal val="visible"/>
                                      </p:to>
                                    </p:set>
                                    <p:animEffect transition="in" filter="barn(inVertical)">
                                      <p:cBhvr>
                                        <p:cTn id="21" dur="1000"/>
                                        <p:tgtEl>
                                          <p:spTgt spid="77"/>
                                        </p:tgtEl>
                                      </p:cBhvr>
                                    </p:animEffect>
                                  </p:childTnLst>
                                </p:cTn>
                              </p:par>
                            </p:childTnLst>
                          </p:cTn>
                        </p:par>
                        <p:par>
                          <p:cTn id="22" fill="hold">
                            <p:stCondLst>
                              <p:cond delay="4000"/>
                            </p:stCondLst>
                            <p:childTnLst>
                              <p:par>
                                <p:cTn id="23" presetID="16" presetClass="entr" presetSubtype="21" fill="hold" nodeType="afterEffect">
                                  <p:stCondLst>
                                    <p:cond delay="0"/>
                                  </p:stCondLst>
                                  <p:childTnLst>
                                    <p:set>
                                      <p:cBhvr>
                                        <p:cTn id="24" dur="1000" fill="hold">
                                          <p:stCondLst>
                                            <p:cond delay="0"/>
                                          </p:stCondLst>
                                        </p:cTn>
                                        <p:tgtEl>
                                          <p:spTgt spid="41"/>
                                        </p:tgtEl>
                                        <p:attrNameLst>
                                          <p:attrName>style.visibility</p:attrName>
                                        </p:attrNameLst>
                                      </p:cBhvr>
                                      <p:to>
                                        <p:strVal val="visible"/>
                                      </p:to>
                                    </p:set>
                                    <p:animEffect transition="in" filter="barn(inVertical)">
                                      <p:cBhvr>
                                        <p:cTn id="25"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7" grpId="1"/>
      <p:bldP spid="77" grpId="0"/>
      <p:bldP spid="77"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595989" y="3933062"/>
            <a:ext cx="7263527" cy="904863"/>
          </a:xfrm>
          <a:prstGeom prst="rect">
            <a:avLst/>
          </a:prstGeom>
        </p:spPr>
        <p:txBody>
          <a:bodyPr wrap="none">
            <a:spAutoFit/>
          </a:bodyPr>
          <a:lstStyle/>
          <a:p>
            <a:pPr marL="342900" indent="-342900" algn="ctr" fontAlgn="base">
              <a:lnSpc>
                <a:spcPct val="110000"/>
              </a:lnSpc>
              <a:spcBef>
                <a:spcPct val="0"/>
              </a:spcBef>
              <a:spcAft>
                <a:spcPct val="0"/>
              </a:spcAft>
            </a:pPr>
            <a:r>
              <a:rPr lang="zh-CN" altLang="en-US" sz="2400" kern="0" dirty="0">
                <a:solidFill>
                  <a:srgbClr val="FFC000"/>
                </a:solidFill>
                <a:latin typeface="汉仪中圆简" panose="02010609000101010101" pitchFamily="49" charset="-122"/>
                <a:ea typeface="汉仪中圆简" panose="02010609000101010101" pitchFamily="49" charset="-122"/>
              </a:rPr>
              <a:t>素材授权</a:t>
            </a:r>
            <a:r>
              <a:rPr lang="en-US" altLang="zh-CN" sz="2400" kern="0" dirty="0">
                <a:solidFill>
                  <a:srgbClr val="FFC000"/>
                </a:solidFill>
                <a:latin typeface="汉仪中圆简" panose="02010609000101010101" pitchFamily="49" charset="-122"/>
                <a:ea typeface="汉仪中圆简" panose="02010609000101010101" pitchFamily="49" charset="-122"/>
              </a:rPr>
              <a:t>/</a:t>
            </a:r>
            <a:r>
              <a:rPr lang="zh-CN" altLang="en-US" sz="2400" kern="0" dirty="0">
                <a:solidFill>
                  <a:srgbClr val="FFC000"/>
                </a:solidFill>
                <a:latin typeface="汉仪中圆简" panose="02010609000101010101" pitchFamily="49" charset="-122"/>
                <a:ea typeface="汉仪中圆简" panose="02010609000101010101" pitchFamily="49" charset="-122"/>
              </a:rPr>
              <a:t>素材来源</a:t>
            </a:r>
            <a:r>
              <a:rPr lang="en-US" altLang="zh-CN" sz="2400" kern="0" dirty="0">
                <a:solidFill>
                  <a:srgbClr val="FFC000"/>
                </a:solidFill>
                <a:latin typeface="汉仪中圆简" panose="02010609000101010101" pitchFamily="49" charset="-122"/>
                <a:ea typeface="汉仪中圆简" panose="02010609000101010101" pitchFamily="49" charset="-122"/>
              </a:rPr>
              <a:t>@</a:t>
            </a:r>
            <a:r>
              <a:rPr lang="zh-CN" altLang="en-US" sz="2400" kern="0" dirty="0">
                <a:solidFill>
                  <a:srgbClr val="FFC000"/>
                </a:solidFill>
                <a:latin typeface="汉仪中圆简" panose="02010609000101010101" pitchFamily="49" charset="-122"/>
                <a:ea typeface="汉仪中圆简" panose="02010609000101010101" pitchFamily="49" charset="-122"/>
              </a:rPr>
              <a:t>包图网</a:t>
            </a:r>
            <a:endParaRPr lang="en-US" altLang="zh-CN" sz="2400" kern="0" dirty="0">
              <a:solidFill>
                <a:srgbClr val="FFC000"/>
              </a:solidFill>
              <a:latin typeface="汉仪中圆简" panose="02010609000101010101" pitchFamily="49" charset="-122"/>
              <a:ea typeface="汉仪中圆简" panose="02010609000101010101" pitchFamily="49" charset="-122"/>
            </a:endParaRPr>
          </a:p>
          <a:p>
            <a:pPr marL="342900" indent="-342900" algn="ctr" fontAlgn="base">
              <a:lnSpc>
                <a:spcPct val="110000"/>
              </a:lnSpc>
              <a:spcBef>
                <a:spcPct val="0"/>
              </a:spcBef>
              <a:spcAft>
                <a:spcPct val="0"/>
              </a:spcAft>
            </a:pPr>
            <a:r>
              <a:rPr lang="zh-CN" altLang="en-US" sz="2400" kern="0" dirty="0">
                <a:solidFill>
                  <a:srgbClr val="FFC000"/>
                </a:solidFill>
                <a:latin typeface="汉仪中圆简" panose="02010609000101010101" pitchFamily="49" charset="-122"/>
                <a:ea typeface="汉仪中圆简" panose="02010609000101010101" pitchFamily="49" charset="-122"/>
              </a:rPr>
              <a:t>本素材仅供学习研究使用。禁止商用、传播、转载。</a:t>
            </a:r>
            <a:endParaRPr lang="en-US" altLang="zh-CN" sz="2400" kern="0" dirty="0">
              <a:solidFill>
                <a:srgbClr val="FFC000"/>
              </a:solidFill>
              <a:latin typeface="汉仪中圆简" panose="02010609000101010101" pitchFamily="49" charset="-122"/>
              <a:ea typeface="汉仪中圆简" panose="02010609000101010101" pitchFamily="49" charset="-122"/>
            </a:endParaRPr>
          </a:p>
        </p:txBody>
      </p:sp>
      <p:pic>
        <p:nvPicPr>
          <p:cNvPr id="1026" name="Picture 2" descr="https://js.ibaotu.com/revision/img/logo2.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21712" y="1844829"/>
            <a:ext cx="3012081" cy="87114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矩形 6"/>
          <p:cNvSpPr/>
          <p:nvPr/>
        </p:nvSpPr>
        <p:spPr>
          <a:xfrm>
            <a:off x="4626996" y="2802296"/>
            <a:ext cx="3201517" cy="430887"/>
          </a:xfrm>
          <a:prstGeom prst="rect">
            <a:avLst/>
          </a:prstGeom>
        </p:spPr>
        <p:txBody>
          <a:bodyPr wrap="none">
            <a:spAutoFit/>
          </a:bodyPr>
          <a:lstStyle/>
          <a:p>
            <a:pPr marL="342900" indent="-342900" algn="ctr" fontAlgn="base">
              <a:lnSpc>
                <a:spcPct val="110000"/>
              </a:lnSpc>
              <a:spcBef>
                <a:spcPct val="0"/>
              </a:spcBef>
              <a:spcAft>
                <a:spcPct val="0"/>
              </a:spcAft>
            </a:pPr>
            <a:r>
              <a:rPr lang="en-US" altLang="zh-CN" sz="2000" kern="0" dirty="0">
                <a:solidFill>
                  <a:srgbClr val="FFC000"/>
                </a:solidFill>
                <a:latin typeface="微软雅黑" panose="020B0503020204020204" pitchFamily="34" charset="-122"/>
                <a:ea typeface="微软雅黑" panose="020B0503020204020204" pitchFamily="34" charset="-122"/>
                <a:hlinkClick r:id="rId3"/>
              </a:rPr>
              <a:t>https://ibaotu.com/ppt/</a:t>
            </a:r>
            <a:r>
              <a:rPr lang="en-US" altLang="zh-CN" sz="2000" kern="0" dirty="0">
                <a:solidFill>
                  <a:srgbClr val="FFC000"/>
                </a:solidFill>
                <a:latin typeface="微软雅黑" panose="020B0503020204020204" pitchFamily="34" charset="-122"/>
                <a:ea typeface="微软雅黑" panose="020B0503020204020204" pitchFamily="34" charset="-122"/>
              </a:rPr>
              <a:t> </a:t>
            </a:r>
          </a:p>
        </p:txBody>
      </p:sp>
    </p:spTree>
    <p:extLst>
      <p:ext uri="{BB962C8B-B14F-4D97-AF65-F5344CB8AC3E}">
        <p14:creationId xmlns:p14="http://schemas.microsoft.com/office/powerpoint/2010/main" val="1249744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063552" y="4437112"/>
            <a:ext cx="9025003" cy="216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400" dirty="0">
                <a:solidFill>
                  <a:srgbClr val="EEECE1">
                    <a:lumMod val="25000"/>
                  </a:srgbClr>
                </a:solidFill>
                <a:latin typeface="微软雅黑" panose="020B0503020204020204" pitchFamily="34" charset="-122"/>
                <a:ea typeface="微软雅黑" panose="020B0503020204020204" pitchFamily="34" charset="-122"/>
              </a:rPr>
              <a:t>模板：       </a:t>
            </a:r>
            <a:r>
              <a:rPr lang="en-US" altLang="zh-CN" sz="1400" dirty="0">
                <a:solidFill>
                  <a:srgbClr val="EEECE1">
                    <a:lumMod val="25000"/>
                  </a:srgbClr>
                </a:solidFill>
                <a:latin typeface="微软雅黑" panose="020B0503020204020204" pitchFamily="34" charset="-122"/>
                <a:ea typeface="微软雅黑" panose="020B0503020204020204" pitchFamily="34" charset="-122"/>
                <a:hlinkClick r:id="rId2"/>
              </a:rPr>
              <a:t>www.1ppt.com/moban/</a:t>
            </a:r>
            <a:r>
              <a:rPr lang="en-US" altLang="zh-CN" sz="1400" dirty="0">
                <a:solidFill>
                  <a:srgbClr val="EEECE1">
                    <a:lumMod val="25000"/>
                  </a:srgbClr>
                </a:solidFill>
                <a:latin typeface="微软雅黑" panose="020B0503020204020204" pitchFamily="34" charset="-122"/>
                <a:ea typeface="微软雅黑" panose="020B0503020204020204" pitchFamily="34" charset="-122"/>
              </a:rPr>
              <a:t>                    </a:t>
            </a:r>
            <a:r>
              <a:rPr lang="zh-CN" altLang="en-US" sz="1400" dirty="0">
                <a:solidFill>
                  <a:srgbClr val="EEECE1">
                    <a:lumMod val="25000"/>
                  </a:srgbClr>
                </a:solidFill>
                <a:latin typeface="微软雅黑" panose="020B0503020204020204" pitchFamily="34" charset="-122"/>
                <a:ea typeface="微软雅黑" panose="020B0503020204020204" pitchFamily="34" charset="-122"/>
              </a:rPr>
              <a:t>行业</a:t>
            </a:r>
            <a:r>
              <a:rPr lang="en-US" altLang="zh-CN" sz="14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40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400" dirty="0">
                <a:solidFill>
                  <a:srgbClr val="EEECE1">
                    <a:lumMod val="25000"/>
                  </a:srgbClr>
                </a:solidFill>
                <a:latin typeface="微软雅黑" panose="020B0503020204020204" pitchFamily="34" charset="-122"/>
                <a:ea typeface="微软雅黑" panose="020B0503020204020204" pitchFamily="34" charset="-122"/>
                <a:hlinkClick r:id="rId3"/>
              </a:rPr>
              <a:t>www.1ppt.com/hangye/</a:t>
            </a:r>
            <a:r>
              <a:rPr lang="en-US" altLang="zh-CN" sz="14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40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14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40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400" dirty="0">
                <a:solidFill>
                  <a:srgbClr val="EEECE1">
                    <a:lumMod val="25000"/>
                  </a:srgbClr>
                </a:solidFill>
                <a:latin typeface="微软雅黑" panose="020B0503020204020204" pitchFamily="34" charset="-122"/>
                <a:ea typeface="微软雅黑" panose="020B0503020204020204" pitchFamily="34" charset="-122"/>
                <a:hlinkClick r:id="rId4"/>
              </a:rPr>
              <a:t>www.1ppt.com/jieri/</a:t>
            </a:r>
            <a:r>
              <a:rPr lang="en-US" altLang="zh-CN" sz="140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400" dirty="0">
                <a:solidFill>
                  <a:srgbClr val="EEECE1">
                    <a:lumMod val="25000"/>
                  </a:srgbClr>
                </a:solidFill>
                <a:latin typeface="微软雅黑" panose="020B0503020204020204" pitchFamily="34" charset="-122"/>
                <a:ea typeface="微软雅黑" panose="020B0503020204020204" pitchFamily="34" charset="-122"/>
              </a:rPr>
              <a:t>素材：       </a:t>
            </a:r>
            <a:r>
              <a:rPr lang="en-US" altLang="zh-CN" sz="1400" dirty="0">
                <a:solidFill>
                  <a:srgbClr val="EEECE1">
                    <a:lumMod val="25000"/>
                  </a:srgbClr>
                </a:solidFill>
                <a:latin typeface="微软雅黑" panose="020B0503020204020204" pitchFamily="34" charset="-122"/>
                <a:ea typeface="微软雅黑" panose="020B0503020204020204" pitchFamily="34" charset="-122"/>
                <a:hlinkClick r:id="rId5"/>
              </a:rPr>
              <a:t>www.1ppt.com/sucai/</a:t>
            </a:r>
            <a:endParaRPr lang="en-US" altLang="zh-CN" sz="1400" dirty="0">
              <a:solidFill>
                <a:srgbClr val="EEECE1">
                  <a:lumMod val="25000"/>
                </a:srgbClr>
              </a:solidFill>
              <a:latin typeface="微软雅黑" panose="020B0503020204020204" pitchFamily="34" charset="-122"/>
              <a:ea typeface="微软雅黑" panose="020B0503020204020204" pitchFamily="34" charset="-122"/>
            </a:endParaRPr>
          </a:p>
          <a:p>
            <a:r>
              <a:rPr lang="en-US" altLang="zh-CN" sz="14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40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400" dirty="0">
                <a:solidFill>
                  <a:srgbClr val="EEECE1">
                    <a:lumMod val="25000"/>
                  </a:srgbClr>
                </a:solidFill>
                <a:latin typeface="微软雅黑" panose="020B0503020204020204" pitchFamily="34" charset="-122"/>
                <a:ea typeface="微软雅黑" panose="020B0503020204020204" pitchFamily="34" charset="-122"/>
                <a:hlinkClick r:id="rId6"/>
              </a:rPr>
              <a:t>www.1ppt.com/beijing/</a:t>
            </a:r>
            <a:r>
              <a:rPr lang="en-US" altLang="zh-CN" sz="140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400" dirty="0">
                <a:solidFill>
                  <a:srgbClr val="EEECE1">
                    <a:lumMod val="25000"/>
                  </a:srgbClr>
                </a:solidFill>
                <a:latin typeface="微软雅黑" panose="020B0503020204020204" pitchFamily="34" charset="-122"/>
                <a:ea typeface="微软雅黑" panose="020B0503020204020204" pitchFamily="34" charset="-122"/>
              </a:rPr>
              <a:t>图表：       </a:t>
            </a:r>
            <a:r>
              <a:rPr lang="en-US" altLang="zh-CN" sz="1400" dirty="0">
                <a:solidFill>
                  <a:srgbClr val="EEECE1">
                    <a:lumMod val="25000"/>
                  </a:srgbClr>
                </a:solidFill>
                <a:latin typeface="微软雅黑" panose="020B0503020204020204" pitchFamily="34" charset="-122"/>
                <a:ea typeface="微软雅黑" panose="020B0503020204020204" pitchFamily="34" charset="-122"/>
                <a:hlinkClick r:id="rId7"/>
              </a:rPr>
              <a:t>www.1ppt.com/tubiao/</a:t>
            </a:r>
            <a:r>
              <a:rPr lang="en-US" altLang="zh-CN" sz="14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400" dirty="0">
                <a:solidFill>
                  <a:srgbClr val="EEECE1">
                    <a:lumMod val="25000"/>
                  </a:srgbClr>
                </a:solidFill>
                <a:latin typeface="微软雅黑" panose="020B0503020204020204" pitchFamily="34" charset="-122"/>
                <a:ea typeface="微软雅黑" panose="020B0503020204020204" pitchFamily="34" charset="-122"/>
              </a:rPr>
              <a:t>优秀</a:t>
            </a:r>
            <a:r>
              <a:rPr lang="en-US" altLang="zh-CN" sz="14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400" dirty="0">
                <a:solidFill>
                  <a:srgbClr val="EEECE1">
                    <a:lumMod val="25000"/>
                  </a:srgbClr>
                </a:solidFill>
                <a:latin typeface="微软雅黑" panose="020B0503020204020204" pitchFamily="34" charset="-122"/>
                <a:ea typeface="微软雅黑" panose="020B0503020204020204" pitchFamily="34" charset="-122"/>
              </a:rPr>
              <a:t>下载：</a:t>
            </a:r>
            <a:r>
              <a:rPr lang="en-US" altLang="zh-CN" sz="1400" dirty="0">
                <a:solidFill>
                  <a:srgbClr val="EEECE1">
                    <a:lumMod val="25000"/>
                  </a:srgbClr>
                </a:solidFill>
                <a:latin typeface="微软雅黑" panose="020B0503020204020204" pitchFamily="34" charset="-122"/>
                <a:ea typeface="微软雅黑" panose="020B0503020204020204" pitchFamily="34" charset="-122"/>
                <a:hlinkClick r:id="rId8"/>
              </a:rPr>
              <a:t>www.1ppt.com/xiazai/</a:t>
            </a:r>
            <a:r>
              <a:rPr lang="en-US" altLang="zh-CN" sz="140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400" dirty="0">
                <a:solidFill>
                  <a:srgbClr val="EEECE1">
                    <a:lumMod val="25000"/>
                  </a:srgbClr>
                </a:solidFill>
                <a:latin typeface="微软雅黑" panose="020B0503020204020204" pitchFamily="34" charset="-122"/>
                <a:ea typeface="微软雅黑" panose="020B0503020204020204" pitchFamily="34" charset="-122"/>
              </a:rPr>
              <a:t>教程：       </a:t>
            </a:r>
            <a:r>
              <a:rPr lang="en-US" altLang="zh-CN" sz="1400" dirty="0">
                <a:solidFill>
                  <a:srgbClr val="EEECE1">
                    <a:lumMod val="25000"/>
                  </a:srgbClr>
                </a:solidFill>
                <a:latin typeface="微软雅黑" panose="020B0503020204020204" pitchFamily="34" charset="-122"/>
                <a:ea typeface="微软雅黑" panose="020B0503020204020204" pitchFamily="34" charset="-122"/>
                <a:hlinkClick r:id="rId9"/>
              </a:rPr>
              <a:t>www.1ppt.com/powerpoint/</a:t>
            </a:r>
            <a:r>
              <a:rPr lang="en-US" altLang="zh-CN" sz="1400" dirty="0">
                <a:solidFill>
                  <a:srgbClr val="EEECE1">
                    <a:lumMod val="25000"/>
                  </a:srgbClr>
                </a:solidFill>
                <a:latin typeface="微软雅黑" panose="020B0503020204020204" pitchFamily="34" charset="-122"/>
                <a:ea typeface="微软雅黑" panose="020B0503020204020204" pitchFamily="34" charset="-122"/>
              </a:rPr>
              <a:t>      </a:t>
            </a:r>
          </a:p>
          <a:p>
            <a:r>
              <a:rPr lang="en-US" altLang="zh-CN" sz="1400" dirty="0">
                <a:solidFill>
                  <a:srgbClr val="EEECE1">
                    <a:lumMod val="25000"/>
                  </a:srgbClr>
                </a:solidFill>
                <a:latin typeface="微软雅黑" panose="020B0503020204020204" pitchFamily="34" charset="-122"/>
                <a:ea typeface="微软雅黑" panose="020B0503020204020204" pitchFamily="34" charset="-122"/>
              </a:rPr>
              <a:t>Word</a:t>
            </a:r>
            <a:r>
              <a:rPr lang="zh-CN" altLang="en-US" sz="1400" dirty="0">
                <a:solidFill>
                  <a:srgbClr val="EEECE1">
                    <a:lumMod val="25000"/>
                  </a:srgbClr>
                </a:solidFill>
                <a:latin typeface="微软雅黑" panose="020B0503020204020204" pitchFamily="34" charset="-122"/>
                <a:ea typeface="微软雅黑" panose="020B0503020204020204" pitchFamily="34" charset="-122"/>
              </a:rPr>
              <a:t>模板：    </a:t>
            </a:r>
            <a:r>
              <a:rPr lang="en-US" altLang="zh-CN" sz="1400" dirty="0">
                <a:solidFill>
                  <a:srgbClr val="EEECE1">
                    <a:lumMod val="25000"/>
                  </a:srgbClr>
                </a:solidFill>
                <a:latin typeface="微软雅黑" panose="020B0503020204020204" pitchFamily="34" charset="-122"/>
                <a:ea typeface="微软雅黑" panose="020B0503020204020204" pitchFamily="34" charset="-122"/>
                <a:hlinkClick r:id="rId10"/>
              </a:rPr>
              <a:t>www.1ppt.com/word/</a:t>
            </a:r>
            <a:r>
              <a:rPr lang="en-US" altLang="zh-CN" sz="1400" dirty="0">
                <a:solidFill>
                  <a:srgbClr val="EEECE1">
                    <a:lumMod val="25000"/>
                  </a:srgbClr>
                </a:solidFill>
                <a:latin typeface="微软雅黑" panose="020B0503020204020204" pitchFamily="34" charset="-122"/>
                <a:ea typeface="微软雅黑" panose="020B0503020204020204" pitchFamily="34" charset="-122"/>
              </a:rPr>
              <a:t>                        Excel</a:t>
            </a:r>
            <a:r>
              <a:rPr lang="zh-CN" altLang="en-US" sz="1400" dirty="0">
                <a:solidFill>
                  <a:srgbClr val="EEECE1">
                    <a:lumMod val="25000"/>
                  </a:srgbClr>
                </a:solidFill>
                <a:latin typeface="微软雅黑" panose="020B0503020204020204" pitchFamily="34" charset="-122"/>
                <a:ea typeface="微软雅黑" panose="020B0503020204020204" pitchFamily="34" charset="-122"/>
              </a:rPr>
              <a:t>模板：     </a:t>
            </a:r>
            <a:r>
              <a:rPr lang="en-US" altLang="zh-CN" sz="1400" dirty="0">
                <a:solidFill>
                  <a:srgbClr val="EEECE1">
                    <a:lumMod val="25000"/>
                  </a:srgbClr>
                </a:solidFill>
                <a:latin typeface="微软雅黑" panose="020B0503020204020204" pitchFamily="34" charset="-122"/>
                <a:ea typeface="微软雅黑" panose="020B0503020204020204" pitchFamily="34" charset="-122"/>
                <a:hlinkClick r:id="rId11"/>
              </a:rPr>
              <a:t>www.1ppt.com/excel/</a:t>
            </a:r>
            <a:r>
              <a:rPr lang="en-US" altLang="zh-CN" sz="14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400" dirty="0">
                <a:solidFill>
                  <a:srgbClr val="EEECE1">
                    <a:lumMod val="25000"/>
                  </a:srgbClr>
                </a:solidFill>
                <a:latin typeface="微软雅黑" panose="020B0503020204020204" pitchFamily="34" charset="-122"/>
                <a:ea typeface="微软雅黑" panose="020B0503020204020204" pitchFamily="34" charset="-122"/>
              </a:rPr>
              <a:t>个人简历：      </a:t>
            </a:r>
            <a:r>
              <a:rPr lang="en-US" altLang="zh-CN" sz="1400" dirty="0">
                <a:solidFill>
                  <a:srgbClr val="EEECE1">
                    <a:lumMod val="25000"/>
                  </a:srgbClr>
                </a:solidFill>
                <a:latin typeface="微软雅黑" panose="020B0503020204020204" pitchFamily="34" charset="-122"/>
                <a:ea typeface="微软雅黑" panose="020B0503020204020204" pitchFamily="34" charset="-122"/>
                <a:hlinkClick r:id="rId12"/>
              </a:rPr>
              <a:t>www.1ppt.com/jianli/</a:t>
            </a:r>
            <a:r>
              <a:rPr lang="en-US" altLang="zh-CN" sz="140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400" dirty="0">
                <a:solidFill>
                  <a:srgbClr val="EEECE1">
                    <a:lumMod val="25000"/>
                  </a:srgbClr>
                </a:solidFill>
                <a:latin typeface="微软雅黑" panose="020B0503020204020204" pitchFamily="34" charset="-122"/>
                <a:ea typeface="微软雅黑" panose="020B0503020204020204" pitchFamily="34" charset="-122"/>
              </a:rPr>
              <a:t>课件：       </a:t>
            </a:r>
            <a:r>
              <a:rPr lang="en-US" altLang="zh-CN" sz="1400" dirty="0">
                <a:solidFill>
                  <a:srgbClr val="EEECE1">
                    <a:lumMod val="25000"/>
                  </a:srgbClr>
                </a:solidFill>
                <a:latin typeface="微软雅黑" panose="020B0503020204020204" pitchFamily="34" charset="-122"/>
                <a:ea typeface="微软雅黑" panose="020B0503020204020204" pitchFamily="34" charset="-122"/>
                <a:hlinkClick r:id="rId13"/>
              </a:rPr>
              <a:t>www.1ppt.com/kejian/</a:t>
            </a:r>
            <a:r>
              <a:rPr lang="en-US" altLang="zh-CN" sz="14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400" dirty="0">
                <a:solidFill>
                  <a:srgbClr val="EEECE1">
                    <a:lumMod val="25000"/>
                  </a:srgbClr>
                </a:solidFill>
                <a:latin typeface="微软雅黑" panose="020B0503020204020204" pitchFamily="34" charset="-122"/>
                <a:ea typeface="微软雅黑" panose="020B0503020204020204" pitchFamily="34" charset="-122"/>
              </a:rPr>
              <a:t>手抄报：          </a:t>
            </a:r>
            <a:r>
              <a:rPr lang="en-US" altLang="zh-CN" sz="1400" dirty="0">
                <a:solidFill>
                  <a:srgbClr val="EEECE1">
                    <a:lumMod val="25000"/>
                  </a:srgbClr>
                </a:solidFill>
                <a:latin typeface="微软雅黑" panose="020B0503020204020204" pitchFamily="34" charset="-122"/>
                <a:ea typeface="微软雅黑" panose="020B0503020204020204" pitchFamily="34" charset="-122"/>
                <a:hlinkClick r:id="rId14"/>
              </a:rPr>
              <a:t>www.1ppt.com/shouchaobao/</a:t>
            </a:r>
            <a:r>
              <a:rPr lang="en-US" altLang="zh-CN" sz="1400" dirty="0">
                <a:solidFill>
                  <a:srgbClr val="EEECE1">
                    <a:lumMod val="25000"/>
                  </a:srgbClr>
                </a:solidFill>
                <a:latin typeface="微软雅黑" panose="020B0503020204020204" pitchFamily="34" charset="-122"/>
                <a:ea typeface="微软雅黑" panose="020B0503020204020204" pitchFamily="34" charset="-122"/>
              </a:rPr>
              <a:t>          </a:t>
            </a:r>
            <a:r>
              <a:rPr lang="zh-CN" altLang="en-US" sz="1400" dirty="0">
                <a:solidFill>
                  <a:srgbClr val="EEECE1">
                    <a:lumMod val="25000"/>
                  </a:srgbClr>
                </a:solidFill>
                <a:latin typeface="微软雅黑" panose="020B0503020204020204" pitchFamily="34" charset="-122"/>
                <a:ea typeface="微软雅黑" panose="020B0503020204020204" pitchFamily="34" charset="-122"/>
              </a:rPr>
              <a:t>试题下载：      </a:t>
            </a:r>
            <a:r>
              <a:rPr lang="en-US" altLang="zh-CN" sz="1400" dirty="0">
                <a:solidFill>
                  <a:srgbClr val="EEECE1">
                    <a:lumMod val="25000"/>
                  </a:srgbClr>
                </a:solidFill>
                <a:latin typeface="微软雅黑" panose="020B0503020204020204" pitchFamily="34" charset="-122"/>
                <a:ea typeface="微软雅黑" panose="020B0503020204020204" pitchFamily="34" charset="-122"/>
                <a:hlinkClick r:id="rId15"/>
              </a:rPr>
              <a:t>www.1ppt.com/shiti/</a:t>
            </a:r>
            <a:r>
              <a:rPr lang="en-US" altLang="zh-CN" sz="14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400" dirty="0">
                <a:solidFill>
                  <a:srgbClr val="EEECE1">
                    <a:lumMod val="25000"/>
                  </a:srgbClr>
                </a:solidFill>
                <a:latin typeface="微软雅黑" panose="020B0503020204020204" pitchFamily="34" charset="-122"/>
                <a:ea typeface="微软雅黑" panose="020B0503020204020204" pitchFamily="34" charset="-122"/>
              </a:rPr>
              <a:t>教案下载：      </a:t>
            </a:r>
            <a:r>
              <a:rPr lang="en-US" altLang="zh-CN" sz="1400" dirty="0">
                <a:solidFill>
                  <a:srgbClr val="EEECE1">
                    <a:lumMod val="25000"/>
                  </a:srgbClr>
                </a:solidFill>
                <a:latin typeface="微软雅黑" panose="020B0503020204020204" pitchFamily="34" charset="-122"/>
                <a:ea typeface="微软雅黑" panose="020B0503020204020204" pitchFamily="34" charset="-122"/>
                <a:hlinkClick r:id="rId16"/>
              </a:rPr>
              <a:t>www.1ppt.com/jiaoan/</a:t>
            </a:r>
            <a:r>
              <a:rPr lang="en-US" altLang="zh-CN" sz="1400" dirty="0">
                <a:solidFill>
                  <a:srgbClr val="EEECE1">
                    <a:lumMod val="25000"/>
                  </a:srgbClr>
                </a:solidFill>
                <a:latin typeface="微软雅黑" panose="020B0503020204020204" pitchFamily="34" charset="-122"/>
                <a:ea typeface="微软雅黑" panose="020B0503020204020204" pitchFamily="34" charset="-122"/>
              </a:rPr>
              <a:t>                       </a:t>
            </a:r>
            <a:r>
              <a:rPr lang="zh-CN" altLang="en-US" sz="1400" dirty="0">
                <a:solidFill>
                  <a:srgbClr val="EEECE1">
                    <a:lumMod val="25000"/>
                  </a:srgbClr>
                </a:solidFill>
                <a:latin typeface="微软雅黑" panose="020B0503020204020204" pitchFamily="34" charset="-122"/>
                <a:ea typeface="微软雅黑" panose="020B0503020204020204" pitchFamily="34" charset="-122"/>
              </a:rPr>
              <a:t>字体下载：      </a:t>
            </a:r>
            <a:r>
              <a:rPr lang="en-US" altLang="zh-CN" sz="1400" dirty="0">
                <a:solidFill>
                  <a:srgbClr val="EEECE1">
                    <a:lumMod val="25000"/>
                  </a:srgbClr>
                </a:solidFill>
                <a:latin typeface="微软雅黑" panose="020B0503020204020204" pitchFamily="34" charset="-122"/>
                <a:ea typeface="微软雅黑" panose="020B0503020204020204" pitchFamily="34" charset="-122"/>
                <a:hlinkClick r:id="rId17"/>
              </a:rPr>
              <a:t>www.1ppt.com/ziti/</a:t>
            </a:r>
            <a:r>
              <a:rPr lang="en-US" altLang="zh-CN" sz="1400" dirty="0">
                <a:solidFill>
                  <a:srgbClr val="EEECE1">
                    <a:lumMod val="25000"/>
                  </a:srgbClr>
                </a:solidFill>
                <a:latin typeface="微软雅黑" panose="020B0503020204020204" pitchFamily="34" charset="-122"/>
                <a:ea typeface="微软雅黑" panose="020B0503020204020204" pitchFamily="34" charset="-122"/>
              </a:rPr>
              <a:t>              </a:t>
            </a:r>
            <a:endParaRPr lang="zh-CN" altLang="en-US" sz="1400" dirty="0">
              <a:solidFill>
                <a:srgbClr val="EEECE1">
                  <a:lumMod val="25000"/>
                </a:srgbClr>
              </a:solidFill>
              <a:latin typeface="微软雅黑" panose="020B0503020204020204" pitchFamily="34" charset="-122"/>
              <a:ea typeface="微软雅黑" panose="020B0503020204020204" pitchFamily="34" charset="-122"/>
            </a:endParaRPr>
          </a:p>
        </p:txBody>
      </p:sp>
      <p:sp>
        <p:nvSpPr>
          <p:cNvPr id="3" name="Rectangle 17"/>
          <p:cNvSpPr>
            <a:spLocks noChangeArrowheads="1"/>
          </p:cNvSpPr>
          <p:nvPr/>
        </p:nvSpPr>
        <p:spPr bwMode="gray">
          <a:xfrm>
            <a:off x="0" y="2998275"/>
            <a:ext cx="12192000" cy="1366829"/>
          </a:xfrm>
          <a:prstGeom prst="rect">
            <a:avLst/>
          </a:prstGeom>
          <a:solidFill>
            <a:schemeClr val="tx2">
              <a:lumMod val="75000"/>
            </a:schemeClr>
          </a:solidFill>
          <a:ln w="9525">
            <a:noFill/>
            <a:miter lim="800000"/>
            <a:headEnd/>
            <a:tailEnd/>
          </a:ln>
        </p:spPr>
        <p:txBody>
          <a:bodyPr wrap="none" anchor="ctr"/>
          <a:lstStyle/>
          <a:p>
            <a:pPr>
              <a:defRPr/>
            </a:pPr>
            <a:endParaRPr lang="zh-CN" altLang="en-US" kern="0" dirty="0">
              <a:solidFill>
                <a:srgbClr val="005397"/>
              </a:solidFill>
              <a:latin typeface="Arial"/>
              <a:ea typeface="微软雅黑"/>
            </a:endParaRPr>
          </a:p>
        </p:txBody>
      </p:sp>
      <p:sp>
        <p:nvSpPr>
          <p:cNvPr id="15" name="Rectangle 3"/>
          <p:cNvSpPr>
            <a:spLocks noChangeArrowheads="1"/>
          </p:cNvSpPr>
          <p:nvPr/>
        </p:nvSpPr>
        <p:spPr bwMode="auto">
          <a:xfrm>
            <a:off x="528407" y="3097346"/>
            <a:ext cx="5471583" cy="1195751"/>
          </a:xfrm>
          <a:prstGeom prst="rect">
            <a:avLst/>
          </a:prstGeom>
          <a:noFill/>
          <a:ln w="3175" algn="ctr">
            <a:no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20000"/>
              </a:spcBef>
              <a:buClr>
                <a:srgbClr val="5B8CC1"/>
              </a:buClr>
              <a:buFont typeface="Wingdings" pitchFamily="2" charset="2"/>
              <a:buNone/>
              <a:defRPr/>
            </a:pPr>
            <a:r>
              <a:rPr lang="zh-CN" altLang="en-US" sz="2000" b="1" kern="0" dirty="0">
                <a:solidFill>
                  <a:prstClr val="white"/>
                </a:solidFill>
                <a:latin typeface="微软雅黑" pitchFamily="34" charset="-122"/>
                <a:ea typeface="微软雅黑" pitchFamily="34" charset="-122"/>
              </a:rPr>
              <a:t>可以在下列情况使用</a:t>
            </a:r>
            <a:endParaRPr lang="zh-CN" altLang="en-US" sz="1200" kern="0" dirty="0">
              <a:solidFill>
                <a:prstClr val="white"/>
              </a:solidFill>
              <a:latin typeface="微软雅黑" pitchFamily="34" charset="-122"/>
              <a:ea typeface="微软雅黑" pitchFamily="34" charset="-122"/>
            </a:endParaRPr>
          </a:p>
          <a:p>
            <a:pPr>
              <a:lnSpc>
                <a:spcPct val="150000"/>
              </a:lnSpc>
              <a:buClr>
                <a:srgbClr val="5B8CC1"/>
              </a:buClr>
              <a:buFont typeface="Wingdings" pitchFamily="2" charset="2"/>
              <a:buChar char="n"/>
              <a:defRPr/>
            </a:pPr>
            <a:r>
              <a:rPr lang="zh-CN" altLang="en-US" sz="1200" kern="0" dirty="0">
                <a:solidFill>
                  <a:prstClr val="white"/>
                </a:solidFill>
                <a:latin typeface="微软雅黑" pitchFamily="34" charset="-122"/>
                <a:ea typeface="微软雅黑" pitchFamily="34" charset="-122"/>
              </a:rPr>
              <a:t>个人学习、研究。</a:t>
            </a:r>
          </a:p>
          <a:p>
            <a:pPr>
              <a:lnSpc>
                <a:spcPct val="150000"/>
              </a:lnSpc>
              <a:buClr>
                <a:srgbClr val="5B8CC1"/>
              </a:buClr>
              <a:buFont typeface="Wingdings" pitchFamily="2" charset="2"/>
              <a:buChar char="n"/>
              <a:defRPr/>
            </a:pPr>
            <a:r>
              <a:rPr lang="zh-CN" altLang="en-US" sz="1200" kern="0" dirty="0">
                <a:solidFill>
                  <a:prstClr val="white"/>
                </a:solidFill>
                <a:latin typeface="微软雅黑" pitchFamily="34" charset="-122"/>
                <a:ea typeface="微软雅黑" pitchFamily="34" charset="-122"/>
              </a:rPr>
              <a:t>拷贝模板中的内容用于其它幻灯片母版中使用。</a:t>
            </a:r>
          </a:p>
        </p:txBody>
      </p:sp>
      <p:sp>
        <p:nvSpPr>
          <p:cNvPr id="16" name="Rectangle 4"/>
          <p:cNvSpPr>
            <a:spLocks noChangeArrowheads="1"/>
          </p:cNvSpPr>
          <p:nvPr/>
        </p:nvSpPr>
        <p:spPr bwMode="auto">
          <a:xfrm>
            <a:off x="6096000" y="3097346"/>
            <a:ext cx="5471584" cy="1195751"/>
          </a:xfrm>
          <a:prstGeom prst="rect">
            <a:avLst/>
          </a:prstGeom>
          <a:noFill/>
          <a:ln w="3175" algn="ctr">
            <a:no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20000"/>
              </a:spcBef>
              <a:buClr>
                <a:srgbClr val="5B8CC1"/>
              </a:buClr>
              <a:buFont typeface="Wingdings" pitchFamily="2" charset="2"/>
              <a:buNone/>
              <a:defRPr/>
            </a:pPr>
            <a:r>
              <a:rPr lang="zh-CN" altLang="en-US" sz="2000" b="1" kern="0" dirty="0">
                <a:solidFill>
                  <a:prstClr val="white"/>
                </a:solidFill>
                <a:latin typeface="微软雅黑" pitchFamily="34" charset="-122"/>
                <a:ea typeface="微软雅黑" pitchFamily="34" charset="-122"/>
              </a:rPr>
              <a:t>不可以在以下情况使用</a:t>
            </a:r>
            <a:endParaRPr lang="zh-CN" altLang="en-US" sz="1050" b="1" kern="0" dirty="0">
              <a:solidFill>
                <a:prstClr val="white"/>
              </a:solidFill>
              <a:latin typeface="微软雅黑" pitchFamily="34" charset="-122"/>
              <a:ea typeface="微软雅黑" pitchFamily="34" charset="-122"/>
            </a:endParaRPr>
          </a:p>
          <a:p>
            <a:pPr>
              <a:lnSpc>
                <a:spcPct val="150000"/>
              </a:lnSpc>
              <a:buClr>
                <a:srgbClr val="5B8CC1"/>
              </a:buClr>
              <a:buFont typeface="Wingdings" pitchFamily="2" charset="2"/>
              <a:buChar char="n"/>
              <a:defRPr/>
            </a:pPr>
            <a:r>
              <a:rPr lang="zh-CN" altLang="en-US" sz="1200" kern="0" dirty="0">
                <a:solidFill>
                  <a:prstClr val="white"/>
                </a:solidFill>
                <a:latin typeface="微软雅黑" pitchFamily="34" charset="-122"/>
                <a:ea typeface="微软雅黑" pitchFamily="34" charset="-122"/>
              </a:rPr>
              <a:t>任何形式的在线付费下载。</a:t>
            </a:r>
          </a:p>
          <a:p>
            <a:pPr>
              <a:lnSpc>
                <a:spcPct val="150000"/>
              </a:lnSpc>
              <a:buClr>
                <a:srgbClr val="5B8CC1"/>
              </a:buClr>
              <a:buFont typeface="Wingdings" pitchFamily="2" charset="2"/>
              <a:buChar char="n"/>
              <a:defRPr/>
            </a:pPr>
            <a:r>
              <a:rPr lang="zh-CN" altLang="en-US" sz="1200" kern="0" dirty="0">
                <a:solidFill>
                  <a:prstClr val="white"/>
                </a:solidFill>
                <a:latin typeface="微软雅黑" pitchFamily="34" charset="-122"/>
                <a:ea typeface="微软雅黑" pitchFamily="34" charset="-122"/>
              </a:rPr>
              <a:t>网络转</a:t>
            </a:r>
            <a:r>
              <a:rPr lang="zh-CN" altLang="en-US" sz="1200" kern="0">
                <a:solidFill>
                  <a:prstClr val="white"/>
                </a:solidFill>
                <a:latin typeface="微软雅黑" pitchFamily="34" charset="-122"/>
                <a:ea typeface="微软雅黑" pitchFamily="34" charset="-122"/>
              </a:rPr>
              <a:t>载、线上线下传</a:t>
            </a:r>
            <a:r>
              <a:rPr lang="zh-CN" altLang="en-US" sz="1200" kern="0" dirty="0">
                <a:solidFill>
                  <a:prstClr val="white"/>
                </a:solidFill>
                <a:latin typeface="微软雅黑" pitchFamily="34" charset="-122"/>
                <a:ea typeface="微软雅黑" pitchFamily="34" charset="-122"/>
              </a:rPr>
              <a:t>播。</a:t>
            </a:r>
            <a:endParaRPr lang="zh-CN" altLang="en-GB" sz="1200" kern="0" dirty="0">
              <a:solidFill>
                <a:prstClr val="white"/>
              </a:solidFill>
              <a:latin typeface="微软雅黑" pitchFamily="34" charset="-122"/>
              <a:ea typeface="微软雅黑" pitchFamily="34" charset="-122"/>
            </a:endParaRPr>
          </a:p>
        </p:txBody>
      </p:sp>
      <p:pic>
        <p:nvPicPr>
          <p:cNvPr id="1027"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53465" y="356245"/>
            <a:ext cx="7893049"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 xmlns:aink="http://schemas.microsoft.com/office/drawing/2016/ink" xmlns:p14="http://schemas.microsoft.com/office/powerpoint/2010/main" Requires="p14 aink">
          <p:contentPart p14:bwMode="auto" r:id="rId19">
            <p14:nvContentPartPr>
              <p14:cNvPr id="7" name="墨迹 6">
                <a:extLst>
                  <a:ext uri="{FF2B5EF4-FFF2-40B4-BE49-F238E27FC236}">
                    <a16:creationId xmlns:a16="http://schemas.microsoft.com/office/drawing/2014/main" id="{6EBBEC50-721B-9297-DE8C-65115C350AC0}"/>
                  </a:ext>
                </a:extLst>
              </p14:cNvPr>
              <p14:cNvContentPartPr/>
              <p14:nvPr/>
            </p14:nvContentPartPr>
            <p14:xfrm>
              <a:off x="-1269037" y="737060"/>
              <a:ext cx="360" cy="360"/>
            </p14:xfrm>
          </p:contentPart>
        </mc:Choice>
        <mc:Fallback>
          <p:pic>
            <p:nvPicPr>
              <p:cNvPr id="7" name="墨迹 6">
                <a:extLst>
                  <a:ext uri="{FF2B5EF4-FFF2-40B4-BE49-F238E27FC236}">
                    <a16:creationId xmlns:p14="http://schemas.microsoft.com/office/powerpoint/2010/main" xmlns:aink="http://schemas.microsoft.com/office/drawing/2016/ink" xmlns="" xmlns:a16="http://schemas.microsoft.com/office/drawing/2014/main" id="{6EBBEC50-721B-9297-DE8C-65115C350AC0}"/>
                  </a:ext>
                </a:extLst>
              </p:cNvPr>
              <p:cNvPicPr/>
              <p:nvPr/>
            </p:nvPicPr>
            <p:blipFill>
              <a:blip r:embed="rId20"/>
              <a:stretch>
                <a:fillRect/>
              </a:stretch>
            </p:blipFill>
            <p:spPr>
              <a:xfrm>
                <a:off x="-1715569" y="629060"/>
                <a:ext cx="48000" cy="216000"/>
              </a:xfrm>
              <a:prstGeom prst="rect">
                <a:avLst/>
              </a:prstGeom>
            </p:spPr>
          </p:pic>
        </mc:Fallback>
      </mc:AlternateContent>
    </p:spTree>
    <p:extLst>
      <p:ext uri="{BB962C8B-B14F-4D97-AF65-F5344CB8AC3E}">
        <p14:creationId xmlns:p14="http://schemas.microsoft.com/office/powerpoint/2010/main" val="3524101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形" descr="D:/包图网/5db00e60c5d5e.png5db00e60c5d5e"/>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635" y="-78740"/>
            <a:ext cx="12192635" cy="6937375"/>
          </a:xfrm>
          <a:prstGeom prst="rect">
            <a:avLst/>
          </a:prstGeom>
        </p:spPr>
      </p:pic>
      <p:grpSp>
        <p:nvGrpSpPr>
          <p:cNvPr id="3" name="图形"/>
          <p:cNvGrpSpPr/>
          <p:nvPr/>
        </p:nvGrpSpPr>
        <p:grpSpPr>
          <a:xfrm>
            <a:off x="1033780" y="910590"/>
            <a:ext cx="3321051" cy="2621280"/>
            <a:chOff x="1628" y="1434"/>
            <a:chExt cx="5230" cy="4128"/>
          </a:xfrm>
        </p:grpSpPr>
        <p:sp>
          <p:nvSpPr>
            <p:cNvPr id="8" name="图形"/>
            <p:cNvSpPr txBox="1"/>
            <p:nvPr/>
          </p:nvSpPr>
          <p:spPr>
            <a:xfrm>
              <a:off x="4504" y="1434"/>
              <a:ext cx="2354" cy="4128"/>
            </a:xfrm>
            <a:custGeom>
              <a:avLst/>
              <a:gdLst/>
              <a:ahLst/>
              <a:cxnLst>
                <a:cxn ang="3">
                  <a:pos x="hc" y="t"/>
                </a:cxn>
                <a:cxn ang="cd2">
                  <a:pos x="l" y="vc"/>
                </a:cxn>
                <a:cxn ang="cd4">
                  <a:pos x="hc" y="b"/>
                </a:cxn>
                <a:cxn ang="0">
                  <a:pos x="r" y="vc"/>
                </a:cxn>
              </a:cxnLst>
              <a:rect l="l" t="t" r="r" b="b"/>
              <a:pathLst>
                <a:path w="672" h="1178">
                  <a:moveTo>
                    <a:pt x="302" y="0"/>
                  </a:moveTo>
                  <a:lnTo>
                    <a:pt x="441" y="0"/>
                  </a:lnTo>
                  <a:lnTo>
                    <a:pt x="441" y="1026"/>
                  </a:lnTo>
                  <a:lnTo>
                    <a:pt x="672" y="1026"/>
                  </a:lnTo>
                  <a:lnTo>
                    <a:pt x="672" y="1178"/>
                  </a:lnTo>
                  <a:lnTo>
                    <a:pt x="0" y="1178"/>
                  </a:lnTo>
                  <a:lnTo>
                    <a:pt x="0" y="1026"/>
                  </a:lnTo>
                  <a:lnTo>
                    <a:pt x="258" y="1026"/>
                  </a:lnTo>
                  <a:lnTo>
                    <a:pt x="258" y="208"/>
                  </a:lnTo>
                  <a:lnTo>
                    <a:pt x="46" y="208"/>
                  </a:lnTo>
                  <a:lnTo>
                    <a:pt x="46" y="91"/>
                  </a:lnTo>
                  <a:cubicBezTo>
                    <a:pt x="101" y="81"/>
                    <a:pt x="149" y="69"/>
                    <a:pt x="191" y="54"/>
                  </a:cubicBezTo>
                  <a:cubicBezTo>
                    <a:pt x="232" y="39"/>
                    <a:pt x="269" y="21"/>
                    <a:pt x="302" y="0"/>
                  </a:cubicBezTo>
                  <a:close/>
                </a:path>
              </a:pathLst>
            </a:custGeom>
            <a:gradFill>
              <a:gsLst>
                <a:gs pos="30000">
                  <a:schemeClr val="bg1"/>
                </a:gs>
                <a:gs pos="49000">
                  <a:schemeClr val="bg1">
                    <a:alpha val="0"/>
                  </a:schemeClr>
                </a:gs>
              </a:gsLst>
              <a:lin ang="5400000" scaled="0"/>
            </a:gradFill>
            <a:ln>
              <a:noFill/>
            </a:ln>
            <a:effec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00000"/>
                </a:lnSpc>
              </a:pPr>
              <a:endParaRPr lang="en-US" altLang="zh-CN" sz="8000" noProof="0">
                <a:ln>
                  <a:noFill/>
                </a:ln>
                <a:solidFill>
                  <a:schemeClr val="bg1"/>
                </a:solidFill>
                <a:effectLst/>
                <a:uLnTx/>
                <a:uFillTx/>
                <a:latin typeface="Arial"/>
                <a:ea typeface="阿里巴巴普惠体 Medium"/>
                <a:cs typeface="阿里巴巴普惠体 Medium"/>
                <a:sym typeface="Arial"/>
              </a:endParaRPr>
            </a:p>
          </p:txBody>
        </p:sp>
        <p:sp>
          <p:nvSpPr>
            <p:cNvPr id="12" name="图形"/>
            <p:cNvSpPr txBox="1"/>
            <p:nvPr>
              <p:custDataLst>
                <p:tags r:id="rId3"/>
              </p:custDataLst>
            </p:nvPr>
          </p:nvSpPr>
          <p:spPr>
            <a:xfrm>
              <a:off x="1628" y="1434"/>
              <a:ext cx="2576" cy="4128"/>
            </a:xfrm>
            <a:custGeom>
              <a:avLst/>
              <a:gdLst/>
              <a:ahLst/>
              <a:cxnLst>
                <a:cxn ang="3">
                  <a:pos x="hc" y="t"/>
                </a:cxn>
                <a:cxn ang="cd2">
                  <a:pos x="l" y="vc"/>
                </a:cxn>
                <a:cxn ang="cd4">
                  <a:pos x="hc" y="b"/>
                </a:cxn>
                <a:cxn ang="0">
                  <a:pos x="r" y="vc"/>
                </a:cxn>
              </a:cxnLst>
              <a:rect l="l" t="t" r="r" b="b"/>
              <a:pathLst>
                <a:path w="762" h="1221">
                  <a:moveTo>
                    <a:pt x="381" y="146"/>
                  </a:moveTo>
                  <a:cubicBezTo>
                    <a:pt x="341" y="145"/>
                    <a:pt x="305" y="160"/>
                    <a:pt x="274" y="190"/>
                  </a:cubicBezTo>
                  <a:cubicBezTo>
                    <a:pt x="244" y="220"/>
                    <a:pt x="220" y="269"/>
                    <a:pt x="202" y="337"/>
                  </a:cubicBezTo>
                  <a:cubicBezTo>
                    <a:pt x="185" y="405"/>
                    <a:pt x="176" y="494"/>
                    <a:pt x="176" y="606"/>
                  </a:cubicBezTo>
                  <a:cubicBezTo>
                    <a:pt x="176" y="719"/>
                    <a:pt x="185" y="810"/>
                    <a:pt x="202" y="879"/>
                  </a:cubicBezTo>
                  <a:cubicBezTo>
                    <a:pt x="220" y="948"/>
                    <a:pt x="244" y="998"/>
                    <a:pt x="274" y="1029"/>
                  </a:cubicBezTo>
                  <a:cubicBezTo>
                    <a:pt x="305" y="1060"/>
                    <a:pt x="341" y="1076"/>
                    <a:pt x="381" y="1075"/>
                  </a:cubicBezTo>
                  <a:cubicBezTo>
                    <a:pt x="421" y="1076"/>
                    <a:pt x="457" y="1060"/>
                    <a:pt x="488" y="1029"/>
                  </a:cubicBezTo>
                  <a:cubicBezTo>
                    <a:pt x="518" y="998"/>
                    <a:pt x="542" y="948"/>
                    <a:pt x="560" y="879"/>
                  </a:cubicBezTo>
                  <a:cubicBezTo>
                    <a:pt x="577" y="810"/>
                    <a:pt x="586" y="719"/>
                    <a:pt x="586" y="606"/>
                  </a:cubicBezTo>
                  <a:cubicBezTo>
                    <a:pt x="586" y="494"/>
                    <a:pt x="577" y="405"/>
                    <a:pt x="560" y="337"/>
                  </a:cubicBezTo>
                  <a:cubicBezTo>
                    <a:pt x="542" y="269"/>
                    <a:pt x="518" y="220"/>
                    <a:pt x="488" y="190"/>
                  </a:cubicBezTo>
                  <a:cubicBezTo>
                    <a:pt x="457" y="160"/>
                    <a:pt x="421" y="145"/>
                    <a:pt x="381" y="146"/>
                  </a:cubicBezTo>
                  <a:close/>
                  <a:moveTo>
                    <a:pt x="381" y="0"/>
                  </a:moveTo>
                  <a:cubicBezTo>
                    <a:pt x="498" y="0"/>
                    <a:pt x="590" y="50"/>
                    <a:pt x="658" y="151"/>
                  </a:cubicBezTo>
                  <a:cubicBezTo>
                    <a:pt x="726" y="251"/>
                    <a:pt x="760" y="403"/>
                    <a:pt x="762" y="606"/>
                  </a:cubicBezTo>
                  <a:cubicBezTo>
                    <a:pt x="760" y="811"/>
                    <a:pt x="726" y="965"/>
                    <a:pt x="658" y="1067"/>
                  </a:cubicBezTo>
                  <a:cubicBezTo>
                    <a:pt x="590" y="1169"/>
                    <a:pt x="498" y="1221"/>
                    <a:pt x="381" y="1221"/>
                  </a:cubicBezTo>
                  <a:cubicBezTo>
                    <a:pt x="264" y="1221"/>
                    <a:pt x="172" y="1169"/>
                    <a:pt x="104" y="1067"/>
                  </a:cubicBezTo>
                  <a:cubicBezTo>
                    <a:pt x="36" y="965"/>
                    <a:pt x="1" y="811"/>
                    <a:pt x="0" y="606"/>
                  </a:cubicBezTo>
                  <a:cubicBezTo>
                    <a:pt x="1" y="403"/>
                    <a:pt x="36" y="251"/>
                    <a:pt x="104" y="150"/>
                  </a:cubicBezTo>
                  <a:cubicBezTo>
                    <a:pt x="172" y="50"/>
                    <a:pt x="264" y="0"/>
                    <a:pt x="381" y="0"/>
                  </a:cubicBezTo>
                  <a:close/>
                </a:path>
              </a:pathLst>
            </a:custGeom>
            <a:gradFill>
              <a:gsLst>
                <a:gs pos="53000">
                  <a:schemeClr val="bg1"/>
                </a:gs>
                <a:gs pos="69000">
                  <a:schemeClr val="bg1">
                    <a:alpha val="0"/>
                  </a:schemeClr>
                </a:gs>
              </a:gsLst>
              <a:lin ang="5400000" scaled="0"/>
            </a:gradFill>
            <a:ln>
              <a:noFill/>
            </a:ln>
            <a:effectLst/>
          </p:spPr>
          <p:txBody>
            <a:bodyPr wrap="square" lIns="0" tIns="0" rIns="0" bIns="0" rtlCol="0">
              <a:noAutofit/>
            </a:bodyPr>
            <a:lstStyle/>
            <a:p>
              <a:pPr algn="ctr">
                <a:lnSpc>
                  <a:spcPct val="100000"/>
                </a:lnSpc>
              </a:pPr>
              <a:endParaRPr lang="en-US" altLang="zh-CN" sz="8000" noProof="0">
                <a:ln>
                  <a:noFill/>
                </a:ln>
                <a:solidFill>
                  <a:schemeClr val="bg1"/>
                </a:solidFill>
                <a:effectLst/>
                <a:uLnTx/>
                <a:uFillTx/>
                <a:latin typeface="Arial"/>
                <a:ea typeface="阿里巴巴普惠体 Medium"/>
                <a:cs typeface="阿里巴巴普惠体 Medium"/>
                <a:sym typeface="Arial"/>
              </a:endParaRPr>
            </a:p>
          </p:txBody>
        </p:sp>
      </p:grpSp>
      <p:grpSp>
        <p:nvGrpSpPr>
          <p:cNvPr id="5" name="图形"/>
          <p:cNvGrpSpPr/>
          <p:nvPr/>
        </p:nvGrpSpPr>
        <p:grpSpPr>
          <a:xfrm>
            <a:off x="4686301" y="1033145"/>
            <a:ext cx="6052185" cy="1460500"/>
            <a:chOff x="7380" y="1627"/>
            <a:chExt cx="9531" cy="2300"/>
          </a:xfrm>
        </p:grpSpPr>
        <p:grpSp>
          <p:nvGrpSpPr>
            <p:cNvPr id="28" name="组合 27"/>
            <p:cNvGrpSpPr/>
            <p:nvPr/>
          </p:nvGrpSpPr>
          <p:grpSpPr>
            <a:xfrm>
              <a:off x="10005" y="1627"/>
              <a:ext cx="1655" cy="2299"/>
              <a:chOff x="10005" y="2251"/>
              <a:chExt cx="1655" cy="2299"/>
            </a:xfrm>
            <a:gradFill>
              <a:gsLst>
                <a:gs pos="0">
                  <a:schemeClr val="bg1"/>
                </a:gs>
                <a:gs pos="100000">
                  <a:schemeClr val="bg1">
                    <a:alpha val="100000"/>
                  </a:schemeClr>
                </a:gs>
              </a:gsLst>
              <a:lin ang="5400000" scaled="0"/>
            </a:gradFill>
          </p:grpSpPr>
          <p:sp>
            <p:nvSpPr>
              <p:cNvPr id="16" name="图形"/>
              <p:cNvSpPr txBox="1"/>
              <p:nvPr/>
            </p:nvSpPr>
            <p:spPr>
              <a:xfrm>
                <a:off x="10009" y="2251"/>
                <a:ext cx="797" cy="246"/>
              </a:xfrm>
              <a:custGeom>
                <a:avLst/>
                <a:gdLst/>
                <a:ahLst/>
                <a:cxnLst>
                  <a:cxn ang="3">
                    <a:pos x="hc" y="t"/>
                  </a:cxn>
                  <a:cxn ang="cd2">
                    <a:pos x="l" y="vc"/>
                  </a:cxn>
                  <a:cxn ang="cd4">
                    <a:pos x="hc" y="b"/>
                  </a:cxn>
                  <a:cxn ang="0">
                    <a:pos x="r" y="vc"/>
                  </a:cxn>
                </a:cxnLst>
                <a:rect l="l" t="t" r="r" b="b"/>
                <a:pathLst>
                  <a:path w="797" h="246">
                    <a:moveTo>
                      <a:pt x="0" y="0"/>
                    </a:moveTo>
                    <a:lnTo>
                      <a:pt x="797" y="0"/>
                    </a:lnTo>
                    <a:lnTo>
                      <a:pt x="797" y="246"/>
                    </a:lnTo>
                    <a:lnTo>
                      <a:pt x="0" y="246"/>
                    </a:lnTo>
                    <a:lnTo>
                      <a:pt x="0" y="0"/>
                    </a:lnTo>
                    <a:close/>
                  </a:path>
                </a:pathLst>
              </a:custGeom>
              <a:grpFill/>
              <a:ln>
                <a:noFill/>
              </a:ln>
              <a:effec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00000"/>
                  </a:lnSpc>
                </a:pPr>
                <a:endParaRPr lang="zh-CN" altLang="en-US" sz="11500" b="1" noProof="0">
                  <a:ln>
                    <a:noFill/>
                  </a:ln>
                  <a:solidFill>
                    <a:schemeClr val="tx1">
                      <a:lumMod val="75000"/>
                      <a:lumOff val="25000"/>
                    </a:schemeClr>
                  </a:solidFill>
                  <a:effectLst/>
                  <a:uLnTx/>
                  <a:uFillTx/>
                  <a:latin typeface="Arial"/>
                  <a:ea typeface="阿里巴巴普惠体 Medium"/>
                  <a:cs typeface="阿里巴巴普惠体 Medium"/>
                  <a:sym typeface="Arial"/>
                </a:endParaRPr>
              </a:p>
            </p:txBody>
          </p:sp>
          <p:sp>
            <p:nvSpPr>
              <p:cNvPr id="17" name="图形"/>
              <p:cNvSpPr txBox="1"/>
              <p:nvPr/>
            </p:nvSpPr>
            <p:spPr>
              <a:xfrm>
                <a:off x="10810" y="2251"/>
                <a:ext cx="851" cy="2298"/>
              </a:xfrm>
              <a:custGeom>
                <a:avLst/>
                <a:gdLst/>
                <a:ahLst/>
                <a:cxnLst>
                  <a:cxn ang="3">
                    <a:pos x="hc" y="t"/>
                  </a:cxn>
                  <a:cxn ang="cd2">
                    <a:pos x="l" y="vc"/>
                  </a:cxn>
                  <a:cxn ang="cd4">
                    <a:pos x="hc" y="b"/>
                  </a:cxn>
                  <a:cxn ang="0">
                    <a:pos x="r" y="vc"/>
                  </a:cxn>
                </a:cxnLst>
                <a:rect l="l" t="t" r="r" b="b"/>
                <a:pathLst>
                  <a:path w="851" h="2298">
                    <a:moveTo>
                      <a:pt x="174" y="0"/>
                    </a:moveTo>
                    <a:lnTo>
                      <a:pt x="423" y="0"/>
                    </a:lnTo>
                    <a:lnTo>
                      <a:pt x="423" y="186"/>
                    </a:lnTo>
                    <a:lnTo>
                      <a:pt x="851" y="184"/>
                    </a:lnTo>
                    <a:lnTo>
                      <a:pt x="851" y="1968"/>
                    </a:lnTo>
                    <a:cubicBezTo>
                      <a:pt x="851" y="2028"/>
                      <a:pt x="836" y="2083"/>
                      <a:pt x="806" y="2133"/>
                    </a:cubicBezTo>
                    <a:cubicBezTo>
                      <a:pt x="776" y="2184"/>
                      <a:pt x="735" y="2224"/>
                      <a:pt x="685" y="2253"/>
                    </a:cubicBezTo>
                    <a:cubicBezTo>
                      <a:pt x="634" y="2283"/>
                      <a:pt x="579" y="2298"/>
                      <a:pt x="519" y="2298"/>
                    </a:cubicBezTo>
                    <a:lnTo>
                      <a:pt x="487" y="2298"/>
                    </a:lnTo>
                    <a:lnTo>
                      <a:pt x="487" y="2054"/>
                    </a:lnTo>
                    <a:lnTo>
                      <a:pt x="519" y="2054"/>
                    </a:lnTo>
                    <a:cubicBezTo>
                      <a:pt x="543" y="2054"/>
                      <a:pt x="563" y="2046"/>
                      <a:pt x="579" y="2029"/>
                    </a:cubicBezTo>
                    <a:cubicBezTo>
                      <a:pt x="596" y="2013"/>
                      <a:pt x="604" y="1992"/>
                      <a:pt x="604" y="1968"/>
                    </a:cubicBezTo>
                    <a:lnTo>
                      <a:pt x="604" y="431"/>
                    </a:lnTo>
                    <a:lnTo>
                      <a:pt x="423" y="431"/>
                    </a:lnTo>
                    <a:lnTo>
                      <a:pt x="423" y="1903"/>
                    </a:lnTo>
                    <a:cubicBezTo>
                      <a:pt x="423" y="1975"/>
                      <a:pt x="405" y="2041"/>
                      <a:pt x="369" y="2102"/>
                    </a:cubicBezTo>
                    <a:cubicBezTo>
                      <a:pt x="333" y="2162"/>
                      <a:pt x="285" y="2210"/>
                      <a:pt x="224" y="2245"/>
                    </a:cubicBezTo>
                    <a:cubicBezTo>
                      <a:pt x="164" y="2280"/>
                      <a:pt x="90" y="2298"/>
                      <a:pt x="2" y="2298"/>
                    </a:cubicBezTo>
                    <a:lnTo>
                      <a:pt x="2" y="2054"/>
                    </a:lnTo>
                    <a:cubicBezTo>
                      <a:pt x="59" y="2054"/>
                      <a:pt x="102" y="2040"/>
                      <a:pt x="131" y="2010"/>
                    </a:cubicBezTo>
                    <a:cubicBezTo>
                      <a:pt x="159" y="1981"/>
                      <a:pt x="174" y="1945"/>
                      <a:pt x="174" y="1903"/>
                    </a:cubicBezTo>
                    <a:lnTo>
                      <a:pt x="174" y="433"/>
                    </a:lnTo>
                    <a:lnTo>
                      <a:pt x="3" y="433"/>
                    </a:lnTo>
                    <a:lnTo>
                      <a:pt x="0" y="190"/>
                    </a:lnTo>
                    <a:lnTo>
                      <a:pt x="174" y="188"/>
                    </a:lnTo>
                    <a:lnTo>
                      <a:pt x="174" y="0"/>
                    </a:lnTo>
                    <a:close/>
                  </a:path>
                </a:pathLst>
              </a:custGeom>
              <a:grpFill/>
              <a:ln>
                <a:noFill/>
              </a:ln>
              <a:effec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00000"/>
                  </a:lnSpc>
                </a:pPr>
                <a:endParaRPr lang="zh-CN" altLang="en-US" sz="11500" b="1" noProof="0">
                  <a:ln>
                    <a:noFill/>
                  </a:ln>
                  <a:solidFill>
                    <a:schemeClr val="tx1">
                      <a:lumMod val="75000"/>
                      <a:lumOff val="25000"/>
                    </a:schemeClr>
                  </a:solidFill>
                  <a:effectLst/>
                  <a:uLnTx/>
                  <a:uFillTx/>
                  <a:latin typeface="Arial"/>
                  <a:ea typeface="阿里巴巴普惠体 Medium"/>
                  <a:cs typeface="阿里巴巴普惠体 Medium"/>
                  <a:sym typeface="Arial"/>
                </a:endParaRPr>
              </a:p>
            </p:txBody>
          </p:sp>
          <p:sp>
            <p:nvSpPr>
              <p:cNvPr id="22" name="图形"/>
              <p:cNvSpPr txBox="1"/>
              <p:nvPr/>
            </p:nvSpPr>
            <p:spPr>
              <a:xfrm>
                <a:off x="10005" y="2882"/>
                <a:ext cx="801" cy="1669"/>
              </a:xfrm>
              <a:custGeom>
                <a:avLst/>
                <a:gdLst/>
                <a:ahLst/>
                <a:cxnLst>
                  <a:cxn ang="3">
                    <a:pos x="hc" y="t"/>
                  </a:cxn>
                  <a:cxn ang="cd2">
                    <a:pos x="l" y="vc"/>
                  </a:cxn>
                  <a:cxn ang="cd4">
                    <a:pos x="hc" y="b"/>
                  </a:cxn>
                  <a:cxn ang="0">
                    <a:pos x="r" y="vc"/>
                  </a:cxn>
                </a:cxnLst>
                <a:rect l="l" t="t" r="r" b="b"/>
                <a:pathLst>
                  <a:path w="801" h="1669">
                    <a:moveTo>
                      <a:pt x="5" y="0"/>
                    </a:moveTo>
                    <a:lnTo>
                      <a:pt x="801" y="0"/>
                    </a:lnTo>
                    <a:lnTo>
                      <a:pt x="801" y="243"/>
                    </a:lnTo>
                    <a:lnTo>
                      <a:pt x="458" y="243"/>
                    </a:lnTo>
                    <a:cubicBezTo>
                      <a:pt x="452" y="518"/>
                      <a:pt x="430" y="778"/>
                      <a:pt x="393" y="1025"/>
                    </a:cubicBezTo>
                    <a:cubicBezTo>
                      <a:pt x="366" y="1207"/>
                      <a:pt x="330" y="1339"/>
                      <a:pt x="285" y="1423"/>
                    </a:cubicBezTo>
                    <a:lnTo>
                      <a:pt x="431" y="1423"/>
                    </a:lnTo>
                    <a:cubicBezTo>
                      <a:pt x="458" y="1423"/>
                      <a:pt x="480" y="1413"/>
                      <a:pt x="499" y="1394"/>
                    </a:cubicBezTo>
                    <a:cubicBezTo>
                      <a:pt x="518" y="1375"/>
                      <a:pt x="528" y="1352"/>
                      <a:pt x="528" y="1325"/>
                    </a:cubicBezTo>
                    <a:lnTo>
                      <a:pt x="528" y="1206"/>
                    </a:lnTo>
                    <a:lnTo>
                      <a:pt x="777" y="1206"/>
                    </a:lnTo>
                    <a:lnTo>
                      <a:pt x="777" y="1325"/>
                    </a:lnTo>
                    <a:cubicBezTo>
                      <a:pt x="777" y="1386"/>
                      <a:pt x="761" y="1444"/>
                      <a:pt x="731" y="1497"/>
                    </a:cubicBezTo>
                    <a:cubicBezTo>
                      <a:pt x="700" y="1550"/>
                      <a:pt x="658" y="1592"/>
                      <a:pt x="605" y="1623"/>
                    </a:cubicBezTo>
                    <a:cubicBezTo>
                      <a:pt x="552" y="1653"/>
                      <a:pt x="494" y="1669"/>
                      <a:pt x="431" y="1669"/>
                    </a:cubicBezTo>
                    <a:lnTo>
                      <a:pt x="5" y="1669"/>
                    </a:lnTo>
                    <a:lnTo>
                      <a:pt x="5" y="1468"/>
                    </a:lnTo>
                    <a:lnTo>
                      <a:pt x="0" y="1468"/>
                    </a:lnTo>
                    <a:cubicBezTo>
                      <a:pt x="34" y="1429"/>
                      <a:pt x="66" y="1354"/>
                      <a:pt x="96" y="1244"/>
                    </a:cubicBezTo>
                    <a:cubicBezTo>
                      <a:pt x="127" y="1133"/>
                      <a:pt x="153" y="986"/>
                      <a:pt x="175" y="803"/>
                    </a:cubicBezTo>
                    <a:cubicBezTo>
                      <a:pt x="197" y="620"/>
                      <a:pt x="209" y="434"/>
                      <a:pt x="212" y="243"/>
                    </a:cubicBezTo>
                    <a:lnTo>
                      <a:pt x="5" y="243"/>
                    </a:lnTo>
                    <a:lnTo>
                      <a:pt x="5" y="0"/>
                    </a:lnTo>
                    <a:close/>
                  </a:path>
                </a:pathLst>
              </a:custGeom>
              <a:grpFill/>
              <a:ln>
                <a:noFill/>
              </a:ln>
              <a:effec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00000"/>
                  </a:lnSpc>
                </a:pPr>
                <a:endParaRPr lang="zh-CN" altLang="en-US" sz="11500" b="1" noProof="0">
                  <a:ln>
                    <a:noFill/>
                  </a:ln>
                  <a:solidFill>
                    <a:schemeClr val="tx1">
                      <a:lumMod val="75000"/>
                      <a:lumOff val="25000"/>
                    </a:schemeClr>
                  </a:solidFill>
                  <a:effectLst/>
                  <a:uLnTx/>
                  <a:uFillTx/>
                  <a:latin typeface="Arial"/>
                  <a:ea typeface="阿里巴巴普惠体 Medium"/>
                  <a:cs typeface="阿里巴巴普惠体 Medium"/>
                  <a:sym typeface="Arial"/>
                </a:endParaRPr>
              </a:p>
            </p:txBody>
          </p:sp>
        </p:grpSp>
        <p:grpSp>
          <p:nvGrpSpPr>
            <p:cNvPr id="27" name="组合 26"/>
            <p:cNvGrpSpPr/>
            <p:nvPr/>
          </p:nvGrpSpPr>
          <p:grpSpPr>
            <a:xfrm>
              <a:off x="15253" y="1627"/>
              <a:ext cx="1659" cy="2300"/>
              <a:chOff x="15253" y="2251"/>
              <a:chExt cx="1659" cy="2300"/>
            </a:xfrm>
            <a:gradFill>
              <a:gsLst>
                <a:gs pos="86000">
                  <a:schemeClr val="bg1"/>
                </a:gs>
                <a:gs pos="100000">
                  <a:schemeClr val="bg1">
                    <a:alpha val="0"/>
                  </a:schemeClr>
                </a:gs>
              </a:gsLst>
              <a:lin ang="5400000" scaled="0"/>
            </a:gradFill>
          </p:grpSpPr>
          <p:sp>
            <p:nvSpPr>
              <p:cNvPr id="18" name="图形"/>
              <p:cNvSpPr txBox="1"/>
              <p:nvPr/>
            </p:nvSpPr>
            <p:spPr>
              <a:xfrm>
                <a:off x="15354" y="2251"/>
                <a:ext cx="366" cy="246"/>
              </a:xfrm>
              <a:custGeom>
                <a:avLst/>
                <a:gdLst/>
                <a:ahLst/>
                <a:cxnLst>
                  <a:cxn ang="3">
                    <a:pos x="hc" y="t"/>
                  </a:cxn>
                  <a:cxn ang="cd2">
                    <a:pos x="l" y="vc"/>
                  </a:cxn>
                  <a:cxn ang="cd4">
                    <a:pos x="hc" y="b"/>
                  </a:cxn>
                  <a:cxn ang="0">
                    <a:pos x="r" y="vc"/>
                  </a:cxn>
                </a:cxnLst>
                <a:rect l="l" t="t" r="r" b="b"/>
                <a:pathLst>
                  <a:path w="366" h="246">
                    <a:moveTo>
                      <a:pt x="0" y="0"/>
                    </a:moveTo>
                    <a:lnTo>
                      <a:pt x="366" y="0"/>
                    </a:lnTo>
                    <a:lnTo>
                      <a:pt x="366" y="246"/>
                    </a:lnTo>
                    <a:lnTo>
                      <a:pt x="0" y="246"/>
                    </a:lnTo>
                    <a:lnTo>
                      <a:pt x="0" y="0"/>
                    </a:lnTo>
                    <a:close/>
                  </a:path>
                </a:pathLst>
              </a:custGeom>
              <a:grpFill/>
              <a:ln>
                <a:noFill/>
              </a:ln>
              <a:effec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00000"/>
                  </a:lnSpc>
                </a:pPr>
                <a:endParaRPr lang="zh-CN" altLang="en-US" sz="11500" b="1" noProof="0">
                  <a:ln>
                    <a:noFill/>
                  </a:ln>
                  <a:solidFill>
                    <a:schemeClr val="tx1">
                      <a:lumMod val="75000"/>
                      <a:lumOff val="25000"/>
                    </a:schemeClr>
                  </a:solidFill>
                  <a:effectLst/>
                  <a:uLnTx/>
                  <a:uFillTx/>
                  <a:latin typeface="Arial"/>
                  <a:ea typeface="阿里巴巴普惠体 Medium"/>
                  <a:cs typeface="阿里巴巴普惠体 Medium"/>
                  <a:sym typeface="Arial"/>
                </a:endParaRPr>
              </a:p>
            </p:txBody>
          </p:sp>
          <p:sp>
            <p:nvSpPr>
              <p:cNvPr id="19" name="图形"/>
              <p:cNvSpPr txBox="1"/>
              <p:nvPr/>
            </p:nvSpPr>
            <p:spPr>
              <a:xfrm>
                <a:off x="15724" y="2253"/>
                <a:ext cx="1187" cy="1987"/>
              </a:xfrm>
              <a:custGeom>
                <a:avLst/>
                <a:gdLst/>
                <a:ahLst/>
                <a:cxnLst>
                  <a:cxn ang="3">
                    <a:pos x="hc" y="t"/>
                  </a:cxn>
                  <a:cxn ang="cd2">
                    <a:pos x="l" y="vc"/>
                  </a:cxn>
                  <a:cxn ang="cd4">
                    <a:pos x="hc" y="b"/>
                  </a:cxn>
                  <a:cxn ang="0">
                    <a:pos x="r" y="vc"/>
                  </a:cxn>
                </a:cxnLst>
                <a:rect l="l" t="t" r="r" b="b"/>
                <a:pathLst>
                  <a:path w="1187" h="1987">
                    <a:moveTo>
                      <a:pt x="469" y="0"/>
                    </a:moveTo>
                    <a:lnTo>
                      <a:pt x="716" y="0"/>
                    </a:lnTo>
                    <a:lnTo>
                      <a:pt x="716" y="368"/>
                    </a:lnTo>
                    <a:lnTo>
                      <a:pt x="1187" y="368"/>
                    </a:lnTo>
                    <a:lnTo>
                      <a:pt x="1187" y="613"/>
                    </a:lnTo>
                    <a:lnTo>
                      <a:pt x="716" y="613"/>
                    </a:lnTo>
                    <a:lnTo>
                      <a:pt x="716" y="1987"/>
                    </a:lnTo>
                    <a:lnTo>
                      <a:pt x="469" y="1987"/>
                    </a:lnTo>
                    <a:lnTo>
                      <a:pt x="469" y="613"/>
                    </a:lnTo>
                    <a:lnTo>
                      <a:pt x="0" y="613"/>
                    </a:lnTo>
                    <a:lnTo>
                      <a:pt x="0" y="368"/>
                    </a:lnTo>
                    <a:lnTo>
                      <a:pt x="469" y="368"/>
                    </a:lnTo>
                    <a:lnTo>
                      <a:pt x="469" y="0"/>
                    </a:lnTo>
                    <a:close/>
                  </a:path>
                </a:pathLst>
              </a:custGeom>
              <a:grpFill/>
              <a:ln>
                <a:noFill/>
              </a:ln>
              <a:effec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00000"/>
                  </a:lnSpc>
                </a:pPr>
                <a:endParaRPr lang="zh-CN" altLang="en-US" sz="11500" b="1" noProof="0">
                  <a:ln>
                    <a:noFill/>
                  </a:ln>
                  <a:solidFill>
                    <a:schemeClr val="tx1">
                      <a:lumMod val="75000"/>
                      <a:lumOff val="25000"/>
                    </a:schemeClr>
                  </a:solidFill>
                  <a:effectLst/>
                  <a:uLnTx/>
                  <a:uFillTx/>
                  <a:latin typeface="Arial"/>
                  <a:ea typeface="阿里巴巴普惠体 Medium"/>
                  <a:cs typeface="阿里巴巴普惠体 Medium"/>
                  <a:sym typeface="Arial"/>
                </a:endParaRPr>
              </a:p>
            </p:txBody>
          </p:sp>
          <p:sp>
            <p:nvSpPr>
              <p:cNvPr id="20" name="图形"/>
              <p:cNvSpPr txBox="1"/>
              <p:nvPr/>
            </p:nvSpPr>
            <p:spPr>
              <a:xfrm>
                <a:off x="16556" y="2296"/>
                <a:ext cx="312" cy="243"/>
              </a:xfrm>
              <a:custGeom>
                <a:avLst/>
                <a:gdLst/>
                <a:ahLst/>
                <a:cxnLst>
                  <a:cxn ang="3">
                    <a:pos x="hc" y="t"/>
                  </a:cxn>
                  <a:cxn ang="cd2">
                    <a:pos x="l" y="vc"/>
                  </a:cxn>
                  <a:cxn ang="cd4">
                    <a:pos x="hc" y="b"/>
                  </a:cxn>
                  <a:cxn ang="0">
                    <a:pos x="r" y="vc"/>
                  </a:cxn>
                </a:cxnLst>
                <a:rect l="l" t="t" r="r" b="b"/>
                <a:pathLst>
                  <a:path w="312" h="243">
                    <a:moveTo>
                      <a:pt x="0" y="0"/>
                    </a:moveTo>
                    <a:lnTo>
                      <a:pt x="312" y="0"/>
                    </a:lnTo>
                    <a:lnTo>
                      <a:pt x="312" y="243"/>
                    </a:lnTo>
                    <a:lnTo>
                      <a:pt x="0" y="243"/>
                    </a:lnTo>
                    <a:lnTo>
                      <a:pt x="0" y="0"/>
                    </a:lnTo>
                    <a:close/>
                  </a:path>
                </a:pathLst>
              </a:custGeom>
              <a:grpFill/>
              <a:ln>
                <a:noFill/>
              </a:ln>
              <a:effec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00000"/>
                  </a:lnSpc>
                </a:pPr>
                <a:endParaRPr lang="zh-CN" altLang="en-US" sz="11500" b="1" noProof="0">
                  <a:ln>
                    <a:noFill/>
                  </a:ln>
                  <a:solidFill>
                    <a:schemeClr val="tx1">
                      <a:lumMod val="75000"/>
                      <a:lumOff val="25000"/>
                    </a:schemeClr>
                  </a:solidFill>
                  <a:effectLst/>
                  <a:uLnTx/>
                  <a:uFillTx/>
                  <a:latin typeface="Arial"/>
                  <a:ea typeface="阿里巴巴普惠体 Medium"/>
                  <a:cs typeface="阿里巴巴普惠体 Medium"/>
                  <a:sym typeface="Arial"/>
                </a:endParaRPr>
              </a:p>
            </p:txBody>
          </p:sp>
          <p:sp>
            <p:nvSpPr>
              <p:cNvPr id="23" name="图形"/>
              <p:cNvSpPr txBox="1"/>
              <p:nvPr/>
            </p:nvSpPr>
            <p:spPr>
              <a:xfrm>
                <a:off x="15253" y="2763"/>
                <a:ext cx="1658" cy="1788"/>
              </a:xfrm>
              <a:custGeom>
                <a:avLst/>
                <a:gdLst/>
                <a:ahLst/>
                <a:cxnLst>
                  <a:cxn ang="3">
                    <a:pos x="hc" y="t"/>
                  </a:cxn>
                  <a:cxn ang="cd2">
                    <a:pos x="l" y="vc"/>
                  </a:cxn>
                  <a:cxn ang="cd4">
                    <a:pos x="hc" y="b"/>
                  </a:cxn>
                  <a:cxn ang="0">
                    <a:pos x="r" y="vc"/>
                  </a:cxn>
                </a:cxnLst>
                <a:rect l="l" t="t" r="r" b="b"/>
                <a:pathLst>
                  <a:path w="1658" h="1788">
                    <a:moveTo>
                      <a:pt x="647" y="185"/>
                    </a:moveTo>
                    <a:lnTo>
                      <a:pt x="892" y="185"/>
                    </a:lnTo>
                    <a:lnTo>
                      <a:pt x="892" y="924"/>
                    </a:lnTo>
                    <a:cubicBezTo>
                      <a:pt x="892" y="1122"/>
                      <a:pt x="851" y="1257"/>
                      <a:pt x="771" y="1328"/>
                    </a:cubicBezTo>
                    <a:cubicBezTo>
                      <a:pt x="700" y="1390"/>
                      <a:pt x="619" y="1425"/>
                      <a:pt x="527" y="1432"/>
                    </a:cubicBezTo>
                    <a:lnTo>
                      <a:pt x="527" y="1432"/>
                    </a:lnTo>
                    <a:lnTo>
                      <a:pt x="511" y="1416"/>
                    </a:lnTo>
                    <a:cubicBezTo>
                      <a:pt x="506" y="1411"/>
                      <a:pt x="501" y="1405"/>
                      <a:pt x="497" y="1399"/>
                    </a:cubicBezTo>
                    <a:lnTo>
                      <a:pt x="487" y="1387"/>
                    </a:lnTo>
                    <a:lnTo>
                      <a:pt x="487" y="1188"/>
                    </a:lnTo>
                    <a:cubicBezTo>
                      <a:pt x="594" y="1188"/>
                      <a:pt x="647" y="1100"/>
                      <a:pt x="647" y="924"/>
                    </a:cubicBezTo>
                    <a:lnTo>
                      <a:pt x="647" y="185"/>
                    </a:lnTo>
                    <a:close/>
                    <a:moveTo>
                      <a:pt x="5" y="0"/>
                    </a:moveTo>
                    <a:lnTo>
                      <a:pt x="432" y="0"/>
                    </a:lnTo>
                    <a:lnTo>
                      <a:pt x="432" y="1219"/>
                    </a:lnTo>
                    <a:cubicBezTo>
                      <a:pt x="432" y="1278"/>
                      <a:pt x="449" y="1332"/>
                      <a:pt x="483" y="1381"/>
                    </a:cubicBezTo>
                    <a:lnTo>
                      <a:pt x="487" y="1387"/>
                    </a:lnTo>
                    <a:lnTo>
                      <a:pt x="487" y="1434"/>
                    </a:lnTo>
                    <a:cubicBezTo>
                      <a:pt x="494" y="1434"/>
                      <a:pt x="501" y="1434"/>
                      <a:pt x="507" y="1434"/>
                    </a:cubicBezTo>
                    <a:lnTo>
                      <a:pt x="527" y="1432"/>
                    </a:lnTo>
                    <a:lnTo>
                      <a:pt x="527" y="1432"/>
                    </a:lnTo>
                    <a:cubicBezTo>
                      <a:pt x="554" y="1458"/>
                      <a:pt x="586" y="1481"/>
                      <a:pt x="623" y="1499"/>
                    </a:cubicBezTo>
                    <a:cubicBezTo>
                      <a:pt x="682" y="1528"/>
                      <a:pt x="747" y="1542"/>
                      <a:pt x="819" y="1542"/>
                    </a:cubicBezTo>
                    <a:lnTo>
                      <a:pt x="1658" y="1542"/>
                    </a:lnTo>
                    <a:lnTo>
                      <a:pt x="1658" y="1788"/>
                    </a:lnTo>
                    <a:lnTo>
                      <a:pt x="819" y="1788"/>
                    </a:lnTo>
                    <a:cubicBezTo>
                      <a:pt x="721" y="1788"/>
                      <a:pt x="629" y="1769"/>
                      <a:pt x="543" y="1732"/>
                    </a:cubicBezTo>
                    <a:cubicBezTo>
                      <a:pt x="458" y="1695"/>
                      <a:pt x="393" y="1645"/>
                      <a:pt x="348" y="1583"/>
                    </a:cubicBezTo>
                    <a:cubicBezTo>
                      <a:pt x="325" y="1640"/>
                      <a:pt x="285" y="1688"/>
                      <a:pt x="230" y="1728"/>
                    </a:cubicBezTo>
                    <a:cubicBezTo>
                      <a:pt x="174" y="1768"/>
                      <a:pt x="97" y="1788"/>
                      <a:pt x="0" y="1788"/>
                    </a:cubicBezTo>
                    <a:lnTo>
                      <a:pt x="0" y="1542"/>
                    </a:lnTo>
                    <a:cubicBezTo>
                      <a:pt x="81" y="1542"/>
                      <a:pt x="132" y="1510"/>
                      <a:pt x="153" y="1445"/>
                    </a:cubicBezTo>
                    <a:cubicBezTo>
                      <a:pt x="174" y="1380"/>
                      <a:pt x="185" y="1325"/>
                      <a:pt x="185" y="1280"/>
                    </a:cubicBezTo>
                    <a:lnTo>
                      <a:pt x="185" y="243"/>
                    </a:lnTo>
                    <a:lnTo>
                      <a:pt x="5" y="243"/>
                    </a:lnTo>
                    <a:lnTo>
                      <a:pt x="5" y="0"/>
                    </a:lnTo>
                    <a:close/>
                  </a:path>
                </a:pathLst>
              </a:custGeom>
              <a:grpFill/>
              <a:ln>
                <a:noFill/>
              </a:ln>
              <a:effec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00000"/>
                  </a:lnSpc>
                </a:pPr>
                <a:endParaRPr lang="zh-CN" altLang="en-US" sz="11500" b="1" noProof="0">
                  <a:ln>
                    <a:noFill/>
                  </a:ln>
                  <a:solidFill>
                    <a:schemeClr val="tx1">
                      <a:lumMod val="75000"/>
                      <a:lumOff val="25000"/>
                    </a:schemeClr>
                  </a:solidFill>
                  <a:effectLst/>
                  <a:uLnTx/>
                  <a:uFillTx/>
                  <a:latin typeface="Arial"/>
                  <a:ea typeface="阿里巴巴普惠体 Medium"/>
                  <a:cs typeface="阿里巴巴普惠体 Medium"/>
                  <a:sym typeface="Arial"/>
                </a:endParaRPr>
              </a:p>
            </p:txBody>
          </p:sp>
          <p:sp>
            <p:nvSpPr>
              <p:cNvPr id="24" name="图形"/>
              <p:cNvSpPr txBox="1"/>
              <p:nvPr/>
            </p:nvSpPr>
            <p:spPr>
              <a:xfrm>
                <a:off x="16506" y="2948"/>
                <a:ext cx="407" cy="1249"/>
              </a:xfrm>
              <a:custGeom>
                <a:avLst/>
                <a:gdLst/>
                <a:ahLst/>
                <a:cxnLst>
                  <a:cxn ang="3">
                    <a:pos x="hc" y="t"/>
                  </a:cxn>
                  <a:cxn ang="cd2">
                    <a:pos x="l" y="vc"/>
                  </a:cxn>
                  <a:cxn ang="cd4">
                    <a:pos x="hc" y="b"/>
                  </a:cxn>
                  <a:cxn ang="0">
                    <a:pos x="r" y="vc"/>
                  </a:cxn>
                </a:cxnLst>
                <a:rect l="l" t="t" r="r" b="b"/>
                <a:pathLst>
                  <a:path w="407" h="1249">
                    <a:moveTo>
                      <a:pt x="0" y="0"/>
                    </a:moveTo>
                    <a:lnTo>
                      <a:pt x="247" y="0"/>
                    </a:lnTo>
                    <a:lnTo>
                      <a:pt x="247" y="739"/>
                    </a:lnTo>
                    <a:cubicBezTo>
                      <a:pt x="247" y="857"/>
                      <a:pt x="261" y="930"/>
                      <a:pt x="290" y="960"/>
                    </a:cubicBezTo>
                    <a:cubicBezTo>
                      <a:pt x="318" y="989"/>
                      <a:pt x="357" y="1003"/>
                      <a:pt x="407" y="1003"/>
                    </a:cubicBezTo>
                    <a:lnTo>
                      <a:pt x="407" y="1249"/>
                    </a:lnTo>
                    <a:cubicBezTo>
                      <a:pt x="298" y="1249"/>
                      <a:pt x="203" y="1214"/>
                      <a:pt x="122" y="1143"/>
                    </a:cubicBezTo>
                    <a:cubicBezTo>
                      <a:pt x="41" y="1072"/>
                      <a:pt x="0" y="937"/>
                      <a:pt x="0" y="739"/>
                    </a:cubicBezTo>
                    <a:lnTo>
                      <a:pt x="0" y="0"/>
                    </a:lnTo>
                    <a:close/>
                  </a:path>
                </a:pathLst>
              </a:custGeom>
              <a:grpFill/>
              <a:ln>
                <a:noFill/>
              </a:ln>
              <a:effec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00000"/>
                  </a:lnSpc>
                </a:pPr>
                <a:endParaRPr lang="zh-CN" altLang="en-US" sz="11500" b="1" noProof="0">
                  <a:ln>
                    <a:noFill/>
                  </a:ln>
                  <a:solidFill>
                    <a:schemeClr val="tx1">
                      <a:lumMod val="75000"/>
                      <a:lumOff val="25000"/>
                    </a:schemeClr>
                  </a:solidFill>
                  <a:effectLst/>
                  <a:uLnTx/>
                  <a:uFillTx/>
                  <a:latin typeface="Arial"/>
                  <a:ea typeface="阿里巴巴普惠体 Medium"/>
                  <a:cs typeface="阿里巴巴普惠体 Medium"/>
                  <a:sym typeface="Arial"/>
                </a:endParaRPr>
              </a:p>
            </p:txBody>
          </p:sp>
        </p:grpSp>
        <p:sp>
          <p:nvSpPr>
            <p:cNvPr id="25" name="图形"/>
            <p:cNvSpPr txBox="1"/>
            <p:nvPr/>
          </p:nvSpPr>
          <p:spPr>
            <a:xfrm>
              <a:off x="12630" y="1627"/>
              <a:ext cx="1656" cy="2300"/>
            </a:xfrm>
            <a:custGeom>
              <a:avLst/>
              <a:gdLst/>
              <a:ahLst/>
              <a:cxnLst>
                <a:cxn ang="3">
                  <a:pos x="hc" y="t"/>
                </a:cxn>
                <a:cxn ang="cd2">
                  <a:pos x="l" y="vc"/>
                </a:cxn>
                <a:cxn ang="cd4">
                  <a:pos x="hc" y="b"/>
                </a:cxn>
                <a:cxn ang="0">
                  <a:pos x="r" y="vc"/>
                </a:cxn>
              </a:cxnLst>
              <a:rect l="l" t="t" r="r" b="b"/>
              <a:pathLst>
                <a:path w="1656" h="2300">
                  <a:moveTo>
                    <a:pt x="833" y="834"/>
                  </a:moveTo>
                  <a:lnTo>
                    <a:pt x="833" y="1173"/>
                  </a:lnTo>
                  <a:lnTo>
                    <a:pt x="846" y="1173"/>
                  </a:lnTo>
                  <a:cubicBezTo>
                    <a:pt x="853" y="1173"/>
                    <a:pt x="859" y="1170"/>
                    <a:pt x="866" y="1163"/>
                  </a:cubicBezTo>
                  <a:cubicBezTo>
                    <a:pt x="872" y="1157"/>
                    <a:pt x="875" y="1150"/>
                    <a:pt x="875" y="1140"/>
                  </a:cubicBezTo>
                  <a:lnTo>
                    <a:pt x="875" y="834"/>
                  </a:lnTo>
                  <a:lnTo>
                    <a:pt x="833" y="834"/>
                  </a:lnTo>
                  <a:close/>
                  <a:moveTo>
                    <a:pt x="443" y="566"/>
                  </a:moveTo>
                  <a:lnTo>
                    <a:pt x="607" y="566"/>
                  </a:lnTo>
                  <a:lnTo>
                    <a:pt x="607" y="2056"/>
                  </a:lnTo>
                  <a:lnTo>
                    <a:pt x="443" y="2056"/>
                  </a:lnTo>
                  <a:lnTo>
                    <a:pt x="443" y="566"/>
                  </a:lnTo>
                  <a:close/>
                  <a:moveTo>
                    <a:pt x="29" y="566"/>
                  </a:moveTo>
                  <a:lnTo>
                    <a:pt x="196" y="566"/>
                  </a:lnTo>
                  <a:lnTo>
                    <a:pt x="196" y="1872"/>
                  </a:lnTo>
                  <a:lnTo>
                    <a:pt x="196" y="1872"/>
                  </a:lnTo>
                  <a:cubicBezTo>
                    <a:pt x="190" y="1916"/>
                    <a:pt x="174" y="1956"/>
                    <a:pt x="149" y="1991"/>
                  </a:cubicBezTo>
                  <a:cubicBezTo>
                    <a:pt x="115" y="2038"/>
                    <a:pt x="65" y="2061"/>
                    <a:pt x="0" y="2061"/>
                  </a:cubicBezTo>
                  <a:lnTo>
                    <a:pt x="0" y="1898"/>
                  </a:lnTo>
                  <a:cubicBezTo>
                    <a:pt x="8" y="1896"/>
                    <a:pt x="15" y="1888"/>
                    <a:pt x="21" y="1876"/>
                  </a:cubicBezTo>
                  <a:cubicBezTo>
                    <a:pt x="26" y="1863"/>
                    <a:pt x="29" y="1847"/>
                    <a:pt x="29" y="1826"/>
                  </a:cubicBezTo>
                  <a:lnTo>
                    <a:pt x="29" y="566"/>
                  </a:lnTo>
                  <a:close/>
                  <a:moveTo>
                    <a:pt x="833" y="225"/>
                  </a:moveTo>
                  <a:lnTo>
                    <a:pt x="833" y="589"/>
                  </a:lnTo>
                  <a:lnTo>
                    <a:pt x="875" y="589"/>
                  </a:lnTo>
                  <a:lnTo>
                    <a:pt x="875" y="225"/>
                  </a:lnTo>
                  <a:lnTo>
                    <a:pt x="833" y="225"/>
                  </a:lnTo>
                  <a:close/>
                  <a:moveTo>
                    <a:pt x="196" y="7"/>
                  </a:moveTo>
                  <a:lnTo>
                    <a:pt x="443" y="7"/>
                  </a:lnTo>
                  <a:lnTo>
                    <a:pt x="443" y="293"/>
                  </a:lnTo>
                  <a:lnTo>
                    <a:pt x="607" y="293"/>
                  </a:lnTo>
                  <a:lnTo>
                    <a:pt x="607" y="537"/>
                  </a:lnTo>
                  <a:lnTo>
                    <a:pt x="443" y="537"/>
                  </a:lnTo>
                  <a:lnTo>
                    <a:pt x="443" y="566"/>
                  </a:lnTo>
                  <a:lnTo>
                    <a:pt x="442" y="566"/>
                  </a:lnTo>
                  <a:lnTo>
                    <a:pt x="442" y="2056"/>
                  </a:lnTo>
                  <a:lnTo>
                    <a:pt x="443" y="2056"/>
                  </a:lnTo>
                  <a:lnTo>
                    <a:pt x="443" y="2298"/>
                  </a:lnTo>
                  <a:lnTo>
                    <a:pt x="196" y="2298"/>
                  </a:lnTo>
                  <a:lnTo>
                    <a:pt x="196" y="1872"/>
                  </a:lnTo>
                  <a:lnTo>
                    <a:pt x="198" y="1861"/>
                  </a:lnTo>
                  <a:cubicBezTo>
                    <a:pt x="199" y="1849"/>
                    <a:pt x="199" y="1838"/>
                    <a:pt x="199" y="1826"/>
                  </a:cubicBezTo>
                  <a:lnTo>
                    <a:pt x="199" y="566"/>
                  </a:lnTo>
                  <a:lnTo>
                    <a:pt x="196" y="566"/>
                  </a:lnTo>
                  <a:lnTo>
                    <a:pt x="196" y="537"/>
                  </a:lnTo>
                  <a:lnTo>
                    <a:pt x="0" y="537"/>
                  </a:lnTo>
                  <a:lnTo>
                    <a:pt x="0" y="293"/>
                  </a:lnTo>
                  <a:lnTo>
                    <a:pt x="196" y="293"/>
                  </a:lnTo>
                  <a:lnTo>
                    <a:pt x="196" y="7"/>
                  </a:lnTo>
                  <a:close/>
                  <a:moveTo>
                    <a:pt x="1103" y="0"/>
                  </a:moveTo>
                  <a:lnTo>
                    <a:pt x="1654" y="0"/>
                  </a:lnTo>
                  <a:lnTo>
                    <a:pt x="1654" y="246"/>
                  </a:lnTo>
                  <a:lnTo>
                    <a:pt x="1570" y="246"/>
                  </a:lnTo>
                  <a:lnTo>
                    <a:pt x="1570" y="1147"/>
                  </a:lnTo>
                  <a:lnTo>
                    <a:pt x="1570" y="1243"/>
                  </a:lnTo>
                  <a:lnTo>
                    <a:pt x="1654" y="1243"/>
                  </a:lnTo>
                  <a:lnTo>
                    <a:pt x="1654" y="1470"/>
                  </a:lnTo>
                  <a:lnTo>
                    <a:pt x="1564" y="1470"/>
                  </a:lnTo>
                  <a:lnTo>
                    <a:pt x="1564" y="2027"/>
                  </a:lnTo>
                  <a:cubicBezTo>
                    <a:pt x="1564" y="2041"/>
                    <a:pt x="1566" y="2051"/>
                    <a:pt x="1572" y="2059"/>
                  </a:cubicBezTo>
                  <a:cubicBezTo>
                    <a:pt x="1577" y="2066"/>
                    <a:pt x="1582" y="2070"/>
                    <a:pt x="1586" y="2070"/>
                  </a:cubicBezTo>
                  <a:lnTo>
                    <a:pt x="1656" y="2070"/>
                  </a:lnTo>
                  <a:lnTo>
                    <a:pt x="1656" y="2295"/>
                  </a:lnTo>
                  <a:lnTo>
                    <a:pt x="1586" y="2295"/>
                  </a:lnTo>
                  <a:cubicBezTo>
                    <a:pt x="1534" y="2295"/>
                    <a:pt x="1487" y="2280"/>
                    <a:pt x="1444" y="2248"/>
                  </a:cubicBezTo>
                  <a:cubicBezTo>
                    <a:pt x="1402" y="2217"/>
                    <a:pt x="1377" y="2182"/>
                    <a:pt x="1370" y="2142"/>
                  </a:cubicBezTo>
                  <a:cubicBezTo>
                    <a:pt x="1313" y="2247"/>
                    <a:pt x="1216" y="2300"/>
                    <a:pt x="1078" y="2300"/>
                  </a:cubicBezTo>
                  <a:lnTo>
                    <a:pt x="1078" y="2150"/>
                  </a:lnTo>
                  <a:lnTo>
                    <a:pt x="1083" y="2139"/>
                  </a:lnTo>
                  <a:cubicBezTo>
                    <a:pt x="1091" y="2120"/>
                    <a:pt x="1096" y="2100"/>
                    <a:pt x="1099" y="2079"/>
                  </a:cubicBezTo>
                  <a:lnTo>
                    <a:pt x="1099" y="2073"/>
                  </a:lnTo>
                  <a:lnTo>
                    <a:pt x="1103" y="2072"/>
                  </a:lnTo>
                  <a:cubicBezTo>
                    <a:pt x="1159" y="2063"/>
                    <a:pt x="1206" y="2018"/>
                    <a:pt x="1245" y="1939"/>
                  </a:cubicBezTo>
                  <a:cubicBezTo>
                    <a:pt x="1288" y="1848"/>
                    <a:pt x="1318" y="1692"/>
                    <a:pt x="1333" y="1470"/>
                  </a:cubicBezTo>
                  <a:lnTo>
                    <a:pt x="1098" y="1470"/>
                  </a:lnTo>
                  <a:lnTo>
                    <a:pt x="1098" y="1183"/>
                  </a:lnTo>
                  <a:lnTo>
                    <a:pt x="1099" y="1179"/>
                  </a:lnTo>
                  <a:cubicBezTo>
                    <a:pt x="1100" y="1167"/>
                    <a:pt x="1101" y="1154"/>
                    <a:pt x="1101" y="1140"/>
                  </a:cubicBezTo>
                  <a:lnTo>
                    <a:pt x="1101" y="336"/>
                  </a:lnTo>
                  <a:lnTo>
                    <a:pt x="1325" y="336"/>
                  </a:lnTo>
                  <a:lnTo>
                    <a:pt x="1325" y="1243"/>
                  </a:lnTo>
                  <a:lnTo>
                    <a:pt x="1342" y="1243"/>
                  </a:lnTo>
                  <a:lnTo>
                    <a:pt x="1342" y="1147"/>
                  </a:lnTo>
                  <a:lnTo>
                    <a:pt x="1342" y="246"/>
                  </a:lnTo>
                  <a:lnTo>
                    <a:pt x="1103" y="246"/>
                  </a:lnTo>
                  <a:lnTo>
                    <a:pt x="1103" y="0"/>
                  </a:lnTo>
                  <a:close/>
                  <a:moveTo>
                    <a:pt x="607" y="0"/>
                  </a:moveTo>
                  <a:lnTo>
                    <a:pt x="1101" y="0"/>
                  </a:lnTo>
                  <a:lnTo>
                    <a:pt x="1101" y="336"/>
                  </a:lnTo>
                  <a:lnTo>
                    <a:pt x="1098" y="336"/>
                  </a:lnTo>
                  <a:lnTo>
                    <a:pt x="1098" y="1183"/>
                  </a:lnTo>
                  <a:lnTo>
                    <a:pt x="1097" y="1192"/>
                  </a:lnTo>
                  <a:cubicBezTo>
                    <a:pt x="1087" y="1241"/>
                    <a:pt x="1064" y="1285"/>
                    <a:pt x="1027" y="1322"/>
                  </a:cubicBezTo>
                  <a:cubicBezTo>
                    <a:pt x="977" y="1373"/>
                    <a:pt x="917" y="1398"/>
                    <a:pt x="846" y="1398"/>
                  </a:cubicBezTo>
                  <a:lnTo>
                    <a:pt x="833" y="1398"/>
                  </a:lnTo>
                  <a:lnTo>
                    <a:pt x="833" y="2070"/>
                  </a:lnTo>
                  <a:lnTo>
                    <a:pt x="846" y="2070"/>
                  </a:lnTo>
                  <a:cubicBezTo>
                    <a:pt x="853" y="2070"/>
                    <a:pt x="859" y="2067"/>
                    <a:pt x="866" y="2061"/>
                  </a:cubicBezTo>
                  <a:cubicBezTo>
                    <a:pt x="872" y="2055"/>
                    <a:pt x="875" y="2048"/>
                    <a:pt x="875" y="2040"/>
                  </a:cubicBezTo>
                  <a:lnTo>
                    <a:pt x="875" y="1675"/>
                  </a:lnTo>
                  <a:lnTo>
                    <a:pt x="1101" y="1675"/>
                  </a:lnTo>
                  <a:lnTo>
                    <a:pt x="1101" y="2040"/>
                  </a:lnTo>
                  <a:cubicBezTo>
                    <a:pt x="1101" y="2049"/>
                    <a:pt x="1101" y="2058"/>
                    <a:pt x="1100" y="2066"/>
                  </a:cubicBezTo>
                  <a:lnTo>
                    <a:pt x="1099" y="2073"/>
                  </a:lnTo>
                  <a:lnTo>
                    <a:pt x="1090" y="2074"/>
                  </a:lnTo>
                  <a:cubicBezTo>
                    <a:pt x="1086" y="2074"/>
                    <a:pt x="1082" y="2075"/>
                    <a:pt x="1078" y="2075"/>
                  </a:cubicBezTo>
                  <a:lnTo>
                    <a:pt x="1078" y="2150"/>
                  </a:lnTo>
                  <a:lnTo>
                    <a:pt x="1078" y="2150"/>
                  </a:lnTo>
                  <a:cubicBezTo>
                    <a:pt x="1066" y="2176"/>
                    <a:pt x="1049" y="2200"/>
                    <a:pt x="1027" y="2221"/>
                  </a:cubicBezTo>
                  <a:cubicBezTo>
                    <a:pt x="978" y="2271"/>
                    <a:pt x="917" y="2295"/>
                    <a:pt x="846" y="2295"/>
                  </a:cubicBezTo>
                  <a:lnTo>
                    <a:pt x="607" y="2295"/>
                  </a:lnTo>
                  <a:lnTo>
                    <a:pt x="607" y="2056"/>
                  </a:lnTo>
                  <a:lnTo>
                    <a:pt x="610" y="2056"/>
                  </a:lnTo>
                  <a:lnTo>
                    <a:pt x="610" y="566"/>
                  </a:lnTo>
                  <a:lnTo>
                    <a:pt x="607" y="566"/>
                  </a:lnTo>
                  <a:lnTo>
                    <a:pt x="607" y="537"/>
                  </a:lnTo>
                  <a:lnTo>
                    <a:pt x="623" y="537"/>
                  </a:lnTo>
                  <a:lnTo>
                    <a:pt x="623" y="293"/>
                  </a:lnTo>
                  <a:lnTo>
                    <a:pt x="607" y="293"/>
                  </a:lnTo>
                  <a:lnTo>
                    <a:pt x="607" y="0"/>
                  </a:lnTo>
                  <a:close/>
                </a:path>
              </a:pathLst>
            </a:custGeom>
            <a:gradFill>
              <a:gsLst>
                <a:gs pos="88000">
                  <a:schemeClr val="bg1"/>
                </a:gs>
                <a:gs pos="96000">
                  <a:schemeClr val="bg1">
                    <a:alpha val="0"/>
                  </a:schemeClr>
                </a:gs>
              </a:gsLst>
              <a:lin ang="5400000" scaled="0"/>
            </a:gradFill>
            <a:ln>
              <a:noFill/>
            </a:ln>
            <a:effec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00000"/>
                </a:lnSpc>
              </a:pPr>
              <a:endParaRPr lang="zh-CN" altLang="en-US" sz="11500" b="1" noProof="0">
                <a:ln>
                  <a:noFill/>
                </a:ln>
                <a:solidFill>
                  <a:schemeClr val="tx1">
                    <a:lumMod val="75000"/>
                    <a:lumOff val="25000"/>
                  </a:schemeClr>
                </a:solidFill>
                <a:effectLst/>
                <a:uLnTx/>
                <a:uFillTx/>
                <a:latin typeface="Arial"/>
                <a:ea typeface="阿里巴巴普惠体 Medium"/>
                <a:cs typeface="阿里巴巴普惠体 Medium"/>
                <a:sym typeface="Arial"/>
              </a:endParaRPr>
            </a:p>
          </p:txBody>
        </p:sp>
        <p:grpSp>
          <p:nvGrpSpPr>
            <p:cNvPr id="30" name="组合 29"/>
            <p:cNvGrpSpPr/>
            <p:nvPr/>
          </p:nvGrpSpPr>
          <p:grpSpPr>
            <a:xfrm>
              <a:off x="7380" y="1627"/>
              <a:ext cx="1655" cy="2300"/>
              <a:chOff x="7380" y="2251"/>
              <a:chExt cx="1655" cy="2300"/>
            </a:xfrm>
            <a:gradFill>
              <a:gsLst>
                <a:gs pos="61000">
                  <a:schemeClr val="bg1"/>
                </a:gs>
                <a:gs pos="78000">
                  <a:schemeClr val="bg1">
                    <a:alpha val="0"/>
                  </a:schemeClr>
                </a:gs>
              </a:gsLst>
              <a:lin ang="6600000" scaled="0"/>
            </a:gradFill>
          </p:grpSpPr>
          <p:sp>
            <p:nvSpPr>
              <p:cNvPr id="29" name="图形"/>
              <p:cNvSpPr txBox="1"/>
              <p:nvPr>
                <p:custDataLst>
                  <p:tags r:id="rId2"/>
                </p:custDataLst>
              </p:nvPr>
            </p:nvSpPr>
            <p:spPr>
              <a:xfrm>
                <a:off x="7831" y="2251"/>
                <a:ext cx="1205" cy="2295"/>
              </a:xfrm>
              <a:custGeom>
                <a:avLst/>
                <a:gdLst/>
                <a:ahLst/>
                <a:cxnLst>
                  <a:cxn ang="3">
                    <a:pos x="hc" y="t"/>
                  </a:cxn>
                  <a:cxn ang="cd2">
                    <a:pos x="l" y="vc"/>
                  </a:cxn>
                  <a:cxn ang="cd4">
                    <a:pos x="hc" y="b"/>
                  </a:cxn>
                  <a:cxn ang="0">
                    <a:pos x="r" y="vc"/>
                  </a:cxn>
                </a:cxnLst>
                <a:rect l="l" t="t" r="r" b="b"/>
                <a:pathLst>
                  <a:path w="1205" h="2295">
                    <a:moveTo>
                      <a:pt x="244" y="1488"/>
                    </a:moveTo>
                    <a:lnTo>
                      <a:pt x="244" y="2050"/>
                    </a:lnTo>
                    <a:lnTo>
                      <a:pt x="738" y="2050"/>
                    </a:lnTo>
                    <a:cubicBezTo>
                      <a:pt x="799" y="2050"/>
                      <a:pt x="852" y="2031"/>
                      <a:pt x="894" y="1994"/>
                    </a:cubicBezTo>
                    <a:cubicBezTo>
                      <a:pt x="937" y="1957"/>
                      <a:pt x="958" y="1911"/>
                      <a:pt x="958" y="1858"/>
                    </a:cubicBezTo>
                    <a:lnTo>
                      <a:pt x="958" y="1488"/>
                    </a:lnTo>
                    <a:lnTo>
                      <a:pt x="244" y="1488"/>
                    </a:lnTo>
                    <a:close/>
                    <a:moveTo>
                      <a:pt x="954" y="0"/>
                    </a:moveTo>
                    <a:lnTo>
                      <a:pt x="1201" y="0"/>
                    </a:lnTo>
                    <a:cubicBezTo>
                      <a:pt x="1201" y="81"/>
                      <a:pt x="1184" y="149"/>
                      <a:pt x="1151" y="205"/>
                    </a:cubicBezTo>
                    <a:cubicBezTo>
                      <a:pt x="1118" y="261"/>
                      <a:pt x="1074" y="305"/>
                      <a:pt x="1019" y="337"/>
                    </a:cubicBezTo>
                    <a:cubicBezTo>
                      <a:pt x="964" y="369"/>
                      <a:pt x="903" y="386"/>
                      <a:pt x="837" y="386"/>
                    </a:cubicBezTo>
                    <a:lnTo>
                      <a:pt x="732" y="386"/>
                    </a:lnTo>
                    <a:lnTo>
                      <a:pt x="732" y="699"/>
                    </a:lnTo>
                    <a:lnTo>
                      <a:pt x="1203" y="699"/>
                    </a:lnTo>
                    <a:lnTo>
                      <a:pt x="1203" y="945"/>
                    </a:lnTo>
                    <a:lnTo>
                      <a:pt x="732" y="945"/>
                    </a:lnTo>
                    <a:lnTo>
                      <a:pt x="732" y="1243"/>
                    </a:lnTo>
                    <a:lnTo>
                      <a:pt x="1205" y="1243"/>
                    </a:lnTo>
                    <a:lnTo>
                      <a:pt x="1205" y="1858"/>
                    </a:lnTo>
                    <a:cubicBezTo>
                      <a:pt x="1205" y="1937"/>
                      <a:pt x="1184" y="2011"/>
                      <a:pt x="1142" y="2078"/>
                    </a:cubicBezTo>
                    <a:cubicBezTo>
                      <a:pt x="1100" y="2146"/>
                      <a:pt x="1043" y="2199"/>
                      <a:pt x="972" y="2238"/>
                    </a:cubicBezTo>
                    <a:cubicBezTo>
                      <a:pt x="901" y="2276"/>
                      <a:pt x="823" y="2295"/>
                      <a:pt x="738" y="2295"/>
                    </a:cubicBezTo>
                    <a:lnTo>
                      <a:pt x="0" y="2295"/>
                    </a:lnTo>
                    <a:lnTo>
                      <a:pt x="0" y="1243"/>
                    </a:lnTo>
                    <a:lnTo>
                      <a:pt x="485" y="1243"/>
                    </a:lnTo>
                    <a:lnTo>
                      <a:pt x="485" y="945"/>
                    </a:lnTo>
                    <a:lnTo>
                      <a:pt x="2" y="945"/>
                    </a:lnTo>
                    <a:lnTo>
                      <a:pt x="2" y="699"/>
                    </a:lnTo>
                    <a:lnTo>
                      <a:pt x="485" y="699"/>
                    </a:lnTo>
                    <a:lnTo>
                      <a:pt x="485" y="386"/>
                    </a:lnTo>
                    <a:lnTo>
                      <a:pt x="2" y="386"/>
                    </a:lnTo>
                    <a:lnTo>
                      <a:pt x="2" y="142"/>
                    </a:lnTo>
                    <a:lnTo>
                      <a:pt x="837" y="142"/>
                    </a:lnTo>
                    <a:cubicBezTo>
                      <a:pt x="870" y="142"/>
                      <a:pt x="897" y="130"/>
                      <a:pt x="920" y="107"/>
                    </a:cubicBezTo>
                    <a:cubicBezTo>
                      <a:pt x="943" y="84"/>
                      <a:pt x="954" y="48"/>
                      <a:pt x="954" y="0"/>
                    </a:cubicBezTo>
                    <a:close/>
                  </a:path>
                </a:pathLst>
              </a:custGeom>
              <a:grpFill/>
              <a:ln>
                <a:noFill/>
              </a:ln>
              <a:effectLst/>
            </p:spPr>
            <p:txBody>
              <a:bodyPr wrap="square" lIns="0" tIns="0" rIns="0" bIns="0" rtlCol="0">
                <a:noAutofit/>
              </a:bodyPr>
              <a:lstStyle/>
              <a:p>
                <a:pPr algn="dist">
                  <a:lnSpc>
                    <a:spcPct val="100000"/>
                  </a:lnSpc>
                </a:pPr>
                <a:endParaRPr lang="zh-CN" altLang="en-US" sz="11500" b="1" noProof="0">
                  <a:ln>
                    <a:noFill/>
                  </a:ln>
                  <a:solidFill>
                    <a:schemeClr val="tx1">
                      <a:lumMod val="75000"/>
                      <a:lumOff val="25000"/>
                    </a:schemeClr>
                  </a:solidFill>
                  <a:effectLst/>
                  <a:uLnTx/>
                  <a:uFillTx/>
                  <a:latin typeface="Arial"/>
                  <a:ea typeface="阿里巴巴普惠体 Medium"/>
                  <a:cs typeface="阿里巴巴普惠体 Medium"/>
                  <a:sym typeface="Arial"/>
                </a:endParaRPr>
              </a:p>
            </p:txBody>
          </p:sp>
          <p:sp>
            <p:nvSpPr>
              <p:cNvPr id="15" name="图形"/>
              <p:cNvSpPr txBox="1"/>
              <p:nvPr/>
            </p:nvSpPr>
            <p:spPr>
              <a:xfrm>
                <a:off x="7400" y="2251"/>
                <a:ext cx="398" cy="543"/>
              </a:xfrm>
              <a:custGeom>
                <a:avLst/>
                <a:gdLst/>
                <a:ahLst/>
                <a:cxnLst>
                  <a:cxn ang="3">
                    <a:pos x="hc" y="t"/>
                  </a:cxn>
                  <a:cxn ang="cd2">
                    <a:pos x="l" y="vc"/>
                  </a:cxn>
                  <a:cxn ang="cd4">
                    <a:pos x="hc" y="b"/>
                  </a:cxn>
                  <a:cxn ang="0">
                    <a:pos x="r" y="vc"/>
                  </a:cxn>
                </a:cxnLst>
                <a:rect l="l" t="t" r="r" b="b"/>
                <a:pathLst>
                  <a:path w="398" h="543">
                    <a:moveTo>
                      <a:pt x="0" y="0"/>
                    </a:moveTo>
                    <a:lnTo>
                      <a:pt x="244" y="0"/>
                    </a:lnTo>
                    <a:lnTo>
                      <a:pt x="244" y="117"/>
                    </a:lnTo>
                    <a:cubicBezTo>
                      <a:pt x="244" y="168"/>
                      <a:pt x="258" y="211"/>
                      <a:pt x="285" y="245"/>
                    </a:cubicBezTo>
                    <a:cubicBezTo>
                      <a:pt x="312" y="280"/>
                      <a:pt x="349" y="298"/>
                      <a:pt x="398" y="298"/>
                    </a:cubicBezTo>
                    <a:lnTo>
                      <a:pt x="398" y="543"/>
                    </a:lnTo>
                    <a:cubicBezTo>
                      <a:pt x="314" y="543"/>
                      <a:pt x="244" y="524"/>
                      <a:pt x="186" y="486"/>
                    </a:cubicBezTo>
                    <a:cubicBezTo>
                      <a:pt x="129" y="448"/>
                      <a:pt x="83" y="396"/>
                      <a:pt x="50" y="331"/>
                    </a:cubicBezTo>
                    <a:cubicBezTo>
                      <a:pt x="17" y="266"/>
                      <a:pt x="0" y="194"/>
                      <a:pt x="0" y="117"/>
                    </a:cubicBezTo>
                    <a:lnTo>
                      <a:pt x="0" y="0"/>
                    </a:lnTo>
                    <a:close/>
                  </a:path>
                </a:pathLst>
              </a:custGeom>
              <a:grpFill/>
              <a:ln>
                <a:noFill/>
              </a:ln>
              <a:effec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00000"/>
                  </a:lnSpc>
                </a:pPr>
                <a:endParaRPr lang="zh-CN" altLang="en-US" sz="11500" b="1" noProof="0">
                  <a:ln>
                    <a:noFill/>
                  </a:ln>
                  <a:solidFill>
                    <a:schemeClr val="tx1">
                      <a:lumMod val="75000"/>
                      <a:lumOff val="25000"/>
                    </a:schemeClr>
                  </a:solidFill>
                  <a:effectLst/>
                  <a:uLnTx/>
                  <a:uFillTx/>
                  <a:latin typeface="Arial"/>
                  <a:ea typeface="阿里巴巴普惠体 Medium"/>
                  <a:cs typeface="阿里巴巴普惠体 Medium"/>
                  <a:sym typeface="Arial"/>
                </a:endParaRPr>
              </a:p>
            </p:txBody>
          </p:sp>
          <p:sp>
            <p:nvSpPr>
              <p:cNvPr id="21" name="图形"/>
              <p:cNvSpPr txBox="1"/>
              <p:nvPr/>
            </p:nvSpPr>
            <p:spPr>
              <a:xfrm>
                <a:off x="7400" y="2824"/>
                <a:ext cx="398" cy="543"/>
              </a:xfrm>
              <a:custGeom>
                <a:avLst/>
                <a:gdLst/>
                <a:ahLst/>
                <a:cxnLst>
                  <a:cxn ang="3">
                    <a:pos x="hc" y="t"/>
                  </a:cxn>
                  <a:cxn ang="cd2">
                    <a:pos x="l" y="vc"/>
                  </a:cxn>
                  <a:cxn ang="cd4">
                    <a:pos x="hc" y="b"/>
                  </a:cxn>
                  <a:cxn ang="0">
                    <a:pos x="r" y="vc"/>
                  </a:cxn>
                </a:cxnLst>
                <a:rect l="l" t="t" r="r" b="b"/>
                <a:pathLst>
                  <a:path w="398" h="543">
                    <a:moveTo>
                      <a:pt x="0" y="0"/>
                    </a:moveTo>
                    <a:lnTo>
                      <a:pt x="244" y="0"/>
                    </a:lnTo>
                    <a:lnTo>
                      <a:pt x="244" y="117"/>
                    </a:lnTo>
                    <a:cubicBezTo>
                      <a:pt x="244" y="168"/>
                      <a:pt x="258" y="211"/>
                      <a:pt x="285" y="245"/>
                    </a:cubicBezTo>
                    <a:cubicBezTo>
                      <a:pt x="312" y="280"/>
                      <a:pt x="349" y="298"/>
                      <a:pt x="398" y="298"/>
                    </a:cubicBezTo>
                    <a:lnTo>
                      <a:pt x="398" y="543"/>
                    </a:lnTo>
                    <a:cubicBezTo>
                      <a:pt x="314" y="543"/>
                      <a:pt x="244" y="524"/>
                      <a:pt x="186" y="486"/>
                    </a:cubicBezTo>
                    <a:cubicBezTo>
                      <a:pt x="129" y="448"/>
                      <a:pt x="83" y="396"/>
                      <a:pt x="50" y="331"/>
                    </a:cubicBezTo>
                    <a:cubicBezTo>
                      <a:pt x="17" y="266"/>
                      <a:pt x="0" y="194"/>
                      <a:pt x="0" y="117"/>
                    </a:cubicBezTo>
                    <a:lnTo>
                      <a:pt x="0" y="0"/>
                    </a:lnTo>
                    <a:close/>
                  </a:path>
                </a:pathLst>
              </a:custGeom>
              <a:grpFill/>
              <a:ln>
                <a:noFill/>
              </a:ln>
              <a:effec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00000"/>
                  </a:lnSpc>
                </a:pPr>
                <a:endParaRPr lang="zh-CN" altLang="en-US" sz="11500" b="1" noProof="0">
                  <a:ln>
                    <a:noFill/>
                  </a:ln>
                  <a:solidFill>
                    <a:schemeClr val="tx1">
                      <a:lumMod val="75000"/>
                      <a:lumOff val="25000"/>
                    </a:schemeClr>
                  </a:solidFill>
                  <a:effectLst/>
                  <a:uLnTx/>
                  <a:uFillTx/>
                  <a:latin typeface="Arial"/>
                  <a:ea typeface="阿里巴巴普惠体 Medium"/>
                  <a:cs typeface="阿里巴巴普惠体 Medium"/>
                  <a:sym typeface="Arial"/>
                </a:endParaRPr>
              </a:p>
            </p:txBody>
          </p:sp>
          <p:sp>
            <p:nvSpPr>
              <p:cNvPr id="26" name="图形"/>
              <p:cNvSpPr txBox="1"/>
              <p:nvPr/>
            </p:nvSpPr>
            <p:spPr>
              <a:xfrm>
                <a:off x="7380" y="3469"/>
                <a:ext cx="432" cy="1082"/>
              </a:xfrm>
              <a:custGeom>
                <a:avLst/>
                <a:gdLst/>
                <a:ahLst/>
                <a:cxnLst>
                  <a:cxn ang="3">
                    <a:pos x="hc" y="t"/>
                  </a:cxn>
                  <a:cxn ang="cd2">
                    <a:pos x="l" y="vc"/>
                  </a:cxn>
                  <a:cxn ang="cd4">
                    <a:pos x="hc" y="b"/>
                  </a:cxn>
                  <a:cxn ang="0">
                    <a:pos x="r" y="vc"/>
                  </a:cxn>
                </a:cxnLst>
                <a:rect l="l" t="t" r="r" b="b"/>
                <a:pathLst>
                  <a:path w="432" h="1082">
                    <a:moveTo>
                      <a:pt x="187" y="0"/>
                    </a:moveTo>
                    <a:lnTo>
                      <a:pt x="432" y="0"/>
                    </a:lnTo>
                    <a:lnTo>
                      <a:pt x="432" y="385"/>
                    </a:lnTo>
                    <a:cubicBezTo>
                      <a:pt x="432" y="466"/>
                      <a:pt x="421" y="568"/>
                      <a:pt x="399" y="688"/>
                    </a:cubicBezTo>
                    <a:cubicBezTo>
                      <a:pt x="377" y="809"/>
                      <a:pt x="323" y="911"/>
                      <a:pt x="236" y="992"/>
                    </a:cubicBezTo>
                    <a:cubicBezTo>
                      <a:pt x="183" y="1052"/>
                      <a:pt x="104" y="1082"/>
                      <a:pt x="0" y="1082"/>
                    </a:cubicBezTo>
                    <a:lnTo>
                      <a:pt x="0" y="837"/>
                    </a:lnTo>
                    <a:cubicBezTo>
                      <a:pt x="36" y="837"/>
                      <a:pt x="62" y="828"/>
                      <a:pt x="79" y="812"/>
                    </a:cubicBezTo>
                    <a:cubicBezTo>
                      <a:pt x="116" y="774"/>
                      <a:pt x="143" y="710"/>
                      <a:pt x="161" y="620"/>
                    </a:cubicBezTo>
                    <a:cubicBezTo>
                      <a:pt x="178" y="529"/>
                      <a:pt x="187" y="451"/>
                      <a:pt x="187" y="385"/>
                    </a:cubicBezTo>
                    <a:lnTo>
                      <a:pt x="187" y="0"/>
                    </a:lnTo>
                    <a:close/>
                  </a:path>
                </a:pathLst>
              </a:custGeom>
              <a:grpFill/>
              <a:ln>
                <a:noFill/>
              </a:ln>
              <a:effec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00000"/>
                  </a:lnSpc>
                </a:pPr>
                <a:endParaRPr lang="zh-CN" altLang="en-US" sz="11500" b="1" noProof="0">
                  <a:ln>
                    <a:noFill/>
                  </a:ln>
                  <a:solidFill>
                    <a:schemeClr val="tx1">
                      <a:lumMod val="75000"/>
                      <a:lumOff val="25000"/>
                    </a:schemeClr>
                  </a:solidFill>
                  <a:effectLst/>
                  <a:uLnTx/>
                  <a:uFillTx/>
                  <a:latin typeface="Arial"/>
                  <a:ea typeface="阿里巴巴普惠体 Medium"/>
                  <a:cs typeface="阿里巴巴普惠体 Medium"/>
                  <a:sym typeface="Arial"/>
                </a:endParaRPr>
              </a:p>
            </p:txBody>
          </p:sp>
        </p:grpSp>
      </p:grpSp>
      <p:sp>
        <p:nvSpPr>
          <p:cNvPr id="77" name="图形"/>
          <p:cNvSpPr txBox="1"/>
          <p:nvPr/>
        </p:nvSpPr>
        <p:spPr>
          <a:xfrm>
            <a:off x="4686300" y="2872741"/>
            <a:ext cx="6400800" cy="646331"/>
          </a:xfrm>
          <a:prstGeom prst="rect">
            <a:avLst/>
          </a:prstGeom>
          <a:noFill/>
        </p:spPr>
        <p:txBody>
          <a:bodyPr wrap="square" lIns="0" tIns="0" rIns="0" bIns="0" rtlCol="0">
            <a:spAutoFit/>
          </a:bodyPr>
          <a:lstStyle/>
          <a:p>
            <a:pPr algn="l">
              <a:lnSpc>
                <a:spcPct val="150000"/>
              </a:lnSpc>
            </a:pPr>
            <a:r>
              <a:rPr lang="en-US" altLang="zh-CN" sz="1400" noProof="0">
                <a:ln>
                  <a:noFill/>
                </a:ln>
                <a:solidFill>
                  <a:schemeClr val="bg1"/>
                </a:solidFill>
                <a:effectLst/>
                <a:uLnTx/>
                <a:uFillTx/>
                <a:latin typeface="Arial"/>
                <a:ea typeface="阿里巴巴普惠体 Medium"/>
                <a:cs typeface="阿里巴巴普惠体 Medium"/>
                <a:sym typeface="Arial"/>
              </a:rPr>
              <a:t>Click here to enter your text,change the color or size of the text.Click here to enter your text,change the color or size of the text.</a:t>
            </a:r>
          </a:p>
        </p:txBody>
      </p:sp>
    </p:spTree>
    <p:custDataLst>
      <p:tags r:id="rId1"/>
    </p:custDataLst>
  </p:cSld>
  <p:clrMapOvr>
    <a:masterClrMapping/>
  </p:clrMapOvr>
  <p:transition advTm="2000">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000"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000"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9" presetClass="entr" presetSubtype="0" fill="hold" grpId="0" nodeType="afterEffect">
                                  <p:stCondLst>
                                    <p:cond delay="0"/>
                                  </p:stCondLst>
                                  <p:childTnLst>
                                    <p:set>
                                      <p:cBhvr>
                                        <p:cTn id="22" dur="1000" fill="hold">
                                          <p:stCondLst>
                                            <p:cond delay="0"/>
                                          </p:stCondLst>
                                        </p:cTn>
                                        <p:tgtEl>
                                          <p:spTgt spid="77"/>
                                        </p:tgtEl>
                                        <p:attrNameLst>
                                          <p:attrName>style.visibility</p:attrName>
                                        </p:attrNameLst>
                                      </p:cBhvr>
                                      <p:to>
                                        <p:strVal val="visible"/>
                                      </p:to>
                                    </p:set>
                                    <p:anim calcmode="lin" valueType="num">
                                      <p:cBhvr>
                                        <p:cTn id="23" dur="1000" fill="hold"/>
                                        <p:tgtEl>
                                          <p:spTgt spid="77"/>
                                        </p:tgtEl>
                                        <p:attrNameLst>
                                          <p:attrName>ppt_x</p:attrName>
                                        </p:attrNameLst>
                                      </p:cBhvr>
                                      <p:tavLst>
                                        <p:tav tm="0">
                                          <p:val>
                                            <p:strVal val="#ppt_x-.2"/>
                                          </p:val>
                                        </p:tav>
                                        <p:tav tm="100000">
                                          <p:val>
                                            <p:strVal val="#ppt_x"/>
                                          </p:val>
                                        </p:tav>
                                      </p:tavLst>
                                    </p:anim>
                                    <p:anim calcmode="lin" valueType="num">
                                      <p:cBhvr>
                                        <p:cTn id="24" dur="1000" fill="hold"/>
                                        <p:tgtEl>
                                          <p:spTgt spid="77"/>
                                        </p:tgtEl>
                                        <p:attrNameLst>
                                          <p:attrName>ppt_y</p:attrName>
                                        </p:attrNameLst>
                                      </p:cBhvr>
                                      <p:tavLst>
                                        <p:tav tm="0">
                                          <p:val>
                                            <p:strVal val="#ppt_y"/>
                                          </p:val>
                                        </p:tav>
                                        <p:tav tm="100000">
                                          <p:val>
                                            <p:strVal val="#ppt_y"/>
                                          </p:val>
                                        </p:tav>
                                      </p:tavLst>
                                    </p:anim>
                                    <p:animEffect transition="in" filter="wipe(right)" prLst="gradientSize: 0.1">
                                      <p:cBhvr>
                                        <p:cTn id="25"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7"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图形"/>
          <p:cNvGrpSpPr/>
          <p:nvPr/>
        </p:nvGrpSpPr>
        <p:grpSpPr>
          <a:xfrm>
            <a:off x="1" y="300356"/>
            <a:ext cx="3197225" cy="576580"/>
            <a:chOff x="0" y="473"/>
            <a:chExt cx="5035" cy="908"/>
          </a:xfrm>
        </p:grpSpPr>
        <p:sp>
          <p:nvSpPr>
            <p:cNvPr id="2" name="图形"/>
            <p:cNvSpPr/>
            <p:nvPr/>
          </p:nvSpPr>
          <p:spPr>
            <a:xfrm rot="5400000">
              <a:off x="361" y="112"/>
              <a:ext cx="908" cy="1630"/>
            </a:xfrm>
            <a:prstGeom prst="round2SameRect">
              <a:avLst>
                <a:gd name="adj1" fmla="val 50000"/>
                <a:gd name="adj2" fmla="val 0"/>
              </a:avLst>
            </a:prstGeom>
            <a:solidFill>
              <a:srgbClr val="B4000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tLang="zh-CN">
                <a:latin typeface="Arial"/>
                <a:ea typeface="阿里巴巴普惠体 Medium"/>
                <a:cs typeface="阿里巴巴普惠体 Medium"/>
                <a:sym typeface="Arial"/>
              </a:endParaRPr>
            </a:p>
          </p:txBody>
        </p:sp>
        <p:sp>
          <p:nvSpPr>
            <p:cNvPr id="3" name="图形"/>
            <p:cNvSpPr txBox="1"/>
            <p:nvPr/>
          </p:nvSpPr>
          <p:spPr>
            <a:xfrm>
              <a:off x="340" y="540"/>
              <a:ext cx="951" cy="775"/>
            </a:xfrm>
            <a:prstGeom prst="rect">
              <a:avLst/>
            </a:prstGeom>
            <a:noFill/>
          </p:spPr>
          <p:txBody>
            <a:bodyPr wrap="square" lIns="0" tIns="0" rIns="0" bIns="0" rtlCol="0">
              <a:spAutoFit/>
            </a:bodyPr>
            <a:lstStyle/>
            <a:p>
              <a:pPr algn="ctr">
                <a:lnSpc>
                  <a:spcPct val="100000"/>
                </a:lnSpc>
              </a:pPr>
              <a:r>
                <a:rPr lang="en-US" altLang="zh-CN" sz="3200" noProof="0">
                  <a:ln>
                    <a:noFill/>
                  </a:ln>
                  <a:solidFill>
                    <a:schemeClr val="bg1"/>
                  </a:solidFill>
                  <a:effectLst/>
                  <a:uLnTx/>
                  <a:uFillTx/>
                  <a:latin typeface="Arial"/>
                  <a:ea typeface="阿里巴巴普惠体 Medium"/>
                  <a:cs typeface="阿里巴巴普惠体 Medium"/>
                  <a:sym typeface="Arial"/>
                </a:rPr>
                <a:t>01</a:t>
              </a:r>
            </a:p>
          </p:txBody>
        </p:sp>
        <p:sp>
          <p:nvSpPr>
            <p:cNvPr id="29" name="图形"/>
            <p:cNvSpPr txBox="1"/>
            <p:nvPr>
              <p:custDataLst>
                <p:tags r:id="rId7"/>
              </p:custDataLst>
            </p:nvPr>
          </p:nvSpPr>
          <p:spPr>
            <a:xfrm>
              <a:off x="1878" y="491"/>
              <a:ext cx="3157" cy="872"/>
            </a:xfrm>
            <a:prstGeom prst="rect">
              <a:avLst/>
            </a:prstGeom>
            <a:noFill/>
          </p:spPr>
          <p:txBody>
            <a:bodyPr wrap="square" lIns="0" tIns="0" rIns="0" bIns="0" rtlCol="0">
              <a:spAutoFit/>
            </a:bodyPr>
            <a:lstStyle/>
            <a:p>
              <a:pPr algn="dist">
                <a:lnSpc>
                  <a:spcPct val="100000"/>
                </a:lnSpc>
              </a:pPr>
              <a:r>
                <a:rPr lang="zh-CN" altLang="en-US" sz="3600" noProof="0">
                  <a:ln>
                    <a:noFill/>
                  </a:ln>
                  <a:solidFill>
                    <a:schemeClr val="tx1">
                      <a:lumMod val="75000"/>
                      <a:lumOff val="25000"/>
                    </a:schemeClr>
                  </a:solidFill>
                  <a:effectLst/>
                  <a:uLnTx/>
                  <a:uFillTx/>
                  <a:latin typeface="Arial"/>
                  <a:ea typeface="阿里巴巴普惠体 Medium"/>
                  <a:cs typeface="阿里巴巴普惠体 Medium"/>
                  <a:sym typeface="Arial"/>
                </a:rPr>
                <a:t>活动概述</a:t>
              </a:r>
            </a:p>
          </p:txBody>
        </p:sp>
      </p:grpSp>
      <p:grpSp>
        <p:nvGrpSpPr>
          <p:cNvPr id="14" name="图形"/>
          <p:cNvGrpSpPr/>
          <p:nvPr/>
        </p:nvGrpSpPr>
        <p:grpSpPr>
          <a:xfrm>
            <a:off x="1062357" y="1873885"/>
            <a:ext cx="10055860" cy="3702050"/>
            <a:chOff x="1673" y="2951"/>
            <a:chExt cx="15836" cy="5830"/>
          </a:xfrm>
        </p:grpSpPr>
        <p:pic>
          <p:nvPicPr>
            <p:cNvPr id="55" name="图形" descr="D:/包图网/包图网素材/商务办公/5d00b1d3a23e7.jpg5d00b1d3a23e7"/>
            <p:cNvPicPr>
              <a:picLocks noChangeAspect="1"/>
            </p:cNvPicPr>
            <p:nvPr>
              <p:custDataLst>
                <p:tags r:id="rId2"/>
              </p:custDataLst>
            </p:nvPr>
          </p:nvPicPr>
          <p:blipFill rotWithShape="1">
            <a:blip r:embed="rId9" cstate="email">
              <a:extLst>
                <a:ext uri="{28A0092B-C50C-407E-A947-70E740481C1C}">
                  <a14:useLocalDpi xmlns:a14="http://schemas.microsoft.com/office/drawing/2010/main"/>
                </a:ext>
              </a:extLst>
            </a:blip>
            <a:srcRect/>
            <a:stretch>
              <a:fillRect/>
            </a:stretch>
          </p:blipFill>
          <p:spPr>
            <a:xfrm>
              <a:off x="1673" y="2951"/>
              <a:ext cx="6283" cy="5830"/>
            </a:xfrm>
            <a:prstGeom prst="rect">
              <a:avLst/>
            </a:prstGeom>
            <a:ln w="38100">
              <a:solidFill>
                <a:srgbClr val="8A0006"/>
              </a:solidFill>
            </a:ln>
            <a:effectLst/>
          </p:spPr>
        </p:pic>
        <p:grpSp>
          <p:nvGrpSpPr>
            <p:cNvPr id="13" name="组合 12"/>
            <p:cNvGrpSpPr/>
            <p:nvPr/>
          </p:nvGrpSpPr>
          <p:grpSpPr>
            <a:xfrm>
              <a:off x="8748" y="3335"/>
              <a:ext cx="8761" cy="5283"/>
              <a:chOff x="9378" y="3097"/>
              <a:chExt cx="8761" cy="5283"/>
            </a:xfrm>
          </p:grpSpPr>
          <p:grpSp>
            <p:nvGrpSpPr>
              <p:cNvPr id="9" name="组合 8"/>
              <p:cNvGrpSpPr/>
              <p:nvPr/>
            </p:nvGrpSpPr>
            <p:grpSpPr>
              <a:xfrm>
                <a:off x="9378" y="3097"/>
                <a:ext cx="8761" cy="2160"/>
                <a:chOff x="9378" y="3097"/>
                <a:chExt cx="8761" cy="2160"/>
              </a:xfrm>
            </p:grpSpPr>
            <p:sp>
              <p:nvSpPr>
                <p:cNvPr id="7" name="图形"/>
                <p:cNvSpPr txBox="1"/>
                <p:nvPr>
                  <p:custDataLst>
                    <p:tags r:id="rId5"/>
                  </p:custDataLst>
                </p:nvPr>
              </p:nvSpPr>
              <p:spPr>
                <a:xfrm>
                  <a:off x="9378" y="3097"/>
                  <a:ext cx="3109" cy="582"/>
                </a:xfrm>
                <a:prstGeom prst="rect">
                  <a:avLst/>
                </a:prstGeom>
                <a:noFill/>
              </p:spPr>
              <p:txBody>
                <a:bodyPr wrap="square" lIns="0" tIns="0" rIns="0" bIns="0" rtlCol="0">
                  <a:spAutoFit/>
                </a:bodyPr>
                <a:lstStyle/>
                <a:p>
                  <a:r>
                    <a:rPr lang="zh-CN" altLang="en-US" sz="2400">
                      <a:solidFill>
                        <a:schemeClr val="tx1">
                          <a:lumMod val="75000"/>
                          <a:lumOff val="25000"/>
                        </a:schemeClr>
                      </a:solidFill>
                      <a:latin typeface="Arial"/>
                      <a:ea typeface="阿里巴巴普惠体 Medium"/>
                      <a:cs typeface="阿里巴巴普惠体 Medium"/>
                      <a:sym typeface="Arial"/>
                    </a:rPr>
                    <a:t>添加标题文本</a:t>
                  </a:r>
                </a:p>
              </p:txBody>
            </p:sp>
            <p:sp>
              <p:nvSpPr>
                <p:cNvPr id="8" name="图形"/>
                <p:cNvSpPr txBox="1"/>
                <p:nvPr>
                  <p:custDataLst>
                    <p:tags r:id="rId6"/>
                  </p:custDataLst>
                </p:nvPr>
              </p:nvSpPr>
              <p:spPr>
                <a:xfrm>
                  <a:off x="9379" y="3730"/>
                  <a:ext cx="8760" cy="1527"/>
                </a:xfrm>
                <a:prstGeom prst="rect">
                  <a:avLst/>
                </a:prstGeom>
                <a:noFill/>
              </p:spPr>
              <p:txBody>
                <a:bodyPr wrap="square" lIns="0" tIns="0" rIns="0" bIns="0" rtlCol="0">
                  <a:spAutoFit/>
                </a:bodyPr>
                <a:lstStyle/>
                <a:p>
                  <a:pPr>
                    <a:lnSpc>
                      <a:spcPct val="150000"/>
                    </a:lnSpc>
                  </a:pPr>
                  <a:r>
                    <a:rPr lang="zh-CN" altLang="en-US" sz="1400">
                      <a:solidFill>
                        <a:schemeClr val="tx1">
                          <a:lumMod val="65000"/>
                          <a:lumOff val="35000"/>
                        </a:schemeClr>
                      </a:solidFill>
                      <a:latin typeface="Arial"/>
                      <a:ea typeface="阿里巴巴普惠体 Medium"/>
                      <a:cs typeface="阿里巴巴普惠体 Medium"/>
                      <a:sym typeface="Arial"/>
                    </a:rPr>
                    <a:t>单击此处输入您的文本内容，可更改文字的颜色或者大小等属性。单击此处输入您的文本内容，可更改文字的颜色或者大小等属性。单击此处输入您的文本内容，可更改文字的颜色或者大小等属性。</a:t>
                  </a:r>
                </a:p>
              </p:txBody>
            </p:sp>
          </p:grpSp>
          <p:cxnSp>
            <p:nvCxnSpPr>
              <p:cNvPr id="6" name="图形"/>
              <p:cNvCxnSpPr/>
              <p:nvPr/>
            </p:nvCxnSpPr>
            <p:spPr>
              <a:xfrm>
                <a:off x="9378" y="5629"/>
                <a:ext cx="7903" cy="0"/>
              </a:xfrm>
              <a:prstGeom prst="line">
                <a:avLst/>
              </a:prstGeom>
              <a:ln w="38100">
                <a:solidFill>
                  <a:srgbClr val="B40005"/>
                </a:solidFill>
              </a:ln>
            </p:spPr>
            <p:style>
              <a:lnRef idx="2">
                <a:schemeClr val="accent1"/>
              </a:lnRef>
              <a:fillRef idx="0">
                <a:srgbClr val="FFFFFF"/>
              </a:fillRef>
              <a:effectRef idx="0">
                <a:srgbClr val="FFFFFF"/>
              </a:effectRef>
              <a:fontRef idx="minor">
                <a:schemeClr val="tx1"/>
              </a:fontRef>
            </p:style>
          </p:cxnSp>
          <p:grpSp>
            <p:nvGrpSpPr>
              <p:cNvPr id="10" name="组合 9"/>
              <p:cNvGrpSpPr/>
              <p:nvPr/>
            </p:nvGrpSpPr>
            <p:grpSpPr>
              <a:xfrm>
                <a:off x="9378" y="6220"/>
                <a:ext cx="8761" cy="2160"/>
                <a:chOff x="9378" y="3097"/>
                <a:chExt cx="8761" cy="2160"/>
              </a:xfrm>
            </p:grpSpPr>
            <p:sp>
              <p:nvSpPr>
                <p:cNvPr id="11" name="图形"/>
                <p:cNvSpPr txBox="1"/>
                <p:nvPr>
                  <p:custDataLst>
                    <p:tags r:id="rId3"/>
                  </p:custDataLst>
                </p:nvPr>
              </p:nvSpPr>
              <p:spPr>
                <a:xfrm>
                  <a:off x="9378" y="3097"/>
                  <a:ext cx="3109" cy="582"/>
                </a:xfrm>
                <a:prstGeom prst="rect">
                  <a:avLst/>
                </a:prstGeom>
                <a:noFill/>
              </p:spPr>
              <p:txBody>
                <a:bodyPr wrap="square" lIns="0" tIns="0" rIns="0" bIns="0" rtlCol="0">
                  <a:spAutoFit/>
                </a:bodyPr>
                <a:lstStyle/>
                <a:p>
                  <a:r>
                    <a:rPr lang="zh-CN" altLang="en-US" sz="2400">
                      <a:solidFill>
                        <a:schemeClr val="tx1">
                          <a:lumMod val="75000"/>
                          <a:lumOff val="25000"/>
                        </a:schemeClr>
                      </a:solidFill>
                      <a:latin typeface="Arial"/>
                      <a:ea typeface="阿里巴巴普惠体 Medium"/>
                      <a:cs typeface="阿里巴巴普惠体 Medium"/>
                      <a:sym typeface="Arial"/>
                    </a:rPr>
                    <a:t>添加标题文本</a:t>
                  </a:r>
                </a:p>
              </p:txBody>
            </p:sp>
            <p:sp>
              <p:nvSpPr>
                <p:cNvPr id="12" name="图形"/>
                <p:cNvSpPr txBox="1"/>
                <p:nvPr>
                  <p:custDataLst>
                    <p:tags r:id="rId4"/>
                  </p:custDataLst>
                </p:nvPr>
              </p:nvSpPr>
              <p:spPr>
                <a:xfrm>
                  <a:off x="9379" y="3730"/>
                  <a:ext cx="8760" cy="1527"/>
                </a:xfrm>
                <a:prstGeom prst="rect">
                  <a:avLst/>
                </a:prstGeom>
                <a:noFill/>
              </p:spPr>
              <p:txBody>
                <a:bodyPr wrap="square" lIns="0" tIns="0" rIns="0" bIns="0" rtlCol="0">
                  <a:spAutoFit/>
                </a:bodyPr>
                <a:lstStyle/>
                <a:p>
                  <a:pPr>
                    <a:lnSpc>
                      <a:spcPct val="150000"/>
                    </a:lnSpc>
                  </a:pPr>
                  <a:r>
                    <a:rPr lang="zh-CN" altLang="en-US" sz="1400">
                      <a:solidFill>
                        <a:schemeClr val="tx1">
                          <a:lumMod val="65000"/>
                          <a:lumOff val="35000"/>
                        </a:schemeClr>
                      </a:solidFill>
                      <a:latin typeface="Arial"/>
                      <a:ea typeface="阿里巴巴普惠体 Medium"/>
                      <a:cs typeface="阿里巴巴普惠体 Medium"/>
                      <a:sym typeface="Arial"/>
                    </a:rPr>
                    <a:t>单击此处输入您的文本内容，可更改文字的颜色或者大小等属性。单击此处输入您的文本内容，可更改文字的颜色或者大小等属性。单击此处输入您的文本内容，可更改文字的颜色或者大小等属性。</a:t>
                  </a:r>
                </a:p>
              </p:txBody>
            </p:sp>
          </p:grpSp>
        </p:grpSp>
      </p:grpSp>
    </p:spTree>
    <p:custDataLst>
      <p:tags r:id="rId1"/>
    </p:custDataLst>
  </p:cSld>
  <p:clrMapOvr>
    <a:masterClrMapping/>
  </p:clrMapOvr>
  <p:transition advTm="2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strVal val="#ppt_w+.3"/>
                                          </p:val>
                                        </p:tav>
                                        <p:tav tm="100000">
                                          <p:val>
                                            <p:strVal val="#ppt_w"/>
                                          </p:val>
                                        </p:tav>
                                      </p:tavLst>
                                    </p:anim>
                                    <p:anim calcmode="lin" valueType="num">
                                      <p:cBhvr>
                                        <p:cTn id="15" dur="1000" fill="hold"/>
                                        <p:tgtEl>
                                          <p:spTgt spid="14"/>
                                        </p:tgtEl>
                                        <p:attrNameLst>
                                          <p:attrName>ppt_h</p:attrName>
                                        </p:attrNameLst>
                                      </p:cBhvr>
                                      <p:tavLst>
                                        <p:tav tm="0">
                                          <p:val>
                                            <p:strVal val="#ppt_h"/>
                                          </p:val>
                                        </p:tav>
                                        <p:tav tm="100000">
                                          <p:val>
                                            <p:strVal val="#ppt_h"/>
                                          </p:val>
                                        </p:tav>
                                      </p:tavLst>
                                    </p:anim>
                                    <p:animEffect transition="in" filter="fade">
                                      <p:cBhvr>
                                        <p:cTn id="1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图形"/>
          <p:cNvGrpSpPr/>
          <p:nvPr/>
        </p:nvGrpSpPr>
        <p:grpSpPr>
          <a:xfrm>
            <a:off x="1" y="300356"/>
            <a:ext cx="3197225" cy="576580"/>
            <a:chOff x="0" y="473"/>
            <a:chExt cx="5035" cy="908"/>
          </a:xfrm>
        </p:grpSpPr>
        <p:sp>
          <p:nvSpPr>
            <p:cNvPr id="2" name="图形"/>
            <p:cNvSpPr/>
            <p:nvPr>
              <p:custDataLst>
                <p:tags r:id="rId21"/>
              </p:custDataLst>
            </p:nvPr>
          </p:nvSpPr>
          <p:spPr>
            <a:xfrm rot="5400000">
              <a:off x="361" y="112"/>
              <a:ext cx="908" cy="1630"/>
            </a:xfrm>
            <a:prstGeom prst="round2SameRect">
              <a:avLst>
                <a:gd name="adj1" fmla="val 50000"/>
                <a:gd name="adj2" fmla="val 0"/>
              </a:avLst>
            </a:prstGeom>
            <a:solidFill>
              <a:srgbClr val="B4000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tLang="zh-CN">
                <a:latin typeface="Arial"/>
                <a:ea typeface="阿里巴巴普惠体 Medium"/>
                <a:cs typeface="阿里巴巴普惠体 Medium"/>
                <a:sym typeface="Arial"/>
              </a:endParaRPr>
            </a:p>
          </p:txBody>
        </p:sp>
        <p:sp>
          <p:nvSpPr>
            <p:cNvPr id="3" name="图形"/>
            <p:cNvSpPr txBox="1"/>
            <p:nvPr>
              <p:custDataLst>
                <p:tags r:id="rId22"/>
              </p:custDataLst>
            </p:nvPr>
          </p:nvSpPr>
          <p:spPr>
            <a:xfrm>
              <a:off x="340" y="540"/>
              <a:ext cx="951" cy="775"/>
            </a:xfrm>
            <a:prstGeom prst="rect">
              <a:avLst/>
            </a:prstGeom>
            <a:noFill/>
          </p:spPr>
          <p:txBody>
            <a:bodyPr wrap="square" lIns="0" tIns="0" rIns="0" bIns="0" rtlCol="0">
              <a:spAutoFit/>
            </a:bodyPr>
            <a:lstStyle/>
            <a:p>
              <a:pPr algn="ctr">
                <a:lnSpc>
                  <a:spcPct val="100000"/>
                </a:lnSpc>
              </a:pPr>
              <a:r>
                <a:rPr lang="en-US" altLang="zh-CN" sz="3200" noProof="0">
                  <a:ln>
                    <a:noFill/>
                  </a:ln>
                  <a:solidFill>
                    <a:schemeClr val="bg1"/>
                  </a:solidFill>
                  <a:effectLst/>
                  <a:uLnTx/>
                  <a:uFillTx/>
                  <a:latin typeface="Arial"/>
                  <a:ea typeface="阿里巴巴普惠体 Medium"/>
                  <a:cs typeface="阿里巴巴普惠体 Medium"/>
                  <a:sym typeface="Arial"/>
                </a:rPr>
                <a:t>01</a:t>
              </a:r>
            </a:p>
          </p:txBody>
        </p:sp>
        <p:sp>
          <p:nvSpPr>
            <p:cNvPr id="29" name="图形"/>
            <p:cNvSpPr txBox="1"/>
            <p:nvPr>
              <p:custDataLst>
                <p:tags r:id="rId23"/>
              </p:custDataLst>
            </p:nvPr>
          </p:nvSpPr>
          <p:spPr>
            <a:xfrm>
              <a:off x="1878" y="491"/>
              <a:ext cx="3157" cy="872"/>
            </a:xfrm>
            <a:prstGeom prst="rect">
              <a:avLst/>
            </a:prstGeom>
            <a:noFill/>
          </p:spPr>
          <p:txBody>
            <a:bodyPr wrap="square" lIns="0" tIns="0" rIns="0" bIns="0" rtlCol="0">
              <a:spAutoFit/>
            </a:bodyPr>
            <a:lstStyle/>
            <a:p>
              <a:pPr algn="dist">
                <a:lnSpc>
                  <a:spcPct val="100000"/>
                </a:lnSpc>
              </a:pPr>
              <a:r>
                <a:rPr lang="zh-CN" altLang="en-US" sz="3600" noProof="0">
                  <a:ln>
                    <a:noFill/>
                  </a:ln>
                  <a:solidFill>
                    <a:schemeClr val="tx1">
                      <a:lumMod val="75000"/>
                      <a:lumOff val="25000"/>
                    </a:schemeClr>
                  </a:solidFill>
                  <a:effectLst/>
                  <a:uLnTx/>
                  <a:uFillTx/>
                  <a:latin typeface="Arial"/>
                  <a:ea typeface="阿里巴巴普惠体 Medium"/>
                  <a:cs typeface="阿里巴巴普惠体 Medium"/>
                  <a:sym typeface="Arial"/>
                </a:rPr>
                <a:t>活动概述</a:t>
              </a:r>
            </a:p>
          </p:txBody>
        </p:sp>
      </p:grpSp>
      <p:grpSp>
        <p:nvGrpSpPr>
          <p:cNvPr id="44" name="图形"/>
          <p:cNvGrpSpPr/>
          <p:nvPr/>
        </p:nvGrpSpPr>
        <p:grpSpPr>
          <a:xfrm>
            <a:off x="1022985" y="1836420"/>
            <a:ext cx="10154920" cy="4057650"/>
            <a:chOff x="1611" y="2892"/>
            <a:chExt cx="15992" cy="6390"/>
          </a:xfrm>
        </p:grpSpPr>
        <p:grpSp>
          <p:nvGrpSpPr>
            <p:cNvPr id="9" name="组合 8"/>
            <p:cNvGrpSpPr/>
            <p:nvPr/>
          </p:nvGrpSpPr>
          <p:grpSpPr>
            <a:xfrm>
              <a:off x="10885" y="2892"/>
              <a:ext cx="6718" cy="6390"/>
              <a:chOff x="10885" y="2892"/>
              <a:chExt cx="6718" cy="6390"/>
            </a:xfrm>
          </p:grpSpPr>
          <p:pic>
            <p:nvPicPr>
              <p:cNvPr id="7" name="图形" descr="D:/包图网/包图网素材/商务办公/5d00bd0a5eee5.jpg5d00bd0a5eee5"/>
              <p:cNvPicPr>
                <a:picLocks noChangeAspect="1"/>
              </p:cNvPicPr>
              <p:nvPr>
                <p:custDataLst>
                  <p:tags r:id="rId8"/>
                </p:custDataLst>
              </p:nvPr>
            </p:nvPicPr>
            <p:blipFill>
              <a:blip r:embed="rId26" cstate="email">
                <a:extLst>
                  <a:ext uri="{28A0092B-C50C-407E-A947-70E740481C1C}">
                    <a14:useLocalDpi xmlns:a14="http://schemas.microsoft.com/office/drawing/2010/main"/>
                  </a:ext>
                </a:extLst>
              </a:blip>
              <a:srcRect/>
              <a:stretch>
                <a:fillRect/>
              </a:stretch>
            </p:blipFill>
            <p:spPr>
              <a:xfrm>
                <a:off x="10885" y="4526"/>
                <a:ext cx="2114" cy="1439"/>
              </a:xfrm>
              <a:prstGeom prst="roundRect">
                <a:avLst/>
              </a:prstGeom>
            </p:spPr>
          </p:pic>
          <p:pic>
            <p:nvPicPr>
              <p:cNvPr id="8" name="图形" descr="D:/包图网/包图网素材/商务办公/5d00bd44efe15.jpg5d00bd44efe15"/>
              <p:cNvPicPr>
                <a:picLocks noChangeAspect="1"/>
              </p:cNvPicPr>
              <p:nvPr>
                <p:custDataLst>
                  <p:tags r:id="rId9"/>
                </p:custDataLst>
              </p:nvPr>
            </p:nvPicPr>
            <p:blipFill>
              <a:blip r:embed="rId27" cstate="email">
                <a:extLst>
                  <a:ext uri="{28A0092B-C50C-407E-A947-70E740481C1C}">
                    <a14:useLocalDpi xmlns:a14="http://schemas.microsoft.com/office/drawing/2010/main"/>
                  </a:ext>
                </a:extLst>
              </a:blip>
              <a:srcRect/>
              <a:stretch>
                <a:fillRect/>
              </a:stretch>
            </p:blipFill>
            <p:spPr>
              <a:xfrm>
                <a:off x="15489" y="6153"/>
                <a:ext cx="2114" cy="1439"/>
              </a:xfrm>
              <a:prstGeom prst="roundRect">
                <a:avLst/>
              </a:prstGeom>
            </p:spPr>
          </p:pic>
          <p:pic>
            <p:nvPicPr>
              <p:cNvPr id="6" name="图形" descr="D:/包图网/包图网素材/商务办公/5d00b26616932.jpg5d00b26616932"/>
              <p:cNvPicPr>
                <a:picLocks noChangeAspect="1"/>
              </p:cNvPicPr>
              <p:nvPr>
                <p:custDataLst>
                  <p:tags r:id="rId10"/>
                </p:custDataLst>
              </p:nvPr>
            </p:nvPicPr>
            <p:blipFill>
              <a:blip r:embed="rId28" cstate="email">
                <a:extLst>
                  <a:ext uri="{28A0092B-C50C-407E-A947-70E740481C1C}">
                    <a14:useLocalDpi xmlns:a14="http://schemas.microsoft.com/office/drawing/2010/main"/>
                  </a:ext>
                </a:extLst>
              </a:blip>
              <a:srcRect/>
              <a:stretch>
                <a:fillRect/>
              </a:stretch>
            </p:blipFill>
            <p:spPr>
              <a:xfrm>
                <a:off x="13186" y="2892"/>
                <a:ext cx="2114" cy="1439"/>
              </a:xfrm>
              <a:prstGeom prst="roundRect">
                <a:avLst/>
              </a:prstGeom>
            </p:spPr>
          </p:pic>
          <p:pic>
            <p:nvPicPr>
              <p:cNvPr id="5" name="图形" descr="5d00adc9c51aa"/>
              <p:cNvPicPr>
                <a:picLocks noChangeAspect="1"/>
              </p:cNvPicPr>
              <p:nvPr/>
            </p:nvPicPr>
            <p:blipFill>
              <a:blip r:embed="rId29" cstate="email">
                <a:extLst>
                  <a:ext uri="{28A0092B-C50C-407E-A947-70E740481C1C}">
                    <a14:useLocalDpi xmlns:a14="http://schemas.microsoft.com/office/drawing/2010/main"/>
                  </a:ext>
                </a:extLst>
              </a:blip>
              <a:srcRect/>
              <a:stretch>
                <a:fillRect/>
              </a:stretch>
            </p:blipFill>
            <p:spPr>
              <a:xfrm>
                <a:off x="10887" y="2892"/>
                <a:ext cx="2114" cy="1439"/>
              </a:xfrm>
              <a:prstGeom prst="roundRect">
                <a:avLst/>
              </a:prstGeom>
            </p:spPr>
          </p:pic>
          <p:sp>
            <p:nvSpPr>
              <p:cNvPr id="23" name="图形"/>
              <p:cNvSpPr/>
              <p:nvPr>
                <p:custDataLst>
                  <p:tags r:id="rId11"/>
                </p:custDataLst>
              </p:nvPr>
            </p:nvSpPr>
            <p:spPr>
              <a:xfrm>
                <a:off x="10887" y="6161"/>
                <a:ext cx="2112" cy="1445"/>
              </a:xfrm>
              <a:prstGeom prst="roundRect">
                <a:avLst/>
              </a:prstGeom>
              <a:solidFill>
                <a:srgbClr val="B4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latin typeface="Arial"/>
                    <a:ea typeface="阿里巴巴普惠体 Medium"/>
                    <a:cs typeface="阿里巴巴普惠体 Medium"/>
                    <a:sym typeface="Arial"/>
                  </a:rPr>
                  <a:t>关键词</a:t>
                </a:r>
              </a:p>
            </p:txBody>
          </p:sp>
          <p:sp>
            <p:nvSpPr>
              <p:cNvPr id="24" name="图形"/>
              <p:cNvSpPr/>
              <p:nvPr>
                <p:custDataLst>
                  <p:tags r:id="rId12"/>
                </p:custDataLst>
              </p:nvPr>
            </p:nvSpPr>
            <p:spPr>
              <a:xfrm>
                <a:off x="15485" y="2892"/>
                <a:ext cx="2112" cy="1445"/>
              </a:xfrm>
              <a:prstGeom prst="roundRect">
                <a:avLst/>
              </a:prstGeom>
              <a:solidFill>
                <a:srgbClr val="B4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latin typeface="Arial"/>
                    <a:ea typeface="阿里巴巴普惠体 Medium"/>
                    <a:cs typeface="阿里巴巴普惠体 Medium"/>
                    <a:sym typeface="Arial"/>
                  </a:rPr>
                  <a:t>关键词</a:t>
                </a:r>
              </a:p>
            </p:txBody>
          </p:sp>
          <p:sp>
            <p:nvSpPr>
              <p:cNvPr id="25" name="图形"/>
              <p:cNvSpPr/>
              <p:nvPr>
                <p:custDataLst>
                  <p:tags r:id="rId13"/>
                </p:custDataLst>
              </p:nvPr>
            </p:nvSpPr>
            <p:spPr>
              <a:xfrm>
                <a:off x="13187" y="4527"/>
                <a:ext cx="2112" cy="1445"/>
              </a:xfrm>
              <a:prstGeom prst="roundRect">
                <a:avLst/>
              </a:prstGeom>
              <a:solidFill>
                <a:srgbClr val="B4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latin typeface="Arial"/>
                    <a:ea typeface="阿里巴巴普惠体 Medium"/>
                    <a:cs typeface="阿里巴巴普惠体 Medium"/>
                    <a:sym typeface="Arial"/>
                  </a:rPr>
                  <a:t>关键词</a:t>
                </a:r>
              </a:p>
            </p:txBody>
          </p:sp>
          <p:sp>
            <p:nvSpPr>
              <p:cNvPr id="26" name="图形"/>
              <p:cNvSpPr/>
              <p:nvPr>
                <p:custDataLst>
                  <p:tags r:id="rId14"/>
                </p:custDataLst>
              </p:nvPr>
            </p:nvSpPr>
            <p:spPr>
              <a:xfrm rot="18884533">
                <a:off x="12392" y="5622"/>
                <a:ext cx="1315" cy="778"/>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rgbClr val="B4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Medium"/>
                  <a:cs typeface="阿里巴巴普惠体 Medium"/>
                  <a:sym typeface="Arial"/>
                </a:endParaRPr>
              </a:p>
            </p:txBody>
          </p:sp>
          <p:sp>
            <p:nvSpPr>
              <p:cNvPr id="27" name="图形"/>
              <p:cNvSpPr/>
              <p:nvPr>
                <p:custDataLst>
                  <p:tags r:id="rId15"/>
                </p:custDataLst>
              </p:nvPr>
            </p:nvSpPr>
            <p:spPr>
              <a:xfrm rot="18884533">
                <a:off x="14714" y="3985"/>
                <a:ext cx="1315" cy="778"/>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rgbClr val="B4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Medium"/>
                  <a:cs typeface="阿里巴巴普惠体 Medium"/>
                  <a:sym typeface="Arial"/>
                </a:endParaRPr>
              </a:p>
            </p:txBody>
          </p:sp>
          <p:sp>
            <p:nvSpPr>
              <p:cNvPr id="18" name="图形"/>
              <p:cNvSpPr/>
              <p:nvPr>
                <p:custDataLst>
                  <p:tags r:id="rId16"/>
                </p:custDataLst>
              </p:nvPr>
            </p:nvSpPr>
            <p:spPr>
              <a:xfrm>
                <a:off x="15487" y="4527"/>
                <a:ext cx="2112" cy="1445"/>
              </a:xfrm>
              <a:prstGeom prst="roundRect">
                <a:avLst/>
              </a:prstGeom>
              <a:solidFill>
                <a:srgbClr val="B4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latin typeface="Arial"/>
                    <a:ea typeface="阿里巴巴普惠体 Medium"/>
                    <a:cs typeface="阿里巴巴普惠体 Medium"/>
                    <a:sym typeface="Arial"/>
                  </a:rPr>
                  <a:t>关键词</a:t>
                </a:r>
              </a:p>
            </p:txBody>
          </p:sp>
          <p:sp>
            <p:nvSpPr>
              <p:cNvPr id="19" name="图形"/>
              <p:cNvSpPr/>
              <p:nvPr>
                <p:custDataLst>
                  <p:tags r:id="rId17"/>
                </p:custDataLst>
              </p:nvPr>
            </p:nvSpPr>
            <p:spPr>
              <a:xfrm>
                <a:off x="15486" y="7838"/>
                <a:ext cx="2112" cy="1445"/>
              </a:xfrm>
              <a:prstGeom prst="roundRect">
                <a:avLst/>
              </a:prstGeom>
              <a:solidFill>
                <a:srgbClr val="B4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latin typeface="Arial"/>
                    <a:ea typeface="阿里巴巴普惠体 Medium"/>
                    <a:cs typeface="阿里巴巴普惠体 Medium"/>
                    <a:sym typeface="Arial"/>
                  </a:rPr>
                  <a:t>关键词</a:t>
                </a:r>
              </a:p>
            </p:txBody>
          </p:sp>
          <p:sp>
            <p:nvSpPr>
              <p:cNvPr id="20" name="图形"/>
              <p:cNvSpPr/>
              <p:nvPr>
                <p:custDataLst>
                  <p:tags r:id="rId18"/>
                </p:custDataLst>
              </p:nvPr>
            </p:nvSpPr>
            <p:spPr>
              <a:xfrm>
                <a:off x="13188" y="6157"/>
                <a:ext cx="2112" cy="1445"/>
              </a:xfrm>
              <a:prstGeom prst="roundRect">
                <a:avLst/>
              </a:prstGeom>
              <a:solidFill>
                <a:srgbClr val="B4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latin typeface="Arial"/>
                    <a:ea typeface="阿里巴巴普惠体 Medium"/>
                    <a:cs typeface="阿里巴巴普惠体 Medium"/>
                    <a:sym typeface="Arial"/>
                  </a:rPr>
                  <a:t>关键词</a:t>
                </a:r>
              </a:p>
            </p:txBody>
          </p:sp>
          <p:sp>
            <p:nvSpPr>
              <p:cNvPr id="21" name="图形"/>
              <p:cNvSpPr/>
              <p:nvPr>
                <p:custDataLst>
                  <p:tags r:id="rId19"/>
                </p:custDataLst>
              </p:nvPr>
            </p:nvSpPr>
            <p:spPr>
              <a:xfrm rot="18884533">
                <a:off x="14714" y="5679"/>
                <a:ext cx="1315" cy="650"/>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rgbClr val="B4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Medium"/>
                  <a:cs typeface="阿里巴巴普惠体 Medium"/>
                  <a:sym typeface="Arial"/>
                </a:endParaRPr>
              </a:p>
            </p:txBody>
          </p:sp>
          <p:sp>
            <p:nvSpPr>
              <p:cNvPr id="22" name="图形"/>
              <p:cNvSpPr/>
              <p:nvPr>
                <p:custDataLst>
                  <p:tags r:id="rId20"/>
                </p:custDataLst>
              </p:nvPr>
            </p:nvSpPr>
            <p:spPr>
              <a:xfrm rot="2188039">
                <a:off x="14511" y="7288"/>
                <a:ext cx="1681" cy="823"/>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rgbClr val="B4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Medium"/>
                  <a:cs typeface="阿里巴巴普惠体 Medium"/>
                  <a:sym typeface="Arial"/>
                </a:endParaRPr>
              </a:p>
            </p:txBody>
          </p:sp>
        </p:grpSp>
        <p:grpSp>
          <p:nvGrpSpPr>
            <p:cNvPr id="43" name="组合 42"/>
            <p:cNvGrpSpPr/>
            <p:nvPr/>
          </p:nvGrpSpPr>
          <p:grpSpPr>
            <a:xfrm>
              <a:off x="1611" y="3146"/>
              <a:ext cx="8595" cy="6029"/>
              <a:chOff x="1467" y="3174"/>
              <a:chExt cx="8595" cy="6029"/>
            </a:xfrm>
          </p:grpSpPr>
          <p:grpSp>
            <p:nvGrpSpPr>
              <p:cNvPr id="30" name="组合 29"/>
              <p:cNvGrpSpPr/>
              <p:nvPr/>
            </p:nvGrpSpPr>
            <p:grpSpPr>
              <a:xfrm>
                <a:off x="1467" y="3174"/>
                <a:ext cx="8577" cy="1597"/>
                <a:chOff x="1467" y="3174"/>
                <a:chExt cx="8577" cy="1597"/>
              </a:xfrm>
            </p:grpSpPr>
            <p:sp>
              <p:nvSpPr>
                <p:cNvPr id="10" name="图形"/>
                <p:cNvSpPr txBox="1"/>
                <p:nvPr>
                  <p:custDataLst>
                    <p:tags r:id="rId6"/>
                  </p:custDataLst>
                </p:nvPr>
              </p:nvSpPr>
              <p:spPr>
                <a:xfrm>
                  <a:off x="1485" y="3174"/>
                  <a:ext cx="3109" cy="582"/>
                </a:xfrm>
                <a:prstGeom prst="rect">
                  <a:avLst/>
                </a:prstGeom>
                <a:noFill/>
              </p:spPr>
              <p:txBody>
                <a:bodyPr wrap="square" lIns="0" tIns="0" rIns="0" bIns="0" rtlCol="0">
                  <a:spAutoFit/>
                </a:bodyPr>
                <a:lstStyle/>
                <a:p>
                  <a:r>
                    <a:rPr lang="zh-CN" altLang="en-US" sz="2400">
                      <a:solidFill>
                        <a:schemeClr val="tx1">
                          <a:lumMod val="75000"/>
                          <a:lumOff val="25000"/>
                        </a:schemeClr>
                      </a:solidFill>
                      <a:latin typeface="Arial"/>
                      <a:ea typeface="阿里巴巴普惠体 Medium"/>
                      <a:cs typeface="阿里巴巴普惠体 Medium"/>
                      <a:sym typeface="Arial"/>
                    </a:rPr>
                    <a:t>添加标题文本</a:t>
                  </a:r>
                </a:p>
              </p:txBody>
            </p:sp>
            <p:sp>
              <p:nvSpPr>
                <p:cNvPr id="28" name="图形"/>
                <p:cNvSpPr txBox="1"/>
                <p:nvPr>
                  <p:custDataLst>
                    <p:tags r:id="rId7"/>
                  </p:custDataLst>
                </p:nvPr>
              </p:nvSpPr>
              <p:spPr>
                <a:xfrm>
                  <a:off x="1467" y="3753"/>
                  <a:ext cx="8577" cy="1018"/>
                </a:xfrm>
                <a:prstGeom prst="rect">
                  <a:avLst/>
                </a:prstGeom>
                <a:noFill/>
              </p:spPr>
              <p:txBody>
                <a:bodyPr wrap="square" lIns="0" tIns="0" rIns="0" bIns="0" rtlCol="0">
                  <a:spAutoFit/>
                </a:bodyPr>
                <a:lstStyle/>
                <a:p>
                  <a:pPr>
                    <a:lnSpc>
                      <a:spcPct val="150000"/>
                    </a:lnSpc>
                  </a:pPr>
                  <a:r>
                    <a:rPr lang="zh-CN" altLang="en-US" sz="1400">
                      <a:solidFill>
                        <a:schemeClr val="tx1">
                          <a:lumMod val="65000"/>
                          <a:lumOff val="35000"/>
                        </a:schemeClr>
                      </a:solidFill>
                      <a:latin typeface="Arial"/>
                      <a:ea typeface="阿里巴巴普惠体 Medium"/>
                      <a:cs typeface="阿里巴巴普惠体 Medium"/>
                      <a:sym typeface="Arial"/>
                    </a:rPr>
                    <a:t>单击此处输入您的文本内容，可更改文字的颜色或者大小等属性。单击此处输入您的文本内容，可更改文字的颜色或者大小等属性。</a:t>
                  </a:r>
                  <a:r>
                    <a:rPr lang="en-US" altLang="zh-CN" sz="1400">
                      <a:solidFill>
                        <a:schemeClr val="tx1">
                          <a:lumMod val="65000"/>
                          <a:lumOff val="35000"/>
                        </a:schemeClr>
                      </a:solidFill>
                      <a:latin typeface="Arial"/>
                      <a:ea typeface="阿里巴巴普惠体 Medium"/>
                      <a:cs typeface="阿里巴巴普惠体 Medium"/>
                      <a:sym typeface="Arial"/>
                    </a:rPr>
                    <a:t>     </a:t>
                  </a:r>
                </a:p>
              </p:txBody>
            </p:sp>
          </p:grpSp>
          <p:grpSp>
            <p:nvGrpSpPr>
              <p:cNvPr id="37" name="组合 36"/>
              <p:cNvGrpSpPr/>
              <p:nvPr/>
            </p:nvGrpSpPr>
            <p:grpSpPr>
              <a:xfrm>
                <a:off x="1467" y="5390"/>
                <a:ext cx="8577" cy="1597"/>
                <a:chOff x="1467" y="3174"/>
                <a:chExt cx="8577" cy="1597"/>
              </a:xfrm>
            </p:grpSpPr>
            <p:sp>
              <p:nvSpPr>
                <p:cNvPr id="38" name="图形"/>
                <p:cNvSpPr txBox="1"/>
                <p:nvPr>
                  <p:custDataLst>
                    <p:tags r:id="rId4"/>
                  </p:custDataLst>
                </p:nvPr>
              </p:nvSpPr>
              <p:spPr>
                <a:xfrm>
                  <a:off x="1485" y="3174"/>
                  <a:ext cx="3109" cy="582"/>
                </a:xfrm>
                <a:prstGeom prst="rect">
                  <a:avLst/>
                </a:prstGeom>
                <a:noFill/>
              </p:spPr>
              <p:txBody>
                <a:bodyPr wrap="square" lIns="0" tIns="0" rIns="0" bIns="0" rtlCol="0">
                  <a:spAutoFit/>
                </a:bodyPr>
                <a:lstStyle/>
                <a:p>
                  <a:r>
                    <a:rPr lang="zh-CN" altLang="en-US" sz="2400">
                      <a:solidFill>
                        <a:schemeClr val="tx1">
                          <a:lumMod val="75000"/>
                          <a:lumOff val="25000"/>
                        </a:schemeClr>
                      </a:solidFill>
                      <a:latin typeface="Arial"/>
                      <a:ea typeface="阿里巴巴普惠体 Medium"/>
                      <a:cs typeface="阿里巴巴普惠体 Medium"/>
                      <a:sym typeface="Arial"/>
                    </a:rPr>
                    <a:t>添加标题文本</a:t>
                  </a:r>
                </a:p>
              </p:txBody>
            </p:sp>
            <p:sp>
              <p:nvSpPr>
                <p:cNvPr id="39" name="图形"/>
                <p:cNvSpPr txBox="1"/>
                <p:nvPr>
                  <p:custDataLst>
                    <p:tags r:id="rId5"/>
                  </p:custDataLst>
                </p:nvPr>
              </p:nvSpPr>
              <p:spPr>
                <a:xfrm>
                  <a:off x="1467" y="3753"/>
                  <a:ext cx="8577" cy="1018"/>
                </a:xfrm>
                <a:prstGeom prst="rect">
                  <a:avLst/>
                </a:prstGeom>
                <a:noFill/>
              </p:spPr>
              <p:txBody>
                <a:bodyPr wrap="square" lIns="0" tIns="0" rIns="0" bIns="0" rtlCol="0">
                  <a:spAutoFit/>
                </a:bodyPr>
                <a:lstStyle/>
                <a:p>
                  <a:pPr>
                    <a:lnSpc>
                      <a:spcPct val="150000"/>
                    </a:lnSpc>
                  </a:pPr>
                  <a:r>
                    <a:rPr lang="zh-CN" altLang="en-US" sz="1400">
                      <a:solidFill>
                        <a:schemeClr val="tx1">
                          <a:lumMod val="65000"/>
                          <a:lumOff val="35000"/>
                        </a:schemeClr>
                      </a:solidFill>
                      <a:latin typeface="Arial"/>
                      <a:ea typeface="阿里巴巴普惠体 Medium"/>
                      <a:cs typeface="阿里巴巴普惠体 Medium"/>
                      <a:sym typeface="Arial"/>
                    </a:rPr>
                    <a:t>单击此处输入您的文本内容，可更改文字的颜色或者大小等属性。单击此处输入您的文本内容，可更改文字的颜色或者大小等属性。</a:t>
                  </a:r>
                  <a:r>
                    <a:rPr lang="en-US" altLang="zh-CN" sz="1400">
                      <a:solidFill>
                        <a:schemeClr val="tx1">
                          <a:lumMod val="65000"/>
                          <a:lumOff val="35000"/>
                        </a:schemeClr>
                      </a:solidFill>
                      <a:latin typeface="Arial"/>
                      <a:ea typeface="阿里巴巴普惠体 Medium"/>
                      <a:cs typeface="阿里巴巴普惠体 Medium"/>
                      <a:sym typeface="Arial"/>
                    </a:rPr>
                    <a:t>     </a:t>
                  </a:r>
                </a:p>
              </p:txBody>
            </p:sp>
          </p:grpSp>
          <p:grpSp>
            <p:nvGrpSpPr>
              <p:cNvPr id="40" name="组合 39"/>
              <p:cNvGrpSpPr/>
              <p:nvPr/>
            </p:nvGrpSpPr>
            <p:grpSpPr>
              <a:xfrm>
                <a:off x="1485" y="7606"/>
                <a:ext cx="8577" cy="1597"/>
                <a:chOff x="1485" y="3174"/>
                <a:chExt cx="8577" cy="1597"/>
              </a:xfrm>
            </p:grpSpPr>
            <p:sp>
              <p:nvSpPr>
                <p:cNvPr id="41" name="图形"/>
                <p:cNvSpPr txBox="1"/>
                <p:nvPr>
                  <p:custDataLst>
                    <p:tags r:id="rId2"/>
                  </p:custDataLst>
                </p:nvPr>
              </p:nvSpPr>
              <p:spPr>
                <a:xfrm>
                  <a:off x="1485" y="3174"/>
                  <a:ext cx="3109" cy="582"/>
                </a:xfrm>
                <a:prstGeom prst="rect">
                  <a:avLst/>
                </a:prstGeom>
                <a:noFill/>
              </p:spPr>
              <p:txBody>
                <a:bodyPr wrap="square" lIns="0" tIns="0" rIns="0" bIns="0" rtlCol="0">
                  <a:spAutoFit/>
                </a:bodyPr>
                <a:lstStyle/>
                <a:p>
                  <a:r>
                    <a:rPr lang="zh-CN" altLang="en-US" sz="2400">
                      <a:solidFill>
                        <a:schemeClr val="tx1">
                          <a:lumMod val="75000"/>
                          <a:lumOff val="25000"/>
                        </a:schemeClr>
                      </a:solidFill>
                      <a:latin typeface="Arial"/>
                      <a:ea typeface="阿里巴巴普惠体 Medium"/>
                      <a:cs typeface="阿里巴巴普惠体 Medium"/>
                      <a:sym typeface="Arial"/>
                    </a:rPr>
                    <a:t>添加标题文本</a:t>
                  </a:r>
                </a:p>
              </p:txBody>
            </p:sp>
            <p:sp>
              <p:nvSpPr>
                <p:cNvPr id="42" name="图形"/>
                <p:cNvSpPr txBox="1"/>
                <p:nvPr>
                  <p:custDataLst>
                    <p:tags r:id="rId3"/>
                  </p:custDataLst>
                </p:nvPr>
              </p:nvSpPr>
              <p:spPr>
                <a:xfrm>
                  <a:off x="1485" y="3753"/>
                  <a:ext cx="8577" cy="1018"/>
                </a:xfrm>
                <a:prstGeom prst="rect">
                  <a:avLst/>
                </a:prstGeom>
                <a:noFill/>
              </p:spPr>
              <p:txBody>
                <a:bodyPr wrap="square" lIns="0" tIns="0" rIns="0" bIns="0" rtlCol="0">
                  <a:spAutoFit/>
                </a:bodyPr>
                <a:lstStyle/>
                <a:p>
                  <a:pPr>
                    <a:lnSpc>
                      <a:spcPct val="150000"/>
                    </a:lnSpc>
                  </a:pPr>
                  <a:r>
                    <a:rPr lang="zh-CN" altLang="en-US" sz="1400">
                      <a:solidFill>
                        <a:schemeClr val="tx1">
                          <a:lumMod val="65000"/>
                          <a:lumOff val="35000"/>
                        </a:schemeClr>
                      </a:solidFill>
                      <a:latin typeface="Arial"/>
                      <a:ea typeface="阿里巴巴普惠体 Medium"/>
                      <a:cs typeface="阿里巴巴普惠体 Medium"/>
                      <a:sym typeface="Arial"/>
                    </a:rPr>
                    <a:t>单击此处输入您的文本内容，可更改文字的颜色或者大小等属性。单击此处输入您的文本内容，可更改文字的颜色或者大小等属性。</a:t>
                  </a:r>
                  <a:r>
                    <a:rPr lang="en-US" altLang="zh-CN" sz="1400">
                      <a:solidFill>
                        <a:schemeClr val="tx1">
                          <a:lumMod val="65000"/>
                          <a:lumOff val="35000"/>
                        </a:schemeClr>
                      </a:solidFill>
                      <a:latin typeface="Arial"/>
                      <a:ea typeface="阿里巴巴普惠体 Medium"/>
                      <a:cs typeface="阿里巴巴普惠体 Medium"/>
                      <a:sym typeface="Arial"/>
                    </a:rPr>
                    <a:t>     </a:t>
                  </a:r>
                </a:p>
              </p:txBody>
            </p:sp>
          </p:gr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wipe(down)">
                                      <p:cBhvr>
                                        <p:cTn id="1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图形"/>
          <p:cNvGrpSpPr/>
          <p:nvPr/>
        </p:nvGrpSpPr>
        <p:grpSpPr>
          <a:xfrm>
            <a:off x="1" y="300356"/>
            <a:ext cx="3197225" cy="576580"/>
            <a:chOff x="0" y="473"/>
            <a:chExt cx="5035" cy="908"/>
          </a:xfrm>
        </p:grpSpPr>
        <p:sp>
          <p:nvSpPr>
            <p:cNvPr id="2" name="图形"/>
            <p:cNvSpPr/>
            <p:nvPr>
              <p:custDataLst>
                <p:tags r:id="rId19"/>
              </p:custDataLst>
            </p:nvPr>
          </p:nvSpPr>
          <p:spPr>
            <a:xfrm rot="5400000">
              <a:off x="361" y="112"/>
              <a:ext cx="908" cy="1630"/>
            </a:xfrm>
            <a:prstGeom prst="round2SameRect">
              <a:avLst>
                <a:gd name="adj1" fmla="val 50000"/>
                <a:gd name="adj2" fmla="val 0"/>
              </a:avLst>
            </a:prstGeom>
            <a:solidFill>
              <a:srgbClr val="B4000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tLang="zh-CN">
                <a:latin typeface="Arial"/>
                <a:ea typeface="阿里巴巴普惠体 Medium"/>
                <a:cs typeface="阿里巴巴普惠体 Medium"/>
                <a:sym typeface="Arial"/>
              </a:endParaRPr>
            </a:p>
          </p:txBody>
        </p:sp>
        <p:sp>
          <p:nvSpPr>
            <p:cNvPr id="3" name="图形"/>
            <p:cNvSpPr txBox="1"/>
            <p:nvPr>
              <p:custDataLst>
                <p:tags r:id="rId20"/>
              </p:custDataLst>
            </p:nvPr>
          </p:nvSpPr>
          <p:spPr>
            <a:xfrm>
              <a:off x="340" y="540"/>
              <a:ext cx="951" cy="775"/>
            </a:xfrm>
            <a:prstGeom prst="rect">
              <a:avLst/>
            </a:prstGeom>
            <a:noFill/>
          </p:spPr>
          <p:txBody>
            <a:bodyPr wrap="square" lIns="0" tIns="0" rIns="0" bIns="0" rtlCol="0">
              <a:spAutoFit/>
            </a:bodyPr>
            <a:lstStyle/>
            <a:p>
              <a:pPr algn="ctr">
                <a:lnSpc>
                  <a:spcPct val="100000"/>
                </a:lnSpc>
              </a:pPr>
              <a:r>
                <a:rPr lang="en-US" altLang="zh-CN" sz="3200" noProof="0">
                  <a:ln>
                    <a:noFill/>
                  </a:ln>
                  <a:solidFill>
                    <a:schemeClr val="bg1"/>
                  </a:solidFill>
                  <a:effectLst/>
                  <a:uLnTx/>
                  <a:uFillTx/>
                  <a:latin typeface="Arial"/>
                  <a:ea typeface="阿里巴巴普惠体 Medium"/>
                  <a:cs typeface="阿里巴巴普惠体 Medium"/>
                  <a:sym typeface="Arial"/>
                </a:rPr>
                <a:t>01</a:t>
              </a:r>
            </a:p>
          </p:txBody>
        </p:sp>
        <p:sp>
          <p:nvSpPr>
            <p:cNvPr id="29" name="图形"/>
            <p:cNvSpPr txBox="1"/>
            <p:nvPr>
              <p:custDataLst>
                <p:tags r:id="rId21"/>
              </p:custDataLst>
            </p:nvPr>
          </p:nvSpPr>
          <p:spPr>
            <a:xfrm>
              <a:off x="1878" y="491"/>
              <a:ext cx="3157" cy="872"/>
            </a:xfrm>
            <a:prstGeom prst="rect">
              <a:avLst/>
            </a:prstGeom>
            <a:noFill/>
          </p:spPr>
          <p:txBody>
            <a:bodyPr wrap="square" lIns="0" tIns="0" rIns="0" bIns="0" rtlCol="0">
              <a:spAutoFit/>
            </a:bodyPr>
            <a:lstStyle/>
            <a:p>
              <a:pPr algn="dist">
                <a:lnSpc>
                  <a:spcPct val="100000"/>
                </a:lnSpc>
              </a:pPr>
              <a:r>
                <a:rPr lang="zh-CN" altLang="en-US" sz="3600" noProof="0">
                  <a:ln>
                    <a:noFill/>
                  </a:ln>
                  <a:solidFill>
                    <a:schemeClr val="tx1">
                      <a:lumMod val="75000"/>
                      <a:lumOff val="25000"/>
                    </a:schemeClr>
                  </a:solidFill>
                  <a:effectLst/>
                  <a:uLnTx/>
                  <a:uFillTx/>
                  <a:latin typeface="Arial"/>
                  <a:ea typeface="阿里巴巴普惠体 Medium"/>
                  <a:cs typeface="阿里巴巴普惠体 Medium"/>
                  <a:sym typeface="Arial"/>
                </a:rPr>
                <a:t>活动概述</a:t>
              </a:r>
            </a:p>
          </p:txBody>
        </p:sp>
      </p:grpSp>
      <p:grpSp>
        <p:nvGrpSpPr>
          <p:cNvPr id="39" name="图形"/>
          <p:cNvGrpSpPr/>
          <p:nvPr/>
        </p:nvGrpSpPr>
        <p:grpSpPr>
          <a:xfrm>
            <a:off x="1089026" y="2139952"/>
            <a:ext cx="9996805" cy="3453765"/>
            <a:chOff x="1715" y="3370"/>
            <a:chExt cx="15743" cy="5439"/>
          </a:xfrm>
        </p:grpSpPr>
        <p:sp>
          <p:nvSpPr>
            <p:cNvPr id="18" name="图形"/>
            <p:cNvSpPr/>
            <p:nvPr>
              <p:custDataLst>
                <p:tags r:id="rId2"/>
              </p:custDataLst>
            </p:nvPr>
          </p:nvSpPr>
          <p:spPr>
            <a:xfrm>
              <a:off x="1727" y="3370"/>
              <a:ext cx="3629" cy="818"/>
            </a:xfrm>
            <a:prstGeom prst="rect">
              <a:avLst/>
            </a:prstGeom>
            <a:solidFill>
              <a:srgbClr val="8A000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400" dirty="0">
                  <a:latin typeface="Arial"/>
                  <a:ea typeface="阿里巴巴普惠体 Medium"/>
                  <a:cs typeface="阿里巴巴普惠体 Medium"/>
                  <a:sym typeface="Arial"/>
                </a:rPr>
                <a:t>添加标题文本</a:t>
              </a:r>
            </a:p>
          </p:txBody>
        </p:sp>
        <p:sp>
          <p:nvSpPr>
            <p:cNvPr id="20" name="图形"/>
            <p:cNvSpPr/>
            <p:nvPr>
              <p:custDataLst>
                <p:tags r:id="rId3"/>
              </p:custDataLst>
            </p:nvPr>
          </p:nvSpPr>
          <p:spPr>
            <a:xfrm>
              <a:off x="1715" y="4429"/>
              <a:ext cx="3673" cy="4380"/>
            </a:xfrm>
            <a:prstGeom prst="rect">
              <a:avLst/>
            </a:prstGeom>
            <a:noFill/>
            <a:ln>
              <a:solidFill>
                <a:srgbClr val="8A00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Medium"/>
                <a:cs typeface="阿里巴巴普惠体 Medium"/>
                <a:sym typeface="Arial"/>
              </a:endParaRPr>
            </a:p>
          </p:txBody>
        </p:sp>
        <p:sp>
          <p:nvSpPr>
            <p:cNvPr id="22" name="图形"/>
            <p:cNvSpPr/>
            <p:nvPr>
              <p:custDataLst>
                <p:tags r:id="rId4"/>
              </p:custDataLst>
            </p:nvPr>
          </p:nvSpPr>
          <p:spPr>
            <a:xfrm>
              <a:off x="5762" y="3370"/>
              <a:ext cx="3629" cy="818"/>
            </a:xfrm>
            <a:prstGeom prst="rect">
              <a:avLst/>
            </a:prstGeom>
            <a:solidFill>
              <a:srgbClr val="B4000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400" dirty="0">
                  <a:latin typeface="Arial"/>
                  <a:ea typeface="阿里巴巴普惠体 Medium"/>
                  <a:cs typeface="阿里巴巴普惠体 Medium"/>
                  <a:sym typeface="Arial"/>
                </a:rPr>
                <a:t>添加标题文本</a:t>
              </a:r>
            </a:p>
          </p:txBody>
        </p:sp>
        <p:sp>
          <p:nvSpPr>
            <p:cNvPr id="24" name="图形"/>
            <p:cNvSpPr/>
            <p:nvPr>
              <p:custDataLst>
                <p:tags r:id="rId5"/>
              </p:custDataLst>
            </p:nvPr>
          </p:nvSpPr>
          <p:spPr>
            <a:xfrm>
              <a:off x="5750" y="4429"/>
              <a:ext cx="3673" cy="4380"/>
            </a:xfrm>
            <a:prstGeom prst="rect">
              <a:avLst/>
            </a:prstGeom>
            <a:noFill/>
            <a:ln>
              <a:solidFill>
                <a:srgbClr val="B40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Medium"/>
                <a:cs typeface="阿里巴巴普惠体 Medium"/>
                <a:sym typeface="Arial"/>
              </a:endParaRPr>
            </a:p>
          </p:txBody>
        </p:sp>
        <p:sp>
          <p:nvSpPr>
            <p:cNvPr id="26" name="图形"/>
            <p:cNvSpPr/>
            <p:nvPr>
              <p:custDataLst>
                <p:tags r:id="rId6"/>
              </p:custDataLst>
            </p:nvPr>
          </p:nvSpPr>
          <p:spPr>
            <a:xfrm>
              <a:off x="9798" y="3370"/>
              <a:ext cx="3629" cy="818"/>
            </a:xfrm>
            <a:prstGeom prst="rect">
              <a:avLst/>
            </a:prstGeom>
            <a:solidFill>
              <a:srgbClr val="8A000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2400" dirty="0">
                  <a:latin typeface="Arial"/>
                  <a:ea typeface="阿里巴巴普惠体 Medium"/>
                  <a:cs typeface="阿里巴巴普惠体 Medium"/>
                  <a:sym typeface="Arial"/>
                </a:rPr>
                <a:t>添加标题文本</a:t>
              </a:r>
            </a:p>
          </p:txBody>
        </p:sp>
        <p:sp>
          <p:nvSpPr>
            <p:cNvPr id="28" name="图形"/>
            <p:cNvSpPr/>
            <p:nvPr>
              <p:custDataLst>
                <p:tags r:id="rId7"/>
              </p:custDataLst>
            </p:nvPr>
          </p:nvSpPr>
          <p:spPr>
            <a:xfrm>
              <a:off x="9786" y="4429"/>
              <a:ext cx="3673" cy="4380"/>
            </a:xfrm>
            <a:prstGeom prst="rect">
              <a:avLst/>
            </a:prstGeom>
            <a:noFill/>
            <a:ln>
              <a:solidFill>
                <a:srgbClr val="8A00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Medium"/>
                <a:cs typeface="阿里巴巴普惠体 Medium"/>
                <a:sym typeface="Arial"/>
              </a:endParaRPr>
            </a:p>
          </p:txBody>
        </p:sp>
        <p:pic>
          <p:nvPicPr>
            <p:cNvPr id="8" name="图形" descr="5d00ae26a0b0f"/>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13834" y="3371"/>
              <a:ext cx="3624" cy="5438"/>
            </a:xfrm>
            <a:prstGeom prst="rect">
              <a:avLst/>
            </a:prstGeom>
          </p:spPr>
        </p:pic>
        <p:sp>
          <p:nvSpPr>
            <p:cNvPr id="42" name="图形"/>
            <p:cNvSpPr txBox="1"/>
            <p:nvPr>
              <p:custDataLst>
                <p:tags r:id="rId8"/>
              </p:custDataLst>
            </p:nvPr>
          </p:nvSpPr>
          <p:spPr>
            <a:xfrm>
              <a:off x="1800" y="4982"/>
              <a:ext cx="3504" cy="2545"/>
            </a:xfrm>
            <a:prstGeom prst="rect">
              <a:avLst/>
            </a:prstGeom>
            <a:noFill/>
          </p:spPr>
          <p:txBody>
            <a:bodyPr wrap="square" lIns="0" tIns="0" rIns="0" bIns="0" rtlCol="0">
              <a:spAutoFit/>
            </a:bodyPr>
            <a:lstStyle/>
            <a:p>
              <a:pPr algn="ctr">
                <a:lnSpc>
                  <a:spcPct val="150000"/>
                </a:lnSpc>
              </a:pPr>
              <a:r>
                <a:rPr lang="zh-CN" altLang="en-US" sz="1400">
                  <a:solidFill>
                    <a:schemeClr val="tx1">
                      <a:lumMod val="65000"/>
                      <a:lumOff val="35000"/>
                    </a:schemeClr>
                  </a:solidFill>
                  <a:latin typeface="Arial"/>
                  <a:ea typeface="阿里巴巴普惠体 Medium"/>
                  <a:cs typeface="阿里巴巴普惠体 Medium"/>
                  <a:sym typeface="Arial"/>
                </a:rPr>
                <a:t>单击此处输入您的文本内容，可更改文字的颜色或者大小等属性。单击此处输入您的文本内容，可更改文字的颜色或者大小等属性。</a:t>
              </a:r>
              <a:r>
                <a:rPr lang="en-US" altLang="zh-CN" sz="1400">
                  <a:solidFill>
                    <a:schemeClr val="tx1">
                      <a:lumMod val="65000"/>
                      <a:lumOff val="35000"/>
                    </a:schemeClr>
                  </a:solidFill>
                  <a:latin typeface="Arial"/>
                  <a:ea typeface="阿里巴巴普惠体 Medium"/>
                  <a:cs typeface="阿里巴巴普惠体 Medium"/>
                  <a:sym typeface="Arial"/>
                </a:rPr>
                <a:t> </a:t>
              </a:r>
            </a:p>
          </p:txBody>
        </p:sp>
        <p:sp>
          <p:nvSpPr>
            <p:cNvPr id="10" name="图形"/>
            <p:cNvSpPr txBox="1"/>
            <p:nvPr>
              <p:custDataLst>
                <p:tags r:id="rId9"/>
              </p:custDataLst>
            </p:nvPr>
          </p:nvSpPr>
          <p:spPr>
            <a:xfrm>
              <a:off x="5835" y="4982"/>
              <a:ext cx="3504" cy="2545"/>
            </a:xfrm>
            <a:prstGeom prst="rect">
              <a:avLst/>
            </a:prstGeom>
            <a:noFill/>
          </p:spPr>
          <p:txBody>
            <a:bodyPr wrap="square" lIns="0" tIns="0" rIns="0" bIns="0" rtlCol="0">
              <a:spAutoFit/>
            </a:bodyPr>
            <a:lstStyle/>
            <a:p>
              <a:pPr algn="ctr">
                <a:lnSpc>
                  <a:spcPct val="150000"/>
                </a:lnSpc>
              </a:pPr>
              <a:r>
                <a:rPr lang="zh-CN" altLang="en-US" sz="1400">
                  <a:solidFill>
                    <a:schemeClr val="tx1">
                      <a:lumMod val="65000"/>
                      <a:lumOff val="35000"/>
                    </a:schemeClr>
                  </a:solidFill>
                  <a:latin typeface="Arial"/>
                  <a:ea typeface="阿里巴巴普惠体 Medium"/>
                  <a:cs typeface="阿里巴巴普惠体 Medium"/>
                  <a:sym typeface="Arial"/>
                </a:rPr>
                <a:t>单击此处输入您的文本内容，可更改文字的颜色或者大小等属性。单击此处输入您的文本内容，可更改文字的颜色或者大小等属性。</a:t>
              </a:r>
              <a:r>
                <a:rPr lang="en-US" altLang="zh-CN" sz="1400">
                  <a:solidFill>
                    <a:schemeClr val="tx1">
                      <a:lumMod val="65000"/>
                      <a:lumOff val="35000"/>
                    </a:schemeClr>
                  </a:solidFill>
                  <a:latin typeface="Arial"/>
                  <a:ea typeface="阿里巴巴普惠体 Medium"/>
                  <a:cs typeface="阿里巴巴普惠体 Medium"/>
                  <a:sym typeface="Arial"/>
                </a:rPr>
                <a:t>       </a:t>
              </a:r>
            </a:p>
          </p:txBody>
        </p:sp>
        <p:sp>
          <p:nvSpPr>
            <p:cNvPr id="11" name="图形"/>
            <p:cNvSpPr txBox="1"/>
            <p:nvPr>
              <p:custDataLst>
                <p:tags r:id="rId10"/>
              </p:custDataLst>
            </p:nvPr>
          </p:nvSpPr>
          <p:spPr>
            <a:xfrm>
              <a:off x="9871" y="4982"/>
              <a:ext cx="3504" cy="2545"/>
            </a:xfrm>
            <a:prstGeom prst="rect">
              <a:avLst/>
            </a:prstGeom>
            <a:noFill/>
          </p:spPr>
          <p:txBody>
            <a:bodyPr wrap="square" lIns="0" tIns="0" rIns="0" bIns="0" rtlCol="0">
              <a:spAutoFit/>
            </a:bodyPr>
            <a:lstStyle/>
            <a:p>
              <a:pPr algn="ctr">
                <a:lnSpc>
                  <a:spcPct val="150000"/>
                </a:lnSpc>
              </a:pPr>
              <a:r>
                <a:rPr lang="zh-CN" altLang="en-US" sz="1400">
                  <a:solidFill>
                    <a:schemeClr val="tx1">
                      <a:lumMod val="65000"/>
                      <a:lumOff val="35000"/>
                    </a:schemeClr>
                  </a:solidFill>
                  <a:latin typeface="Arial"/>
                  <a:ea typeface="阿里巴巴普惠体 Medium"/>
                  <a:cs typeface="阿里巴巴普惠体 Medium"/>
                  <a:sym typeface="Arial"/>
                </a:rPr>
                <a:t>单击此处输入您的文本内容，可更改文字的颜色或者大小等属性。单击此处输入您的文本内容，可更改文字的颜色或者大小等属性。</a:t>
              </a:r>
              <a:r>
                <a:rPr lang="en-US" altLang="zh-CN" sz="1400">
                  <a:solidFill>
                    <a:schemeClr val="tx1">
                      <a:lumMod val="65000"/>
                      <a:lumOff val="35000"/>
                    </a:schemeClr>
                  </a:solidFill>
                  <a:latin typeface="Arial"/>
                  <a:ea typeface="阿里巴巴普惠体 Medium"/>
                  <a:cs typeface="阿里巴巴普惠体 Medium"/>
                  <a:sym typeface="Arial"/>
                </a:rPr>
                <a:t>        </a:t>
              </a:r>
            </a:p>
          </p:txBody>
        </p:sp>
        <p:grpSp>
          <p:nvGrpSpPr>
            <p:cNvPr id="30" name="组合 29"/>
            <p:cNvGrpSpPr/>
            <p:nvPr/>
          </p:nvGrpSpPr>
          <p:grpSpPr>
            <a:xfrm>
              <a:off x="3198" y="8150"/>
              <a:ext cx="686" cy="156"/>
              <a:chOff x="9452" y="-1149"/>
              <a:chExt cx="686" cy="156"/>
            </a:xfrm>
          </p:grpSpPr>
          <p:sp>
            <p:nvSpPr>
              <p:cNvPr id="12" name="图形"/>
              <p:cNvSpPr/>
              <p:nvPr/>
            </p:nvSpPr>
            <p:spPr>
              <a:xfrm>
                <a:off x="9452" y="-1149"/>
                <a:ext cx="157" cy="157"/>
              </a:xfrm>
              <a:prstGeom prst="ellipse">
                <a:avLst/>
              </a:prstGeom>
              <a:noFill/>
              <a:ln w="19050">
                <a:solidFill>
                  <a:srgbClr val="8A0006"/>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a:ea typeface="阿里巴巴普惠体 Medium"/>
                  <a:cs typeface="阿里巴巴普惠体 Medium"/>
                  <a:sym typeface="Arial"/>
                </a:endParaRPr>
              </a:p>
            </p:txBody>
          </p:sp>
          <p:sp>
            <p:nvSpPr>
              <p:cNvPr id="13" name="图形"/>
              <p:cNvSpPr/>
              <p:nvPr>
                <p:custDataLst>
                  <p:tags r:id="rId17"/>
                </p:custDataLst>
              </p:nvPr>
            </p:nvSpPr>
            <p:spPr>
              <a:xfrm>
                <a:off x="9717" y="-1149"/>
                <a:ext cx="157" cy="157"/>
              </a:xfrm>
              <a:prstGeom prst="ellipse">
                <a:avLst/>
              </a:prstGeom>
              <a:solidFill>
                <a:srgbClr val="8A000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a:ea typeface="阿里巴巴普惠体 Medium"/>
                  <a:cs typeface="阿里巴巴普惠体 Medium"/>
                  <a:sym typeface="Arial"/>
                </a:endParaRPr>
              </a:p>
            </p:txBody>
          </p:sp>
          <p:sp>
            <p:nvSpPr>
              <p:cNvPr id="14" name="图形"/>
              <p:cNvSpPr/>
              <p:nvPr>
                <p:custDataLst>
                  <p:tags r:id="rId18"/>
                </p:custDataLst>
              </p:nvPr>
            </p:nvSpPr>
            <p:spPr>
              <a:xfrm>
                <a:off x="9982" y="-1149"/>
                <a:ext cx="157" cy="157"/>
              </a:xfrm>
              <a:prstGeom prst="ellipse">
                <a:avLst/>
              </a:prstGeom>
              <a:solidFill>
                <a:srgbClr val="8A000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a:ea typeface="阿里巴巴普惠体 Medium"/>
                  <a:cs typeface="阿里巴巴普惠体 Medium"/>
                  <a:sym typeface="Arial"/>
                </a:endParaRPr>
              </a:p>
            </p:txBody>
          </p:sp>
        </p:grpSp>
        <p:grpSp>
          <p:nvGrpSpPr>
            <p:cNvPr id="31" name="组合 30"/>
            <p:cNvGrpSpPr/>
            <p:nvPr/>
          </p:nvGrpSpPr>
          <p:grpSpPr>
            <a:xfrm>
              <a:off x="7244" y="8150"/>
              <a:ext cx="686" cy="156"/>
              <a:chOff x="9452" y="-1149"/>
              <a:chExt cx="686" cy="156"/>
            </a:xfrm>
            <a:solidFill>
              <a:srgbClr val="B40005"/>
            </a:solidFill>
          </p:grpSpPr>
          <p:sp>
            <p:nvSpPr>
              <p:cNvPr id="32" name="图形"/>
              <p:cNvSpPr/>
              <p:nvPr>
                <p:custDataLst>
                  <p:tags r:id="rId14"/>
                </p:custDataLst>
              </p:nvPr>
            </p:nvSpPr>
            <p:spPr>
              <a:xfrm>
                <a:off x="9452" y="-1149"/>
                <a:ext cx="157" cy="157"/>
              </a:xfrm>
              <a:prstGeom prst="ellipse">
                <a:avLst/>
              </a:prstGeom>
              <a:solidFill>
                <a:srgbClr val="B40005"/>
              </a:solidFill>
              <a:ln w="19050">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a:ea typeface="阿里巴巴普惠体 Medium"/>
                  <a:cs typeface="阿里巴巴普惠体 Medium"/>
                  <a:sym typeface="Arial"/>
                </a:endParaRPr>
              </a:p>
            </p:txBody>
          </p:sp>
          <p:sp>
            <p:nvSpPr>
              <p:cNvPr id="33" name="图形"/>
              <p:cNvSpPr/>
              <p:nvPr>
                <p:custDataLst>
                  <p:tags r:id="rId15"/>
                </p:custDataLst>
              </p:nvPr>
            </p:nvSpPr>
            <p:spPr>
              <a:xfrm>
                <a:off x="9717" y="-1149"/>
                <a:ext cx="157" cy="157"/>
              </a:xfrm>
              <a:prstGeom prst="ellipse">
                <a:avLst/>
              </a:prstGeom>
              <a:noFill/>
              <a:ln w="19050">
                <a:solidFill>
                  <a:srgbClr val="B40005"/>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a:ea typeface="阿里巴巴普惠体 Medium"/>
                  <a:cs typeface="阿里巴巴普惠体 Medium"/>
                  <a:sym typeface="Arial"/>
                </a:endParaRPr>
              </a:p>
            </p:txBody>
          </p:sp>
          <p:sp>
            <p:nvSpPr>
              <p:cNvPr id="34" name="图形"/>
              <p:cNvSpPr/>
              <p:nvPr>
                <p:custDataLst>
                  <p:tags r:id="rId16"/>
                </p:custDataLst>
              </p:nvPr>
            </p:nvSpPr>
            <p:spPr>
              <a:xfrm>
                <a:off x="9982" y="-1149"/>
                <a:ext cx="157" cy="157"/>
              </a:xfrm>
              <a:prstGeom prst="ellipse">
                <a:avLst/>
              </a:pr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a:ea typeface="阿里巴巴普惠体 Medium"/>
                  <a:cs typeface="阿里巴巴普惠体 Medium"/>
                  <a:sym typeface="Arial"/>
                </a:endParaRPr>
              </a:p>
            </p:txBody>
          </p:sp>
        </p:grpSp>
        <p:grpSp>
          <p:nvGrpSpPr>
            <p:cNvPr id="35" name="组合 34"/>
            <p:cNvGrpSpPr/>
            <p:nvPr/>
          </p:nvGrpSpPr>
          <p:grpSpPr>
            <a:xfrm>
              <a:off x="11285" y="8149"/>
              <a:ext cx="686" cy="156"/>
              <a:chOff x="9452" y="-1149"/>
              <a:chExt cx="686" cy="156"/>
            </a:xfrm>
          </p:grpSpPr>
          <p:sp>
            <p:nvSpPr>
              <p:cNvPr id="36" name="图形"/>
              <p:cNvSpPr/>
              <p:nvPr>
                <p:custDataLst>
                  <p:tags r:id="rId11"/>
                </p:custDataLst>
              </p:nvPr>
            </p:nvSpPr>
            <p:spPr>
              <a:xfrm>
                <a:off x="9452" y="-1149"/>
                <a:ext cx="157" cy="157"/>
              </a:xfrm>
              <a:prstGeom prst="ellipse">
                <a:avLst/>
              </a:prstGeom>
              <a:solidFill>
                <a:srgbClr val="8A0006"/>
              </a:solidFill>
              <a:ln w="19050">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a:ea typeface="阿里巴巴普惠体 Medium"/>
                  <a:cs typeface="阿里巴巴普惠体 Medium"/>
                  <a:sym typeface="Arial"/>
                </a:endParaRPr>
              </a:p>
            </p:txBody>
          </p:sp>
          <p:sp>
            <p:nvSpPr>
              <p:cNvPr id="37" name="图形"/>
              <p:cNvSpPr/>
              <p:nvPr>
                <p:custDataLst>
                  <p:tags r:id="rId12"/>
                </p:custDataLst>
              </p:nvPr>
            </p:nvSpPr>
            <p:spPr>
              <a:xfrm>
                <a:off x="9717" y="-1149"/>
                <a:ext cx="157" cy="157"/>
              </a:xfrm>
              <a:prstGeom prst="ellipse">
                <a:avLst/>
              </a:prstGeom>
              <a:solidFill>
                <a:srgbClr val="8A000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a:ea typeface="阿里巴巴普惠体 Medium"/>
                  <a:cs typeface="阿里巴巴普惠体 Medium"/>
                  <a:sym typeface="Arial"/>
                </a:endParaRPr>
              </a:p>
            </p:txBody>
          </p:sp>
          <p:sp>
            <p:nvSpPr>
              <p:cNvPr id="38" name="图形"/>
              <p:cNvSpPr/>
              <p:nvPr>
                <p:custDataLst>
                  <p:tags r:id="rId13"/>
                </p:custDataLst>
              </p:nvPr>
            </p:nvSpPr>
            <p:spPr>
              <a:xfrm>
                <a:off x="9982" y="-1149"/>
                <a:ext cx="157" cy="157"/>
              </a:xfrm>
              <a:prstGeom prst="ellipse">
                <a:avLst/>
              </a:prstGeom>
              <a:noFill/>
              <a:ln w="19050">
                <a:solidFill>
                  <a:srgbClr val="8A0006"/>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a:ea typeface="阿里巴巴普惠体 Medium"/>
                  <a:cs typeface="阿里巴巴普惠体 Medium"/>
                  <a:sym typeface="Arial"/>
                </a:endParaRPr>
              </a:p>
            </p:txBody>
          </p:sp>
        </p:grpSp>
      </p:grpSp>
    </p:spTree>
    <p:custDataLst>
      <p:tags r:id="rId1"/>
    </p:custDataLst>
  </p:cSld>
  <p:clrMapOvr>
    <a:masterClrMapping/>
  </p:clrMapOvr>
  <p:transition advTm="2000">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blinds(horizontal)">
                                      <p:cBhvr>
                                        <p:cTn id="1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图形"/>
          <p:cNvGrpSpPr/>
          <p:nvPr/>
        </p:nvGrpSpPr>
        <p:grpSpPr>
          <a:xfrm>
            <a:off x="1" y="300356"/>
            <a:ext cx="3197225" cy="576580"/>
            <a:chOff x="0" y="473"/>
            <a:chExt cx="5035" cy="908"/>
          </a:xfrm>
        </p:grpSpPr>
        <p:sp>
          <p:nvSpPr>
            <p:cNvPr id="2" name="图形"/>
            <p:cNvSpPr/>
            <p:nvPr>
              <p:custDataLst>
                <p:tags r:id="rId7"/>
              </p:custDataLst>
            </p:nvPr>
          </p:nvSpPr>
          <p:spPr>
            <a:xfrm rot="5400000">
              <a:off x="361" y="112"/>
              <a:ext cx="908" cy="1630"/>
            </a:xfrm>
            <a:prstGeom prst="round2SameRect">
              <a:avLst>
                <a:gd name="adj1" fmla="val 50000"/>
                <a:gd name="adj2" fmla="val 0"/>
              </a:avLst>
            </a:prstGeom>
            <a:solidFill>
              <a:srgbClr val="B4000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tLang="zh-CN">
                <a:latin typeface="Arial"/>
                <a:ea typeface="阿里巴巴普惠体 Medium"/>
                <a:cs typeface="阿里巴巴普惠体 Medium"/>
                <a:sym typeface="Arial"/>
              </a:endParaRPr>
            </a:p>
          </p:txBody>
        </p:sp>
        <p:sp>
          <p:nvSpPr>
            <p:cNvPr id="3" name="图形"/>
            <p:cNvSpPr txBox="1"/>
            <p:nvPr>
              <p:custDataLst>
                <p:tags r:id="rId8"/>
              </p:custDataLst>
            </p:nvPr>
          </p:nvSpPr>
          <p:spPr>
            <a:xfrm>
              <a:off x="340" y="540"/>
              <a:ext cx="951" cy="775"/>
            </a:xfrm>
            <a:prstGeom prst="rect">
              <a:avLst/>
            </a:prstGeom>
            <a:noFill/>
          </p:spPr>
          <p:txBody>
            <a:bodyPr wrap="square" lIns="0" tIns="0" rIns="0" bIns="0" rtlCol="0">
              <a:spAutoFit/>
            </a:bodyPr>
            <a:lstStyle/>
            <a:p>
              <a:pPr algn="ctr">
                <a:lnSpc>
                  <a:spcPct val="100000"/>
                </a:lnSpc>
              </a:pPr>
              <a:r>
                <a:rPr lang="en-US" altLang="zh-CN" sz="3200" noProof="0">
                  <a:ln>
                    <a:noFill/>
                  </a:ln>
                  <a:solidFill>
                    <a:schemeClr val="bg1"/>
                  </a:solidFill>
                  <a:effectLst/>
                  <a:uLnTx/>
                  <a:uFillTx/>
                  <a:latin typeface="Arial"/>
                  <a:ea typeface="阿里巴巴普惠体 Medium"/>
                  <a:cs typeface="阿里巴巴普惠体 Medium"/>
                  <a:sym typeface="Arial"/>
                </a:rPr>
                <a:t>01</a:t>
              </a:r>
            </a:p>
          </p:txBody>
        </p:sp>
        <p:sp>
          <p:nvSpPr>
            <p:cNvPr id="29" name="图形"/>
            <p:cNvSpPr txBox="1"/>
            <p:nvPr>
              <p:custDataLst>
                <p:tags r:id="rId9"/>
              </p:custDataLst>
            </p:nvPr>
          </p:nvSpPr>
          <p:spPr>
            <a:xfrm>
              <a:off x="1878" y="491"/>
              <a:ext cx="3157" cy="872"/>
            </a:xfrm>
            <a:prstGeom prst="rect">
              <a:avLst/>
            </a:prstGeom>
            <a:noFill/>
          </p:spPr>
          <p:txBody>
            <a:bodyPr wrap="square" lIns="0" tIns="0" rIns="0" bIns="0" rtlCol="0">
              <a:spAutoFit/>
            </a:bodyPr>
            <a:lstStyle/>
            <a:p>
              <a:pPr algn="dist">
                <a:lnSpc>
                  <a:spcPct val="100000"/>
                </a:lnSpc>
              </a:pPr>
              <a:r>
                <a:rPr lang="zh-CN" altLang="en-US" sz="3600" noProof="0">
                  <a:ln>
                    <a:noFill/>
                  </a:ln>
                  <a:solidFill>
                    <a:schemeClr val="tx1">
                      <a:lumMod val="75000"/>
                      <a:lumOff val="25000"/>
                    </a:schemeClr>
                  </a:solidFill>
                  <a:effectLst/>
                  <a:uLnTx/>
                  <a:uFillTx/>
                  <a:latin typeface="Arial"/>
                  <a:ea typeface="阿里巴巴普惠体 Medium"/>
                  <a:cs typeface="阿里巴巴普惠体 Medium"/>
                  <a:sym typeface="Arial"/>
                </a:rPr>
                <a:t>活动概述</a:t>
              </a:r>
            </a:p>
          </p:txBody>
        </p:sp>
      </p:grpSp>
      <p:grpSp>
        <p:nvGrpSpPr>
          <p:cNvPr id="11" name="图形"/>
          <p:cNvGrpSpPr/>
          <p:nvPr/>
        </p:nvGrpSpPr>
        <p:grpSpPr>
          <a:xfrm>
            <a:off x="1030605" y="2092326"/>
            <a:ext cx="10104755" cy="3413760"/>
            <a:chOff x="1623" y="2683"/>
            <a:chExt cx="15913" cy="5376"/>
          </a:xfrm>
        </p:grpSpPr>
        <p:sp>
          <p:nvSpPr>
            <p:cNvPr id="5" name="图形"/>
            <p:cNvSpPr/>
            <p:nvPr/>
          </p:nvSpPr>
          <p:spPr>
            <a:xfrm>
              <a:off x="1623" y="3689"/>
              <a:ext cx="7682" cy="2232"/>
            </a:xfrm>
            <a:prstGeom prst="rect">
              <a:avLst/>
            </a:prstGeom>
            <a:solidFill>
              <a:srgbClr val="8A000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a:ea typeface="阿里巴巴普惠体 Medium"/>
                <a:cs typeface="阿里巴巴普惠体 Medium"/>
                <a:sym typeface="Arial"/>
              </a:endParaRPr>
            </a:p>
          </p:txBody>
        </p:sp>
        <p:sp>
          <p:nvSpPr>
            <p:cNvPr id="6" name="图形"/>
            <p:cNvSpPr/>
            <p:nvPr>
              <p:custDataLst>
                <p:tags r:id="rId2"/>
              </p:custDataLst>
            </p:nvPr>
          </p:nvSpPr>
          <p:spPr>
            <a:xfrm>
              <a:off x="9888" y="3689"/>
              <a:ext cx="7647" cy="2232"/>
            </a:xfrm>
            <a:prstGeom prst="rect">
              <a:avLst/>
            </a:prstGeom>
            <a:solidFill>
              <a:srgbClr val="B4000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a:ea typeface="阿里巴巴普惠体 Medium"/>
                <a:cs typeface="阿里巴巴普惠体 Medium"/>
                <a:sym typeface="Arial"/>
              </a:endParaRPr>
            </a:p>
          </p:txBody>
        </p:sp>
        <p:sp>
          <p:nvSpPr>
            <p:cNvPr id="7" name="图形"/>
            <p:cNvSpPr txBox="1"/>
            <p:nvPr/>
          </p:nvSpPr>
          <p:spPr>
            <a:xfrm>
              <a:off x="1623" y="2683"/>
              <a:ext cx="3603" cy="679"/>
            </a:xfrm>
            <a:prstGeom prst="rect">
              <a:avLst/>
            </a:prstGeom>
            <a:noFill/>
          </p:spPr>
          <p:txBody>
            <a:bodyPr wrap="square" lIns="0" tIns="0" rIns="0" bIns="0" rtlCol="0">
              <a:spAutoFit/>
            </a:bodyPr>
            <a:lstStyle/>
            <a:p>
              <a:pPr algn="l">
                <a:lnSpc>
                  <a:spcPct val="100000"/>
                </a:lnSpc>
              </a:pPr>
              <a:r>
                <a:rPr lang="zh-CN" altLang="en-US" sz="2800" noProof="0">
                  <a:ln>
                    <a:noFill/>
                  </a:ln>
                  <a:solidFill>
                    <a:schemeClr val="tx1">
                      <a:lumMod val="75000"/>
                      <a:lumOff val="25000"/>
                    </a:schemeClr>
                  </a:solidFill>
                  <a:effectLst/>
                  <a:uLnTx/>
                  <a:uFillTx/>
                  <a:latin typeface="Arial"/>
                  <a:ea typeface="阿里巴巴普惠体 Medium"/>
                  <a:cs typeface="阿里巴巴普惠体 Medium"/>
                  <a:sym typeface="Arial"/>
                </a:rPr>
                <a:t>添加标题文本</a:t>
              </a:r>
            </a:p>
          </p:txBody>
        </p:sp>
        <p:sp>
          <p:nvSpPr>
            <p:cNvPr id="8" name="图形"/>
            <p:cNvSpPr txBox="1"/>
            <p:nvPr>
              <p:custDataLst>
                <p:tags r:id="rId3"/>
              </p:custDataLst>
            </p:nvPr>
          </p:nvSpPr>
          <p:spPr>
            <a:xfrm>
              <a:off x="9888" y="2683"/>
              <a:ext cx="3603" cy="679"/>
            </a:xfrm>
            <a:prstGeom prst="rect">
              <a:avLst/>
            </a:prstGeom>
            <a:noFill/>
          </p:spPr>
          <p:txBody>
            <a:bodyPr wrap="square" lIns="0" tIns="0" rIns="0" bIns="0" rtlCol="0">
              <a:spAutoFit/>
            </a:bodyPr>
            <a:lstStyle/>
            <a:p>
              <a:pPr algn="l">
                <a:lnSpc>
                  <a:spcPct val="100000"/>
                </a:lnSpc>
              </a:pPr>
              <a:r>
                <a:rPr lang="zh-CN" altLang="en-US" sz="2800" noProof="0">
                  <a:ln>
                    <a:noFill/>
                  </a:ln>
                  <a:solidFill>
                    <a:schemeClr val="tx1">
                      <a:lumMod val="75000"/>
                      <a:lumOff val="25000"/>
                    </a:schemeClr>
                  </a:solidFill>
                  <a:effectLst/>
                  <a:uLnTx/>
                  <a:uFillTx/>
                  <a:latin typeface="Arial"/>
                  <a:ea typeface="阿里巴巴普惠体 Medium"/>
                  <a:cs typeface="阿里巴巴普惠体 Medium"/>
                  <a:sym typeface="Arial"/>
                </a:rPr>
                <a:t>添加标题文本</a:t>
              </a:r>
            </a:p>
          </p:txBody>
        </p:sp>
        <p:sp>
          <p:nvSpPr>
            <p:cNvPr id="42" name="图形"/>
            <p:cNvSpPr txBox="1"/>
            <p:nvPr>
              <p:custDataLst>
                <p:tags r:id="rId4"/>
              </p:custDataLst>
            </p:nvPr>
          </p:nvSpPr>
          <p:spPr>
            <a:xfrm>
              <a:off x="1851" y="4042"/>
              <a:ext cx="7226" cy="1527"/>
            </a:xfrm>
            <a:prstGeom prst="rect">
              <a:avLst/>
            </a:prstGeom>
            <a:noFill/>
          </p:spPr>
          <p:txBody>
            <a:bodyPr wrap="square" lIns="0" tIns="0" rIns="0" bIns="0" rtlCol="0">
              <a:spAutoFit/>
            </a:bodyPr>
            <a:lstStyle/>
            <a:p>
              <a:pPr>
                <a:lnSpc>
                  <a:spcPct val="150000"/>
                </a:lnSpc>
              </a:pPr>
              <a:r>
                <a:rPr lang="zh-CN" altLang="en-US" sz="1400">
                  <a:solidFill>
                    <a:schemeClr val="bg1"/>
                  </a:solidFill>
                  <a:latin typeface="Arial"/>
                  <a:ea typeface="阿里巴巴普惠体 Medium"/>
                  <a:cs typeface="阿里巴巴普惠体 Medium"/>
                  <a:sym typeface="Arial"/>
                </a:rPr>
                <a:t>单击此处输入您的文本内容，可更改文字的颜色或者大小等属性。单击此处输入您的文本内容，可更改文字的颜色或者大小等属性。单击此处输入您的文本内容。</a:t>
              </a:r>
              <a:endParaRPr lang="en-US" altLang="zh-CN" sz="1400">
                <a:solidFill>
                  <a:schemeClr val="bg1"/>
                </a:solidFill>
                <a:latin typeface="Arial"/>
                <a:ea typeface="阿里巴巴普惠体 Medium"/>
                <a:cs typeface="阿里巴巴普惠体 Medium"/>
                <a:sym typeface="Arial"/>
              </a:endParaRPr>
            </a:p>
          </p:txBody>
        </p:sp>
        <p:sp>
          <p:nvSpPr>
            <p:cNvPr id="9" name="图形"/>
            <p:cNvSpPr txBox="1"/>
            <p:nvPr>
              <p:custDataLst>
                <p:tags r:id="rId5"/>
              </p:custDataLst>
            </p:nvPr>
          </p:nvSpPr>
          <p:spPr>
            <a:xfrm>
              <a:off x="10099" y="4042"/>
              <a:ext cx="7226" cy="1527"/>
            </a:xfrm>
            <a:prstGeom prst="rect">
              <a:avLst/>
            </a:prstGeom>
            <a:noFill/>
          </p:spPr>
          <p:txBody>
            <a:bodyPr wrap="square" lIns="0" tIns="0" rIns="0" bIns="0" rtlCol="0">
              <a:spAutoFit/>
            </a:bodyPr>
            <a:lstStyle/>
            <a:p>
              <a:pPr>
                <a:lnSpc>
                  <a:spcPct val="150000"/>
                </a:lnSpc>
              </a:pPr>
              <a:r>
                <a:rPr lang="zh-CN" altLang="en-US" sz="1400">
                  <a:solidFill>
                    <a:schemeClr val="bg1"/>
                  </a:solidFill>
                  <a:latin typeface="Arial"/>
                  <a:ea typeface="阿里巴巴普惠体 Medium"/>
                  <a:cs typeface="阿里巴巴普惠体 Medium"/>
                  <a:sym typeface="Arial"/>
                </a:rPr>
                <a:t>单击此处输入您的文本内容，可更改文字的颜色或者大小等属性。单击此处输入您的文本内容，可更改文字的颜色或者大小等属性。单击此处输入您的文本内容。</a:t>
              </a:r>
              <a:endParaRPr lang="en-US" altLang="zh-CN" sz="1400">
                <a:solidFill>
                  <a:schemeClr val="bg1"/>
                </a:solidFill>
                <a:latin typeface="Arial"/>
                <a:ea typeface="阿里巴巴普惠体 Medium"/>
                <a:cs typeface="阿里巴巴普惠体 Medium"/>
                <a:sym typeface="Arial"/>
              </a:endParaRPr>
            </a:p>
          </p:txBody>
        </p:sp>
        <p:sp>
          <p:nvSpPr>
            <p:cNvPr id="10" name="图形"/>
            <p:cNvSpPr txBox="1"/>
            <p:nvPr>
              <p:custDataLst>
                <p:tags r:id="rId6"/>
              </p:custDataLst>
            </p:nvPr>
          </p:nvSpPr>
          <p:spPr>
            <a:xfrm>
              <a:off x="1623" y="6532"/>
              <a:ext cx="15913" cy="1527"/>
            </a:xfrm>
            <a:prstGeom prst="rect">
              <a:avLst/>
            </a:prstGeom>
            <a:noFill/>
          </p:spPr>
          <p:txBody>
            <a:bodyPr wrap="square" lIns="0" tIns="0" rIns="0" bIns="0" rtlCol="0">
              <a:spAutoFit/>
            </a:bodyPr>
            <a:lstStyle/>
            <a:p>
              <a:pPr algn="l">
                <a:lnSpc>
                  <a:spcPct val="150000"/>
                </a:lnSpc>
              </a:pPr>
              <a:r>
                <a:rPr lang="zh-CN" altLang="en-US" sz="1400">
                  <a:solidFill>
                    <a:schemeClr val="tx1">
                      <a:lumMod val="65000"/>
                      <a:lumOff val="35000"/>
                    </a:schemeClr>
                  </a:solidFill>
                  <a:latin typeface="Arial"/>
                  <a:ea typeface="阿里巴巴普惠体 Medium"/>
                  <a:cs typeface="阿里巴巴普惠体 Medium"/>
                  <a:sym typeface="Arial"/>
                </a:rPr>
                <a:t>单击此处输入您的文本内容，可更改文字的颜色或者大小等属性。单击此处输入您的文本内容，可更改文字的颜色或者大小等属性。单击此处输入您的文本内容，可更改文字的颜色或者大小等属性。单击此处输入您的文本内容，可更改文字的颜色或者大小等属性。单击此处输入您的文本内容，可更改文字的颜色或者大小等属性。</a:t>
              </a:r>
              <a:r>
                <a:rPr lang="en-US" altLang="zh-CN" sz="1400">
                  <a:solidFill>
                    <a:schemeClr val="tx1">
                      <a:lumMod val="65000"/>
                      <a:lumOff val="35000"/>
                    </a:schemeClr>
                  </a:solidFill>
                  <a:latin typeface="Arial"/>
                  <a:ea typeface="阿里巴巴普惠体 Medium"/>
                  <a:cs typeface="阿里巴巴普惠体 Medium"/>
                  <a:sym typeface="Arial"/>
                </a:rPr>
                <a:t>               </a:t>
              </a:r>
            </a:p>
          </p:txBody>
        </p:sp>
      </p:grpSp>
    </p:spTree>
    <p:custDataLst>
      <p:tags r:id="rId1"/>
    </p:custDataLst>
  </p:cSld>
  <p:clrMapOvr>
    <a:masterClrMapping/>
  </p:clrMapOvr>
  <p:transition advTm="2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heel(1)">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形" descr="D:/包图网/5db00e60c5d5e.png5db00e60c5d5e"/>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635" y="-78740"/>
            <a:ext cx="12192635" cy="6937375"/>
          </a:xfrm>
          <a:prstGeom prst="rect">
            <a:avLst/>
          </a:prstGeom>
        </p:spPr>
      </p:pic>
      <p:grpSp>
        <p:nvGrpSpPr>
          <p:cNvPr id="5" name="图形"/>
          <p:cNvGrpSpPr/>
          <p:nvPr/>
        </p:nvGrpSpPr>
        <p:grpSpPr>
          <a:xfrm>
            <a:off x="1033781" y="910590"/>
            <a:ext cx="3456305" cy="2621280"/>
            <a:chOff x="1628" y="1434"/>
            <a:chExt cx="5443" cy="4128"/>
          </a:xfrm>
        </p:grpSpPr>
        <p:sp>
          <p:nvSpPr>
            <p:cNvPr id="6" name="图形"/>
            <p:cNvSpPr txBox="1"/>
            <p:nvPr>
              <p:custDataLst>
                <p:tags r:id="rId9"/>
              </p:custDataLst>
            </p:nvPr>
          </p:nvSpPr>
          <p:spPr>
            <a:xfrm>
              <a:off x="4527" y="1434"/>
              <a:ext cx="2544" cy="3966"/>
            </a:xfrm>
            <a:custGeom>
              <a:avLst/>
              <a:gdLst/>
              <a:ahLst/>
              <a:cxnLst>
                <a:cxn ang="3">
                  <a:pos x="hc" y="t"/>
                </a:cxn>
                <a:cxn ang="cd2">
                  <a:pos x="l" y="vc"/>
                </a:cxn>
                <a:cxn ang="cd4">
                  <a:pos x="hc" y="b"/>
                </a:cxn>
                <a:cxn ang="0">
                  <a:pos x="r" y="vc"/>
                </a:cxn>
              </a:cxnLst>
              <a:rect l="l" t="t" r="r" b="b"/>
              <a:pathLst>
                <a:path w="770" h="1200">
                  <a:moveTo>
                    <a:pt x="358" y="0"/>
                  </a:moveTo>
                  <a:cubicBezTo>
                    <a:pt x="468" y="1"/>
                    <a:pt x="554" y="34"/>
                    <a:pt x="617" y="97"/>
                  </a:cubicBezTo>
                  <a:cubicBezTo>
                    <a:pt x="680" y="160"/>
                    <a:pt x="712" y="245"/>
                    <a:pt x="714" y="353"/>
                  </a:cubicBezTo>
                  <a:cubicBezTo>
                    <a:pt x="713" y="429"/>
                    <a:pt x="694" y="506"/>
                    <a:pt x="658" y="583"/>
                  </a:cubicBezTo>
                  <a:cubicBezTo>
                    <a:pt x="621" y="660"/>
                    <a:pt x="570" y="738"/>
                    <a:pt x="506" y="817"/>
                  </a:cubicBezTo>
                  <a:cubicBezTo>
                    <a:pt x="441" y="896"/>
                    <a:pt x="367" y="975"/>
                    <a:pt x="283" y="1054"/>
                  </a:cubicBezTo>
                  <a:cubicBezTo>
                    <a:pt x="314" y="1051"/>
                    <a:pt x="347" y="1048"/>
                    <a:pt x="380" y="1046"/>
                  </a:cubicBezTo>
                  <a:cubicBezTo>
                    <a:pt x="414" y="1044"/>
                    <a:pt x="446" y="1043"/>
                    <a:pt x="475" y="1043"/>
                  </a:cubicBezTo>
                  <a:lnTo>
                    <a:pt x="770" y="1043"/>
                  </a:lnTo>
                  <a:lnTo>
                    <a:pt x="770" y="1200"/>
                  </a:lnTo>
                  <a:lnTo>
                    <a:pt x="10" y="1200"/>
                  </a:lnTo>
                  <a:lnTo>
                    <a:pt x="10" y="1093"/>
                  </a:lnTo>
                  <a:cubicBezTo>
                    <a:pt x="183" y="940"/>
                    <a:pt x="315" y="804"/>
                    <a:pt x="403" y="685"/>
                  </a:cubicBezTo>
                  <a:cubicBezTo>
                    <a:pt x="491" y="566"/>
                    <a:pt x="536" y="459"/>
                    <a:pt x="536" y="363"/>
                  </a:cubicBezTo>
                  <a:cubicBezTo>
                    <a:pt x="536" y="298"/>
                    <a:pt x="519" y="246"/>
                    <a:pt x="486" y="207"/>
                  </a:cubicBezTo>
                  <a:cubicBezTo>
                    <a:pt x="452" y="168"/>
                    <a:pt x="402" y="148"/>
                    <a:pt x="336" y="147"/>
                  </a:cubicBezTo>
                  <a:cubicBezTo>
                    <a:pt x="290" y="148"/>
                    <a:pt x="247" y="161"/>
                    <a:pt x="209" y="185"/>
                  </a:cubicBezTo>
                  <a:cubicBezTo>
                    <a:pt x="170" y="210"/>
                    <a:pt x="135" y="241"/>
                    <a:pt x="104" y="278"/>
                  </a:cubicBezTo>
                  <a:lnTo>
                    <a:pt x="0" y="176"/>
                  </a:lnTo>
                  <a:cubicBezTo>
                    <a:pt x="49" y="120"/>
                    <a:pt x="103" y="77"/>
                    <a:pt x="159" y="47"/>
                  </a:cubicBezTo>
                  <a:cubicBezTo>
                    <a:pt x="216" y="16"/>
                    <a:pt x="283" y="0"/>
                    <a:pt x="358" y="0"/>
                  </a:cubicBezTo>
                  <a:close/>
                </a:path>
              </a:pathLst>
            </a:custGeom>
            <a:gradFill>
              <a:gsLst>
                <a:gs pos="31000">
                  <a:schemeClr val="bg1"/>
                </a:gs>
                <a:gs pos="53000">
                  <a:schemeClr val="bg1">
                    <a:alpha val="0"/>
                  </a:schemeClr>
                </a:gs>
              </a:gsLst>
              <a:lin ang="6600000" scaled="0"/>
            </a:gradFill>
            <a:ln>
              <a:noFill/>
            </a:ln>
            <a:effec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00000"/>
                </a:lnSpc>
              </a:pPr>
              <a:endParaRPr lang="en-US" altLang="zh-CN" sz="8000" noProof="0">
                <a:ln>
                  <a:noFill/>
                </a:ln>
                <a:solidFill>
                  <a:schemeClr val="bg1"/>
                </a:solidFill>
                <a:effectLst/>
                <a:uLnTx/>
                <a:uFillTx/>
                <a:latin typeface="Arial"/>
                <a:ea typeface="阿里巴巴普惠体 Medium"/>
                <a:cs typeface="阿里巴巴普惠体 Medium"/>
                <a:sym typeface="Arial"/>
              </a:endParaRPr>
            </a:p>
          </p:txBody>
        </p:sp>
        <p:sp>
          <p:nvSpPr>
            <p:cNvPr id="12" name="图形"/>
            <p:cNvSpPr txBox="1"/>
            <p:nvPr>
              <p:custDataLst>
                <p:tags r:id="rId10"/>
              </p:custDataLst>
            </p:nvPr>
          </p:nvSpPr>
          <p:spPr>
            <a:xfrm>
              <a:off x="1628" y="1434"/>
              <a:ext cx="2576" cy="4128"/>
            </a:xfrm>
            <a:custGeom>
              <a:avLst/>
              <a:gdLst/>
              <a:ahLst/>
              <a:cxnLst>
                <a:cxn ang="3">
                  <a:pos x="hc" y="t"/>
                </a:cxn>
                <a:cxn ang="cd2">
                  <a:pos x="l" y="vc"/>
                </a:cxn>
                <a:cxn ang="cd4">
                  <a:pos x="hc" y="b"/>
                </a:cxn>
                <a:cxn ang="0">
                  <a:pos x="r" y="vc"/>
                </a:cxn>
              </a:cxnLst>
              <a:rect l="l" t="t" r="r" b="b"/>
              <a:pathLst>
                <a:path w="762" h="1221">
                  <a:moveTo>
                    <a:pt x="381" y="146"/>
                  </a:moveTo>
                  <a:cubicBezTo>
                    <a:pt x="341" y="145"/>
                    <a:pt x="305" y="160"/>
                    <a:pt x="274" y="190"/>
                  </a:cubicBezTo>
                  <a:cubicBezTo>
                    <a:pt x="244" y="220"/>
                    <a:pt x="220" y="269"/>
                    <a:pt x="202" y="337"/>
                  </a:cubicBezTo>
                  <a:cubicBezTo>
                    <a:pt x="185" y="405"/>
                    <a:pt x="176" y="494"/>
                    <a:pt x="176" y="606"/>
                  </a:cubicBezTo>
                  <a:cubicBezTo>
                    <a:pt x="176" y="719"/>
                    <a:pt x="185" y="810"/>
                    <a:pt x="202" y="879"/>
                  </a:cubicBezTo>
                  <a:cubicBezTo>
                    <a:pt x="220" y="948"/>
                    <a:pt x="244" y="998"/>
                    <a:pt x="274" y="1029"/>
                  </a:cubicBezTo>
                  <a:cubicBezTo>
                    <a:pt x="305" y="1060"/>
                    <a:pt x="341" y="1076"/>
                    <a:pt x="381" y="1075"/>
                  </a:cubicBezTo>
                  <a:cubicBezTo>
                    <a:pt x="421" y="1076"/>
                    <a:pt x="457" y="1060"/>
                    <a:pt x="488" y="1029"/>
                  </a:cubicBezTo>
                  <a:cubicBezTo>
                    <a:pt x="518" y="998"/>
                    <a:pt x="542" y="948"/>
                    <a:pt x="560" y="879"/>
                  </a:cubicBezTo>
                  <a:cubicBezTo>
                    <a:pt x="577" y="810"/>
                    <a:pt x="586" y="719"/>
                    <a:pt x="586" y="606"/>
                  </a:cubicBezTo>
                  <a:cubicBezTo>
                    <a:pt x="586" y="494"/>
                    <a:pt x="577" y="405"/>
                    <a:pt x="560" y="337"/>
                  </a:cubicBezTo>
                  <a:cubicBezTo>
                    <a:pt x="542" y="269"/>
                    <a:pt x="518" y="220"/>
                    <a:pt x="488" y="190"/>
                  </a:cubicBezTo>
                  <a:cubicBezTo>
                    <a:pt x="457" y="160"/>
                    <a:pt x="421" y="145"/>
                    <a:pt x="381" y="146"/>
                  </a:cubicBezTo>
                  <a:close/>
                  <a:moveTo>
                    <a:pt x="381" y="0"/>
                  </a:moveTo>
                  <a:cubicBezTo>
                    <a:pt x="498" y="0"/>
                    <a:pt x="590" y="50"/>
                    <a:pt x="658" y="151"/>
                  </a:cubicBezTo>
                  <a:cubicBezTo>
                    <a:pt x="726" y="251"/>
                    <a:pt x="760" y="403"/>
                    <a:pt x="762" y="606"/>
                  </a:cubicBezTo>
                  <a:cubicBezTo>
                    <a:pt x="760" y="811"/>
                    <a:pt x="726" y="965"/>
                    <a:pt x="658" y="1067"/>
                  </a:cubicBezTo>
                  <a:cubicBezTo>
                    <a:pt x="590" y="1169"/>
                    <a:pt x="498" y="1221"/>
                    <a:pt x="381" y="1221"/>
                  </a:cubicBezTo>
                  <a:cubicBezTo>
                    <a:pt x="264" y="1221"/>
                    <a:pt x="172" y="1169"/>
                    <a:pt x="104" y="1067"/>
                  </a:cubicBezTo>
                  <a:cubicBezTo>
                    <a:pt x="36" y="965"/>
                    <a:pt x="1" y="811"/>
                    <a:pt x="0" y="606"/>
                  </a:cubicBezTo>
                  <a:cubicBezTo>
                    <a:pt x="1" y="403"/>
                    <a:pt x="36" y="251"/>
                    <a:pt x="104" y="150"/>
                  </a:cubicBezTo>
                  <a:cubicBezTo>
                    <a:pt x="172" y="50"/>
                    <a:pt x="264" y="0"/>
                    <a:pt x="381" y="0"/>
                  </a:cubicBezTo>
                  <a:close/>
                </a:path>
              </a:pathLst>
            </a:custGeom>
            <a:gradFill>
              <a:gsLst>
                <a:gs pos="53000">
                  <a:schemeClr val="bg1"/>
                </a:gs>
                <a:gs pos="69000">
                  <a:schemeClr val="bg1">
                    <a:alpha val="0"/>
                  </a:schemeClr>
                </a:gs>
              </a:gsLst>
              <a:lin ang="5400000" scaled="0"/>
            </a:gradFill>
            <a:ln>
              <a:noFill/>
            </a:ln>
            <a:effectLst/>
          </p:spPr>
          <p:txBody>
            <a:bodyPr wrap="square" lIns="0" tIns="0" rIns="0" bIns="0" rtlCol="0">
              <a:noAutofit/>
            </a:bodyPr>
            <a:lstStyle/>
            <a:p>
              <a:pPr algn="ctr">
                <a:lnSpc>
                  <a:spcPct val="100000"/>
                </a:lnSpc>
              </a:pPr>
              <a:endParaRPr lang="en-US" altLang="zh-CN" sz="8000" noProof="0">
                <a:ln>
                  <a:noFill/>
                </a:ln>
                <a:solidFill>
                  <a:schemeClr val="bg1"/>
                </a:solidFill>
                <a:effectLst/>
                <a:uLnTx/>
                <a:uFillTx/>
                <a:latin typeface="Arial"/>
                <a:ea typeface="阿里巴巴普惠体 Medium"/>
                <a:cs typeface="阿里巴巴普惠体 Medium"/>
                <a:sym typeface="Arial"/>
              </a:endParaRPr>
            </a:p>
          </p:txBody>
        </p:sp>
      </p:grpSp>
      <p:grpSp>
        <p:nvGrpSpPr>
          <p:cNvPr id="8" name="图形"/>
          <p:cNvGrpSpPr/>
          <p:nvPr/>
        </p:nvGrpSpPr>
        <p:grpSpPr>
          <a:xfrm>
            <a:off x="4686300" y="1017905"/>
            <a:ext cx="6049645" cy="1475740"/>
            <a:chOff x="7380" y="1603"/>
            <a:chExt cx="9527" cy="2324"/>
          </a:xfrm>
        </p:grpSpPr>
        <p:grpSp>
          <p:nvGrpSpPr>
            <p:cNvPr id="44" name="组合 43"/>
            <p:cNvGrpSpPr/>
            <p:nvPr/>
          </p:nvGrpSpPr>
          <p:grpSpPr>
            <a:xfrm>
              <a:off x="15287" y="1638"/>
              <a:ext cx="1621" cy="2268"/>
              <a:chOff x="18322" y="-3582"/>
              <a:chExt cx="1621" cy="2268"/>
            </a:xfrm>
          </p:grpSpPr>
          <p:sp>
            <p:nvSpPr>
              <p:cNvPr id="40" name="图形"/>
              <p:cNvSpPr txBox="1"/>
              <p:nvPr/>
            </p:nvSpPr>
            <p:spPr>
              <a:xfrm>
                <a:off x="19539" y="-3582"/>
                <a:ext cx="405" cy="2268"/>
              </a:xfrm>
              <a:custGeom>
                <a:avLst/>
                <a:gdLst/>
                <a:ahLst/>
                <a:cxnLst>
                  <a:cxn ang="3">
                    <a:pos x="hc" y="t"/>
                  </a:cxn>
                  <a:cxn ang="cd2">
                    <a:pos x="l" y="vc"/>
                  </a:cxn>
                  <a:cxn ang="cd4">
                    <a:pos x="hc" y="b"/>
                  </a:cxn>
                  <a:cxn ang="0">
                    <a:pos x="r" y="vc"/>
                  </a:cxn>
                </a:cxnLst>
                <a:rect l="l" t="t" r="r" b="b"/>
                <a:pathLst>
                  <a:path w="405" h="2268">
                    <a:moveTo>
                      <a:pt x="202" y="0"/>
                    </a:moveTo>
                    <a:lnTo>
                      <a:pt x="405" y="0"/>
                    </a:lnTo>
                    <a:lnTo>
                      <a:pt x="405" y="1546"/>
                    </a:lnTo>
                    <a:lnTo>
                      <a:pt x="405" y="1605"/>
                    </a:lnTo>
                    <a:lnTo>
                      <a:pt x="405" y="1679"/>
                    </a:lnTo>
                    <a:cubicBezTo>
                      <a:pt x="405" y="1792"/>
                      <a:pt x="396" y="1889"/>
                      <a:pt x="380" y="1968"/>
                    </a:cubicBezTo>
                    <a:cubicBezTo>
                      <a:pt x="363" y="2047"/>
                      <a:pt x="328" y="2112"/>
                      <a:pt x="276" y="2164"/>
                    </a:cubicBezTo>
                    <a:cubicBezTo>
                      <a:pt x="210" y="2233"/>
                      <a:pt x="118" y="2268"/>
                      <a:pt x="0" y="2268"/>
                    </a:cubicBezTo>
                    <a:lnTo>
                      <a:pt x="0" y="2065"/>
                    </a:lnTo>
                    <a:cubicBezTo>
                      <a:pt x="60" y="2065"/>
                      <a:pt x="104" y="2052"/>
                      <a:pt x="133" y="2024"/>
                    </a:cubicBezTo>
                    <a:cubicBezTo>
                      <a:pt x="161" y="1996"/>
                      <a:pt x="179" y="1953"/>
                      <a:pt x="189" y="1895"/>
                    </a:cubicBezTo>
                    <a:cubicBezTo>
                      <a:pt x="198" y="1837"/>
                      <a:pt x="202" y="1766"/>
                      <a:pt x="202" y="1681"/>
                    </a:cubicBezTo>
                    <a:lnTo>
                      <a:pt x="202" y="1608"/>
                    </a:lnTo>
                    <a:lnTo>
                      <a:pt x="202" y="1546"/>
                    </a:lnTo>
                    <a:lnTo>
                      <a:pt x="202" y="0"/>
                    </a:lnTo>
                    <a:close/>
                  </a:path>
                </a:pathLst>
              </a:custGeom>
              <a:solidFill>
                <a:schemeClr val="bg1"/>
              </a:solidFill>
              <a:ln>
                <a:noFill/>
              </a:ln>
              <a:effec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endParaRPr lang="zh-CN" altLang="en-US" sz="11500" noProof="0">
                  <a:ln>
                    <a:noFill/>
                  </a:ln>
                  <a:solidFill>
                    <a:schemeClr val="bg1"/>
                  </a:solidFill>
                  <a:effectLst/>
                  <a:uLnTx/>
                  <a:uFillTx/>
                  <a:latin typeface="Arial"/>
                  <a:ea typeface="阿里巴巴普惠体 Medium"/>
                  <a:cs typeface="阿里巴巴普惠体 Medium"/>
                  <a:sym typeface="Arial"/>
                </a:endParaRPr>
              </a:p>
            </p:txBody>
          </p:sp>
          <p:sp>
            <p:nvSpPr>
              <p:cNvPr id="41" name="图形"/>
              <p:cNvSpPr txBox="1"/>
              <p:nvPr/>
            </p:nvSpPr>
            <p:spPr>
              <a:xfrm>
                <a:off x="18322" y="-3575"/>
                <a:ext cx="966" cy="2252"/>
              </a:xfrm>
              <a:custGeom>
                <a:avLst/>
                <a:gdLst/>
                <a:ahLst/>
                <a:cxnLst>
                  <a:cxn ang="3">
                    <a:pos x="hc" y="t"/>
                  </a:cxn>
                  <a:cxn ang="cd2">
                    <a:pos x="l" y="vc"/>
                  </a:cxn>
                  <a:cxn ang="cd4">
                    <a:pos x="hc" y="b"/>
                  </a:cxn>
                  <a:cxn ang="0">
                    <a:pos x="r" y="vc"/>
                  </a:cxn>
                </a:cxnLst>
                <a:rect l="l" t="t" r="r" b="b"/>
                <a:pathLst>
                  <a:path w="966" h="2252">
                    <a:moveTo>
                      <a:pt x="258" y="0"/>
                    </a:moveTo>
                    <a:lnTo>
                      <a:pt x="460" y="0"/>
                    </a:lnTo>
                    <a:lnTo>
                      <a:pt x="460" y="414"/>
                    </a:lnTo>
                    <a:lnTo>
                      <a:pt x="966" y="414"/>
                    </a:lnTo>
                    <a:lnTo>
                      <a:pt x="966" y="616"/>
                    </a:lnTo>
                    <a:lnTo>
                      <a:pt x="460" y="616"/>
                    </a:lnTo>
                    <a:lnTo>
                      <a:pt x="460" y="1373"/>
                    </a:lnTo>
                    <a:cubicBezTo>
                      <a:pt x="460" y="1404"/>
                      <a:pt x="463" y="1452"/>
                      <a:pt x="470" y="1517"/>
                    </a:cubicBezTo>
                    <a:cubicBezTo>
                      <a:pt x="477" y="1582"/>
                      <a:pt x="492" y="1651"/>
                      <a:pt x="515" y="1723"/>
                    </a:cubicBezTo>
                    <a:cubicBezTo>
                      <a:pt x="577" y="1615"/>
                      <a:pt x="623" y="1495"/>
                      <a:pt x="653" y="1362"/>
                    </a:cubicBezTo>
                    <a:cubicBezTo>
                      <a:pt x="684" y="1228"/>
                      <a:pt x="703" y="1114"/>
                      <a:pt x="712" y="1019"/>
                    </a:cubicBezTo>
                    <a:cubicBezTo>
                      <a:pt x="720" y="924"/>
                      <a:pt x="725" y="857"/>
                      <a:pt x="725" y="819"/>
                    </a:cubicBezTo>
                    <a:lnTo>
                      <a:pt x="925" y="819"/>
                    </a:lnTo>
                    <a:cubicBezTo>
                      <a:pt x="925" y="882"/>
                      <a:pt x="918" y="977"/>
                      <a:pt x="905" y="1106"/>
                    </a:cubicBezTo>
                    <a:cubicBezTo>
                      <a:pt x="892" y="1235"/>
                      <a:pt x="863" y="1371"/>
                      <a:pt x="819" y="1513"/>
                    </a:cubicBezTo>
                    <a:cubicBezTo>
                      <a:pt x="768" y="1681"/>
                      <a:pt x="702" y="1819"/>
                      <a:pt x="621" y="1930"/>
                    </a:cubicBezTo>
                    <a:cubicBezTo>
                      <a:pt x="661" y="1976"/>
                      <a:pt x="701" y="2005"/>
                      <a:pt x="741" y="2018"/>
                    </a:cubicBezTo>
                    <a:cubicBezTo>
                      <a:pt x="780" y="2031"/>
                      <a:pt x="819" y="2038"/>
                      <a:pt x="856" y="2038"/>
                    </a:cubicBezTo>
                    <a:lnTo>
                      <a:pt x="856" y="2240"/>
                    </a:lnTo>
                    <a:cubicBezTo>
                      <a:pt x="715" y="2240"/>
                      <a:pt x="596" y="2192"/>
                      <a:pt x="499" y="2095"/>
                    </a:cubicBezTo>
                    <a:lnTo>
                      <a:pt x="485" y="2079"/>
                    </a:lnTo>
                    <a:cubicBezTo>
                      <a:pt x="349" y="2194"/>
                      <a:pt x="191" y="2252"/>
                      <a:pt x="12" y="2252"/>
                    </a:cubicBezTo>
                    <a:lnTo>
                      <a:pt x="12" y="2049"/>
                    </a:lnTo>
                    <a:cubicBezTo>
                      <a:pt x="150" y="2049"/>
                      <a:pt x="269" y="2003"/>
                      <a:pt x="370" y="1909"/>
                    </a:cubicBezTo>
                    <a:cubicBezTo>
                      <a:pt x="323" y="1809"/>
                      <a:pt x="292" y="1709"/>
                      <a:pt x="278" y="1608"/>
                    </a:cubicBezTo>
                    <a:cubicBezTo>
                      <a:pt x="265" y="1507"/>
                      <a:pt x="258" y="1428"/>
                      <a:pt x="258" y="1373"/>
                    </a:cubicBezTo>
                    <a:lnTo>
                      <a:pt x="258" y="616"/>
                    </a:lnTo>
                    <a:lnTo>
                      <a:pt x="0" y="616"/>
                    </a:lnTo>
                    <a:lnTo>
                      <a:pt x="0" y="414"/>
                    </a:lnTo>
                    <a:lnTo>
                      <a:pt x="258" y="414"/>
                    </a:lnTo>
                    <a:lnTo>
                      <a:pt x="258" y="0"/>
                    </a:lnTo>
                    <a:close/>
                  </a:path>
                </a:pathLst>
              </a:custGeom>
              <a:solidFill>
                <a:schemeClr val="bg1"/>
              </a:solidFill>
              <a:ln>
                <a:noFill/>
              </a:ln>
              <a:effec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endParaRPr lang="zh-CN" altLang="en-US" sz="11500" noProof="0">
                  <a:ln>
                    <a:noFill/>
                  </a:ln>
                  <a:solidFill>
                    <a:schemeClr val="bg1"/>
                  </a:solidFill>
                  <a:effectLst/>
                  <a:uLnTx/>
                  <a:uFillTx/>
                  <a:latin typeface="Arial"/>
                  <a:ea typeface="阿里巴巴普惠体 Medium"/>
                  <a:cs typeface="阿里巴巴普惠体 Medium"/>
                  <a:sym typeface="Arial"/>
                </a:endParaRPr>
              </a:p>
            </p:txBody>
          </p:sp>
          <p:sp>
            <p:nvSpPr>
              <p:cNvPr id="42" name="图形"/>
              <p:cNvSpPr txBox="1"/>
              <p:nvPr/>
            </p:nvSpPr>
            <p:spPr>
              <a:xfrm>
                <a:off x="18939" y="-3552"/>
                <a:ext cx="343" cy="202"/>
              </a:xfrm>
              <a:custGeom>
                <a:avLst/>
                <a:gdLst/>
                <a:ahLst/>
                <a:cxnLst>
                  <a:cxn ang="3">
                    <a:pos x="hc" y="t"/>
                  </a:cxn>
                  <a:cxn ang="cd2">
                    <a:pos x="l" y="vc"/>
                  </a:cxn>
                  <a:cxn ang="cd4">
                    <a:pos x="hc" y="b"/>
                  </a:cxn>
                  <a:cxn ang="0">
                    <a:pos x="r" y="vc"/>
                  </a:cxn>
                </a:cxnLst>
                <a:rect l="l" t="t" r="r" b="b"/>
                <a:pathLst>
                  <a:path w="343" h="202">
                    <a:moveTo>
                      <a:pt x="0" y="0"/>
                    </a:moveTo>
                    <a:lnTo>
                      <a:pt x="343" y="0"/>
                    </a:lnTo>
                    <a:lnTo>
                      <a:pt x="343" y="202"/>
                    </a:lnTo>
                    <a:lnTo>
                      <a:pt x="0" y="202"/>
                    </a:lnTo>
                    <a:lnTo>
                      <a:pt x="0" y="0"/>
                    </a:lnTo>
                    <a:close/>
                  </a:path>
                </a:pathLst>
              </a:custGeom>
              <a:solidFill>
                <a:schemeClr val="bg1"/>
              </a:solidFill>
              <a:ln>
                <a:noFill/>
              </a:ln>
              <a:effec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endParaRPr lang="zh-CN" altLang="en-US" sz="11500" noProof="0">
                  <a:ln>
                    <a:noFill/>
                  </a:ln>
                  <a:solidFill>
                    <a:schemeClr val="bg1"/>
                  </a:solidFill>
                  <a:effectLst/>
                  <a:uLnTx/>
                  <a:uFillTx/>
                  <a:latin typeface="Arial"/>
                  <a:ea typeface="阿里巴巴普惠体 Medium"/>
                  <a:cs typeface="阿里巴巴普惠体 Medium"/>
                  <a:sym typeface="Arial"/>
                </a:endParaRPr>
              </a:p>
            </p:txBody>
          </p:sp>
          <p:sp>
            <p:nvSpPr>
              <p:cNvPr id="43" name="图形"/>
              <p:cNvSpPr txBox="1"/>
              <p:nvPr/>
            </p:nvSpPr>
            <p:spPr>
              <a:xfrm>
                <a:off x="19389" y="-3347"/>
                <a:ext cx="202" cy="1592"/>
              </a:xfrm>
              <a:custGeom>
                <a:avLst/>
                <a:gdLst/>
                <a:ahLst/>
                <a:cxnLst>
                  <a:cxn ang="3">
                    <a:pos x="hc" y="t"/>
                  </a:cxn>
                  <a:cxn ang="cd2">
                    <a:pos x="l" y="vc"/>
                  </a:cxn>
                  <a:cxn ang="cd4">
                    <a:pos x="hc" y="b"/>
                  </a:cxn>
                  <a:cxn ang="0">
                    <a:pos x="r" y="vc"/>
                  </a:cxn>
                </a:cxnLst>
                <a:rect l="l" t="t" r="r" b="b"/>
                <a:pathLst>
                  <a:path w="202" h="1592">
                    <a:moveTo>
                      <a:pt x="0" y="0"/>
                    </a:moveTo>
                    <a:lnTo>
                      <a:pt x="202" y="0"/>
                    </a:lnTo>
                    <a:lnTo>
                      <a:pt x="202" y="1592"/>
                    </a:lnTo>
                    <a:lnTo>
                      <a:pt x="0" y="1592"/>
                    </a:lnTo>
                    <a:lnTo>
                      <a:pt x="0" y="0"/>
                    </a:lnTo>
                    <a:close/>
                  </a:path>
                </a:pathLst>
              </a:custGeom>
              <a:solidFill>
                <a:schemeClr val="bg1"/>
              </a:solidFill>
              <a:ln>
                <a:noFill/>
              </a:ln>
              <a:effec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endParaRPr lang="zh-CN" altLang="en-US" sz="11500" noProof="0">
                  <a:ln>
                    <a:noFill/>
                  </a:ln>
                  <a:solidFill>
                    <a:schemeClr val="bg1"/>
                  </a:solidFill>
                  <a:effectLst/>
                  <a:uLnTx/>
                  <a:uFillTx/>
                  <a:latin typeface="Arial"/>
                  <a:ea typeface="阿里巴巴普惠体 Medium"/>
                  <a:cs typeface="阿里巴巴普惠体 Medium"/>
                  <a:sym typeface="Arial"/>
                </a:endParaRPr>
              </a:p>
            </p:txBody>
          </p:sp>
        </p:grpSp>
        <p:grpSp>
          <p:nvGrpSpPr>
            <p:cNvPr id="45" name="组合 44"/>
            <p:cNvGrpSpPr/>
            <p:nvPr/>
          </p:nvGrpSpPr>
          <p:grpSpPr>
            <a:xfrm>
              <a:off x="12676" y="1603"/>
              <a:ext cx="1642" cy="2300"/>
              <a:chOff x="16013" y="-3598"/>
              <a:chExt cx="1642" cy="2300"/>
            </a:xfrm>
            <a:gradFill>
              <a:gsLst>
                <a:gs pos="88000">
                  <a:schemeClr val="bg1"/>
                </a:gs>
                <a:gs pos="96000">
                  <a:schemeClr val="bg1">
                    <a:alpha val="0"/>
                  </a:schemeClr>
                </a:gs>
              </a:gsLst>
              <a:lin ang="5400000" scaled="0"/>
            </a:gradFill>
          </p:grpSpPr>
          <p:sp>
            <p:nvSpPr>
              <p:cNvPr id="3" name="图形"/>
              <p:cNvSpPr txBox="1"/>
              <p:nvPr/>
            </p:nvSpPr>
            <p:spPr>
              <a:xfrm>
                <a:off x="16772" y="-3062"/>
                <a:ext cx="881" cy="1764"/>
              </a:xfrm>
              <a:custGeom>
                <a:avLst/>
                <a:gdLst/>
                <a:ahLst/>
                <a:cxnLst>
                  <a:cxn ang="3">
                    <a:pos x="hc" y="t"/>
                  </a:cxn>
                  <a:cxn ang="cd2">
                    <a:pos x="l" y="vc"/>
                  </a:cxn>
                  <a:cxn ang="cd4">
                    <a:pos x="hc" y="b"/>
                  </a:cxn>
                  <a:cxn ang="0">
                    <a:pos x="r" y="vc"/>
                  </a:cxn>
                </a:cxnLst>
                <a:rect l="l" t="t" r="r" b="b"/>
                <a:pathLst>
                  <a:path w="881" h="1764">
                    <a:moveTo>
                      <a:pt x="290" y="0"/>
                    </a:moveTo>
                    <a:lnTo>
                      <a:pt x="492" y="0"/>
                    </a:lnTo>
                    <a:lnTo>
                      <a:pt x="492" y="656"/>
                    </a:lnTo>
                    <a:lnTo>
                      <a:pt x="605" y="656"/>
                    </a:lnTo>
                    <a:lnTo>
                      <a:pt x="605" y="1396"/>
                    </a:lnTo>
                    <a:cubicBezTo>
                      <a:pt x="605" y="1441"/>
                      <a:pt x="618" y="1479"/>
                      <a:pt x="643" y="1510"/>
                    </a:cubicBezTo>
                    <a:cubicBezTo>
                      <a:pt x="668" y="1541"/>
                      <a:pt x="698" y="1557"/>
                      <a:pt x="734" y="1557"/>
                    </a:cubicBezTo>
                    <a:lnTo>
                      <a:pt x="881" y="1557"/>
                    </a:lnTo>
                    <a:lnTo>
                      <a:pt x="881" y="1762"/>
                    </a:lnTo>
                    <a:lnTo>
                      <a:pt x="734" y="1762"/>
                    </a:lnTo>
                    <a:cubicBezTo>
                      <a:pt x="655" y="1762"/>
                      <a:pt x="586" y="1735"/>
                      <a:pt x="526" y="1682"/>
                    </a:cubicBezTo>
                    <a:cubicBezTo>
                      <a:pt x="465" y="1630"/>
                      <a:pt x="426" y="1562"/>
                      <a:pt x="409" y="1481"/>
                    </a:cubicBezTo>
                    <a:cubicBezTo>
                      <a:pt x="365" y="1569"/>
                      <a:pt x="307" y="1638"/>
                      <a:pt x="235" y="1688"/>
                    </a:cubicBezTo>
                    <a:cubicBezTo>
                      <a:pt x="163" y="1739"/>
                      <a:pt x="84" y="1764"/>
                      <a:pt x="0" y="1764"/>
                    </a:cubicBezTo>
                    <a:lnTo>
                      <a:pt x="0" y="1559"/>
                    </a:lnTo>
                    <a:cubicBezTo>
                      <a:pt x="51" y="1559"/>
                      <a:pt x="98" y="1539"/>
                      <a:pt x="143" y="1498"/>
                    </a:cubicBezTo>
                    <a:cubicBezTo>
                      <a:pt x="187" y="1458"/>
                      <a:pt x="223" y="1404"/>
                      <a:pt x="250" y="1336"/>
                    </a:cubicBezTo>
                    <a:cubicBezTo>
                      <a:pt x="276" y="1269"/>
                      <a:pt x="290" y="1196"/>
                      <a:pt x="290" y="1118"/>
                    </a:cubicBezTo>
                    <a:lnTo>
                      <a:pt x="290" y="0"/>
                    </a:lnTo>
                    <a:close/>
                  </a:path>
                </a:pathLst>
              </a:custGeom>
              <a:grpFill/>
              <a:ln>
                <a:noFill/>
              </a:ln>
              <a:effectLst/>
            </p:spPr>
            <p:txBody>
              <a:bodyPr wrap="square" lIns="0" tIns="0" rIns="0" bIns="0" rtlCol="0">
                <a:noAutofit/>
              </a:bodyPr>
              <a:lstStyle/>
              <a:p>
                <a:pPr algn="ctr">
                  <a:lnSpc>
                    <a:spcPct val="100000"/>
                  </a:lnSpc>
                </a:pPr>
                <a:endParaRPr lang="zh-CN" altLang="en-US" sz="11500" noProof="0">
                  <a:ln>
                    <a:noFill/>
                  </a:ln>
                  <a:solidFill>
                    <a:schemeClr val="bg1"/>
                  </a:solidFill>
                  <a:effectLst/>
                  <a:uLnTx/>
                  <a:uFillTx/>
                  <a:latin typeface="Arial"/>
                  <a:ea typeface="阿里巴巴普惠体 Medium"/>
                  <a:cs typeface="阿里巴巴普惠体 Medium"/>
                  <a:sym typeface="Arial"/>
                </a:endParaRPr>
              </a:p>
            </p:txBody>
          </p:sp>
          <p:sp>
            <p:nvSpPr>
              <p:cNvPr id="38" name="图形"/>
              <p:cNvSpPr txBox="1"/>
              <p:nvPr/>
            </p:nvSpPr>
            <p:spPr>
              <a:xfrm>
                <a:off x="16013" y="-3598"/>
                <a:ext cx="713" cy="2300"/>
              </a:xfrm>
              <a:custGeom>
                <a:avLst/>
                <a:gdLst/>
                <a:ahLst/>
                <a:cxnLst>
                  <a:cxn ang="3">
                    <a:pos x="hc" y="t"/>
                  </a:cxn>
                  <a:cxn ang="cd2">
                    <a:pos x="l" y="vc"/>
                  </a:cxn>
                  <a:cxn ang="cd4">
                    <a:pos x="hc" y="b"/>
                  </a:cxn>
                  <a:cxn ang="0">
                    <a:pos x="r" y="vc"/>
                  </a:cxn>
                </a:cxnLst>
                <a:rect l="l" t="t" r="r" b="b"/>
                <a:pathLst>
                  <a:path w="713" h="2300">
                    <a:moveTo>
                      <a:pt x="244" y="0"/>
                    </a:moveTo>
                    <a:lnTo>
                      <a:pt x="455" y="0"/>
                    </a:lnTo>
                    <a:lnTo>
                      <a:pt x="455" y="294"/>
                    </a:lnTo>
                    <a:lnTo>
                      <a:pt x="713" y="294"/>
                    </a:lnTo>
                    <a:lnTo>
                      <a:pt x="713" y="499"/>
                    </a:lnTo>
                    <a:lnTo>
                      <a:pt x="455" y="499"/>
                    </a:lnTo>
                    <a:lnTo>
                      <a:pt x="455" y="1095"/>
                    </a:lnTo>
                    <a:lnTo>
                      <a:pt x="713" y="1095"/>
                    </a:lnTo>
                    <a:lnTo>
                      <a:pt x="713" y="1300"/>
                    </a:lnTo>
                    <a:lnTo>
                      <a:pt x="455" y="1300"/>
                    </a:lnTo>
                    <a:lnTo>
                      <a:pt x="455" y="1569"/>
                    </a:lnTo>
                    <a:cubicBezTo>
                      <a:pt x="455" y="1602"/>
                      <a:pt x="461" y="1660"/>
                      <a:pt x="471" y="1741"/>
                    </a:cubicBezTo>
                    <a:cubicBezTo>
                      <a:pt x="482" y="1822"/>
                      <a:pt x="506" y="1902"/>
                      <a:pt x="542" y="1979"/>
                    </a:cubicBezTo>
                    <a:cubicBezTo>
                      <a:pt x="578" y="2057"/>
                      <a:pt x="629" y="2095"/>
                      <a:pt x="697" y="2095"/>
                    </a:cubicBezTo>
                    <a:lnTo>
                      <a:pt x="697" y="2300"/>
                    </a:lnTo>
                    <a:cubicBezTo>
                      <a:pt x="617" y="2300"/>
                      <a:pt x="549" y="2278"/>
                      <a:pt x="491" y="2233"/>
                    </a:cubicBezTo>
                    <a:cubicBezTo>
                      <a:pt x="434" y="2189"/>
                      <a:pt x="386" y="2128"/>
                      <a:pt x="350" y="2052"/>
                    </a:cubicBezTo>
                    <a:cubicBezTo>
                      <a:pt x="268" y="2217"/>
                      <a:pt x="152" y="2300"/>
                      <a:pt x="0" y="2300"/>
                    </a:cubicBezTo>
                    <a:lnTo>
                      <a:pt x="0" y="2095"/>
                    </a:lnTo>
                    <a:cubicBezTo>
                      <a:pt x="69" y="2095"/>
                      <a:pt x="122" y="2057"/>
                      <a:pt x="158" y="1979"/>
                    </a:cubicBezTo>
                    <a:cubicBezTo>
                      <a:pt x="194" y="1902"/>
                      <a:pt x="217" y="1822"/>
                      <a:pt x="228" y="1741"/>
                    </a:cubicBezTo>
                    <a:cubicBezTo>
                      <a:pt x="238" y="1660"/>
                      <a:pt x="244" y="1602"/>
                      <a:pt x="244" y="1569"/>
                    </a:cubicBezTo>
                    <a:lnTo>
                      <a:pt x="244" y="1300"/>
                    </a:lnTo>
                    <a:lnTo>
                      <a:pt x="0" y="1300"/>
                    </a:lnTo>
                    <a:lnTo>
                      <a:pt x="0" y="1095"/>
                    </a:lnTo>
                    <a:lnTo>
                      <a:pt x="244" y="1095"/>
                    </a:lnTo>
                    <a:lnTo>
                      <a:pt x="244" y="499"/>
                    </a:lnTo>
                    <a:lnTo>
                      <a:pt x="0" y="499"/>
                    </a:lnTo>
                    <a:lnTo>
                      <a:pt x="0" y="294"/>
                    </a:lnTo>
                    <a:lnTo>
                      <a:pt x="244" y="294"/>
                    </a:lnTo>
                    <a:lnTo>
                      <a:pt x="244" y="0"/>
                    </a:lnTo>
                    <a:close/>
                  </a:path>
                </a:pathLst>
              </a:custGeom>
              <a:grpFill/>
              <a:ln>
                <a:noFill/>
              </a:ln>
              <a:effec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endParaRPr lang="zh-CN" altLang="en-US" sz="11500" noProof="0">
                  <a:ln>
                    <a:noFill/>
                  </a:ln>
                  <a:solidFill>
                    <a:schemeClr val="bg1"/>
                  </a:solidFill>
                  <a:effectLst/>
                  <a:uLnTx/>
                  <a:uFillTx/>
                  <a:latin typeface="Arial"/>
                  <a:ea typeface="阿里巴巴普惠体 Medium"/>
                  <a:cs typeface="阿里巴巴普惠体 Medium"/>
                  <a:sym typeface="Arial"/>
                </a:endParaRPr>
              </a:p>
            </p:txBody>
          </p:sp>
          <p:sp>
            <p:nvSpPr>
              <p:cNvPr id="39" name="图形"/>
              <p:cNvSpPr txBox="1"/>
              <p:nvPr/>
            </p:nvSpPr>
            <p:spPr>
              <a:xfrm>
                <a:off x="16781" y="-3596"/>
                <a:ext cx="874" cy="1385"/>
              </a:xfrm>
              <a:custGeom>
                <a:avLst/>
                <a:gdLst/>
                <a:ahLst/>
                <a:cxnLst>
                  <a:cxn ang="3">
                    <a:pos x="hc" y="t"/>
                  </a:cxn>
                  <a:cxn ang="cd2">
                    <a:pos x="l" y="vc"/>
                  </a:cxn>
                  <a:cxn ang="cd4">
                    <a:pos x="hc" y="b"/>
                  </a:cxn>
                  <a:cxn ang="0">
                    <a:pos x="r" y="vc"/>
                  </a:cxn>
                </a:cxnLst>
                <a:rect l="l" t="t" r="r" b="b"/>
                <a:pathLst>
                  <a:path w="874" h="1385">
                    <a:moveTo>
                      <a:pt x="0" y="0"/>
                    </a:moveTo>
                    <a:lnTo>
                      <a:pt x="874" y="0"/>
                    </a:lnTo>
                    <a:lnTo>
                      <a:pt x="874" y="1380"/>
                    </a:lnTo>
                    <a:lnTo>
                      <a:pt x="669" y="1380"/>
                    </a:lnTo>
                    <a:lnTo>
                      <a:pt x="669" y="205"/>
                    </a:lnTo>
                    <a:lnTo>
                      <a:pt x="205" y="205"/>
                    </a:lnTo>
                    <a:lnTo>
                      <a:pt x="205" y="1385"/>
                    </a:lnTo>
                    <a:lnTo>
                      <a:pt x="0" y="1385"/>
                    </a:lnTo>
                    <a:lnTo>
                      <a:pt x="0" y="0"/>
                    </a:lnTo>
                    <a:close/>
                  </a:path>
                </a:pathLst>
              </a:custGeom>
              <a:grpFill/>
              <a:ln>
                <a:noFill/>
              </a:ln>
              <a:effec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endParaRPr lang="zh-CN" altLang="en-US" sz="11500" noProof="0">
                  <a:ln>
                    <a:noFill/>
                  </a:ln>
                  <a:solidFill>
                    <a:schemeClr val="bg1"/>
                  </a:solidFill>
                  <a:effectLst/>
                  <a:uLnTx/>
                  <a:uFillTx/>
                  <a:latin typeface="Arial"/>
                  <a:ea typeface="阿里巴巴普惠体 Medium"/>
                  <a:cs typeface="阿里巴巴普惠体 Medium"/>
                  <a:sym typeface="Arial"/>
                </a:endParaRPr>
              </a:p>
            </p:txBody>
          </p:sp>
        </p:grpSp>
        <p:grpSp>
          <p:nvGrpSpPr>
            <p:cNvPr id="28" name="组合 27"/>
            <p:cNvGrpSpPr/>
            <p:nvPr/>
          </p:nvGrpSpPr>
          <p:grpSpPr>
            <a:xfrm>
              <a:off x="10005" y="1627"/>
              <a:ext cx="1655" cy="2299"/>
              <a:chOff x="10005" y="2251"/>
              <a:chExt cx="1655" cy="2299"/>
            </a:xfrm>
            <a:gradFill>
              <a:gsLst>
                <a:gs pos="0">
                  <a:schemeClr val="bg1"/>
                </a:gs>
                <a:gs pos="100000">
                  <a:schemeClr val="bg1">
                    <a:alpha val="100000"/>
                  </a:schemeClr>
                </a:gs>
              </a:gsLst>
              <a:lin ang="5400000" scaled="0"/>
            </a:gradFill>
          </p:grpSpPr>
          <p:sp>
            <p:nvSpPr>
              <p:cNvPr id="16" name="图形"/>
              <p:cNvSpPr txBox="1"/>
              <p:nvPr>
                <p:custDataLst>
                  <p:tags r:id="rId6"/>
                </p:custDataLst>
              </p:nvPr>
            </p:nvSpPr>
            <p:spPr>
              <a:xfrm>
                <a:off x="10009" y="2251"/>
                <a:ext cx="797" cy="246"/>
              </a:xfrm>
              <a:custGeom>
                <a:avLst/>
                <a:gdLst/>
                <a:ahLst/>
                <a:cxnLst>
                  <a:cxn ang="3">
                    <a:pos x="hc" y="t"/>
                  </a:cxn>
                  <a:cxn ang="cd2">
                    <a:pos x="l" y="vc"/>
                  </a:cxn>
                  <a:cxn ang="cd4">
                    <a:pos x="hc" y="b"/>
                  </a:cxn>
                  <a:cxn ang="0">
                    <a:pos x="r" y="vc"/>
                  </a:cxn>
                </a:cxnLst>
                <a:rect l="l" t="t" r="r" b="b"/>
                <a:pathLst>
                  <a:path w="797" h="246">
                    <a:moveTo>
                      <a:pt x="0" y="0"/>
                    </a:moveTo>
                    <a:lnTo>
                      <a:pt x="797" y="0"/>
                    </a:lnTo>
                    <a:lnTo>
                      <a:pt x="797" y="246"/>
                    </a:lnTo>
                    <a:lnTo>
                      <a:pt x="0" y="246"/>
                    </a:lnTo>
                    <a:lnTo>
                      <a:pt x="0" y="0"/>
                    </a:lnTo>
                    <a:close/>
                  </a:path>
                </a:pathLst>
              </a:custGeom>
              <a:grpFill/>
              <a:ln>
                <a:noFill/>
              </a:ln>
              <a:effec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00000"/>
                  </a:lnSpc>
                </a:pPr>
                <a:endParaRPr lang="zh-CN" altLang="en-US" sz="11500" b="1" noProof="0">
                  <a:ln>
                    <a:noFill/>
                  </a:ln>
                  <a:solidFill>
                    <a:schemeClr val="tx1">
                      <a:lumMod val="75000"/>
                      <a:lumOff val="25000"/>
                    </a:schemeClr>
                  </a:solidFill>
                  <a:effectLst/>
                  <a:uLnTx/>
                  <a:uFillTx/>
                  <a:latin typeface="Arial"/>
                  <a:ea typeface="阿里巴巴普惠体 Medium"/>
                  <a:cs typeface="阿里巴巴普惠体 Medium"/>
                  <a:sym typeface="Arial"/>
                </a:endParaRPr>
              </a:p>
            </p:txBody>
          </p:sp>
          <p:sp>
            <p:nvSpPr>
              <p:cNvPr id="17" name="图形"/>
              <p:cNvSpPr txBox="1"/>
              <p:nvPr>
                <p:custDataLst>
                  <p:tags r:id="rId7"/>
                </p:custDataLst>
              </p:nvPr>
            </p:nvSpPr>
            <p:spPr>
              <a:xfrm>
                <a:off x="10810" y="2251"/>
                <a:ext cx="851" cy="2298"/>
              </a:xfrm>
              <a:custGeom>
                <a:avLst/>
                <a:gdLst/>
                <a:ahLst/>
                <a:cxnLst>
                  <a:cxn ang="3">
                    <a:pos x="hc" y="t"/>
                  </a:cxn>
                  <a:cxn ang="cd2">
                    <a:pos x="l" y="vc"/>
                  </a:cxn>
                  <a:cxn ang="cd4">
                    <a:pos x="hc" y="b"/>
                  </a:cxn>
                  <a:cxn ang="0">
                    <a:pos x="r" y="vc"/>
                  </a:cxn>
                </a:cxnLst>
                <a:rect l="l" t="t" r="r" b="b"/>
                <a:pathLst>
                  <a:path w="851" h="2298">
                    <a:moveTo>
                      <a:pt x="174" y="0"/>
                    </a:moveTo>
                    <a:lnTo>
                      <a:pt x="423" y="0"/>
                    </a:lnTo>
                    <a:lnTo>
                      <a:pt x="423" y="186"/>
                    </a:lnTo>
                    <a:lnTo>
                      <a:pt x="851" y="184"/>
                    </a:lnTo>
                    <a:lnTo>
                      <a:pt x="851" y="1968"/>
                    </a:lnTo>
                    <a:cubicBezTo>
                      <a:pt x="851" y="2028"/>
                      <a:pt x="836" y="2083"/>
                      <a:pt x="806" y="2133"/>
                    </a:cubicBezTo>
                    <a:cubicBezTo>
                      <a:pt x="776" y="2184"/>
                      <a:pt x="735" y="2224"/>
                      <a:pt x="685" y="2253"/>
                    </a:cubicBezTo>
                    <a:cubicBezTo>
                      <a:pt x="634" y="2283"/>
                      <a:pt x="579" y="2298"/>
                      <a:pt x="519" y="2298"/>
                    </a:cubicBezTo>
                    <a:lnTo>
                      <a:pt x="487" y="2298"/>
                    </a:lnTo>
                    <a:lnTo>
                      <a:pt x="487" y="2054"/>
                    </a:lnTo>
                    <a:lnTo>
                      <a:pt x="519" y="2054"/>
                    </a:lnTo>
                    <a:cubicBezTo>
                      <a:pt x="543" y="2054"/>
                      <a:pt x="563" y="2046"/>
                      <a:pt x="579" y="2029"/>
                    </a:cubicBezTo>
                    <a:cubicBezTo>
                      <a:pt x="596" y="2013"/>
                      <a:pt x="604" y="1992"/>
                      <a:pt x="604" y="1968"/>
                    </a:cubicBezTo>
                    <a:lnTo>
                      <a:pt x="604" y="431"/>
                    </a:lnTo>
                    <a:lnTo>
                      <a:pt x="423" y="431"/>
                    </a:lnTo>
                    <a:lnTo>
                      <a:pt x="423" y="1903"/>
                    </a:lnTo>
                    <a:cubicBezTo>
                      <a:pt x="423" y="1975"/>
                      <a:pt x="405" y="2041"/>
                      <a:pt x="369" y="2102"/>
                    </a:cubicBezTo>
                    <a:cubicBezTo>
                      <a:pt x="333" y="2162"/>
                      <a:pt x="285" y="2210"/>
                      <a:pt x="224" y="2245"/>
                    </a:cubicBezTo>
                    <a:cubicBezTo>
                      <a:pt x="164" y="2280"/>
                      <a:pt x="90" y="2298"/>
                      <a:pt x="2" y="2298"/>
                    </a:cubicBezTo>
                    <a:lnTo>
                      <a:pt x="2" y="2054"/>
                    </a:lnTo>
                    <a:cubicBezTo>
                      <a:pt x="59" y="2054"/>
                      <a:pt x="102" y="2040"/>
                      <a:pt x="131" y="2010"/>
                    </a:cubicBezTo>
                    <a:cubicBezTo>
                      <a:pt x="159" y="1981"/>
                      <a:pt x="174" y="1945"/>
                      <a:pt x="174" y="1903"/>
                    </a:cubicBezTo>
                    <a:lnTo>
                      <a:pt x="174" y="433"/>
                    </a:lnTo>
                    <a:lnTo>
                      <a:pt x="3" y="433"/>
                    </a:lnTo>
                    <a:lnTo>
                      <a:pt x="0" y="190"/>
                    </a:lnTo>
                    <a:lnTo>
                      <a:pt x="174" y="188"/>
                    </a:lnTo>
                    <a:lnTo>
                      <a:pt x="174" y="0"/>
                    </a:lnTo>
                    <a:close/>
                  </a:path>
                </a:pathLst>
              </a:custGeom>
              <a:grpFill/>
              <a:ln>
                <a:noFill/>
              </a:ln>
              <a:effec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00000"/>
                  </a:lnSpc>
                </a:pPr>
                <a:endParaRPr lang="zh-CN" altLang="en-US" sz="11500" b="1" noProof="0">
                  <a:ln>
                    <a:noFill/>
                  </a:ln>
                  <a:solidFill>
                    <a:schemeClr val="tx1">
                      <a:lumMod val="75000"/>
                      <a:lumOff val="25000"/>
                    </a:schemeClr>
                  </a:solidFill>
                  <a:effectLst/>
                  <a:uLnTx/>
                  <a:uFillTx/>
                  <a:latin typeface="Arial"/>
                  <a:ea typeface="阿里巴巴普惠体 Medium"/>
                  <a:cs typeface="阿里巴巴普惠体 Medium"/>
                  <a:sym typeface="Arial"/>
                </a:endParaRPr>
              </a:p>
            </p:txBody>
          </p:sp>
          <p:sp>
            <p:nvSpPr>
              <p:cNvPr id="22" name="图形"/>
              <p:cNvSpPr txBox="1"/>
              <p:nvPr>
                <p:custDataLst>
                  <p:tags r:id="rId8"/>
                </p:custDataLst>
              </p:nvPr>
            </p:nvSpPr>
            <p:spPr>
              <a:xfrm>
                <a:off x="10005" y="2882"/>
                <a:ext cx="801" cy="1669"/>
              </a:xfrm>
              <a:custGeom>
                <a:avLst/>
                <a:gdLst/>
                <a:ahLst/>
                <a:cxnLst>
                  <a:cxn ang="3">
                    <a:pos x="hc" y="t"/>
                  </a:cxn>
                  <a:cxn ang="cd2">
                    <a:pos x="l" y="vc"/>
                  </a:cxn>
                  <a:cxn ang="cd4">
                    <a:pos x="hc" y="b"/>
                  </a:cxn>
                  <a:cxn ang="0">
                    <a:pos x="r" y="vc"/>
                  </a:cxn>
                </a:cxnLst>
                <a:rect l="l" t="t" r="r" b="b"/>
                <a:pathLst>
                  <a:path w="801" h="1669">
                    <a:moveTo>
                      <a:pt x="5" y="0"/>
                    </a:moveTo>
                    <a:lnTo>
                      <a:pt x="801" y="0"/>
                    </a:lnTo>
                    <a:lnTo>
                      <a:pt x="801" y="243"/>
                    </a:lnTo>
                    <a:lnTo>
                      <a:pt x="458" y="243"/>
                    </a:lnTo>
                    <a:cubicBezTo>
                      <a:pt x="452" y="518"/>
                      <a:pt x="430" y="778"/>
                      <a:pt x="393" y="1025"/>
                    </a:cubicBezTo>
                    <a:cubicBezTo>
                      <a:pt x="366" y="1207"/>
                      <a:pt x="330" y="1339"/>
                      <a:pt x="285" y="1423"/>
                    </a:cubicBezTo>
                    <a:lnTo>
                      <a:pt x="431" y="1423"/>
                    </a:lnTo>
                    <a:cubicBezTo>
                      <a:pt x="458" y="1423"/>
                      <a:pt x="480" y="1413"/>
                      <a:pt x="499" y="1394"/>
                    </a:cubicBezTo>
                    <a:cubicBezTo>
                      <a:pt x="518" y="1375"/>
                      <a:pt x="528" y="1352"/>
                      <a:pt x="528" y="1325"/>
                    </a:cubicBezTo>
                    <a:lnTo>
                      <a:pt x="528" y="1206"/>
                    </a:lnTo>
                    <a:lnTo>
                      <a:pt x="777" y="1206"/>
                    </a:lnTo>
                    <a:lnTo>
                      <a:pt x="777" y="1325"/>
                    </a:lnTo>
                    <a:cubicBezTo>
                      <a:pt x="777" y="1386"/>
                      <a:pt x="761" y="1444"/>
                      <a:pt x="731" y="1497"/>
                    </a:cubicBezTo>
                    <a:cubicBezTo>
                      <a:pt x="700" y="1550"/>
                      <a:pt x="658" y="1592"/>
                      <a:pt x="605" y="1623"/>
                    </a:cubicBezTo>
                    <a:cubicBezTo>
                      <a:pt x="552" y="1653"/>
                      <a:pt x="494" y="1669"/>
                      <a:pt x="431" y="1669"/>
                    </a:cubicBezTo>
                    <a:lnTo>
                      <a:pt x="5" y="1669"/>
                    </a:lnTo>
                    <a:lnTo>
                      <a:pt x="5" y="1468"/>
                    </a:lnTo>
                    <a:lnTo>
                      <a:pt x="0" y="1468"/>
                    </a:lnTo>
                    <a:cubicBezTo>
                      <a:pt x="34" y="1429"/>
                      <a:pt x="66" y="1354"/>
                      <a:pt x="96" y="1244"/>
                    </a:cubicBezTo>
                    <a:cubicBezTo>
                      <a:pt x="127" y="1133"/>
                      <a:pt x="153" y="986"/>
                      <a:pt x="175" y="803"/>
                    </a:cubicBezTo>
                    <a:cubicBezTo>
                      <a:pt x="197" y="620"/>
                      <a:pt x="209" y="434"/>
                      <a:pt x="212" y="243"/>
                    </a:cubicBezTo>
                    <a:lnTo>
                      <a:pt x="5" y="243"/>
                    </a:lnTo>
                    <a:lnTo>
                      <a:pt x="5" y="0"/>
                    </a:lnTo>
                    <a:close/>
                  </a:path>
                </a:pathLst>
              </a:custGeom>
              <a:grpFill/>
              <a:ln>
                <a:noFill/>
              </a:ln>
              <a:effec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00000"/>
                  </a:lnSpc>
                </a:pPr>
                <a:endParaRPr lang="zh-CN" altLang="en-US" sz="11500" b="1" noProof="0">
                  <a:ln>
                    <a:noFill/>
                  </a:ln>
                  <a:solidFill>
                    <a:schemeClr val="tx1">
                      <a:lumMod val="75000"/>
                      <a:lumOff val="25000"/>
                    </a:schemeClr>
                  </a:solidFill>
                  <a:effectLst/>
                  <a:uLnTx/>
                  <a:uFillTx/>
                  <a:latin typeface="Arial"/>
                  <a:ea typeface="阿里巴巴普惠体 Medium"/>
                  <a:cs typeface="阿里巴巴普惠体 Medium"/>
                  <a:sym typeface="Arial"/>
                </a:endParaRPr>
              </a:p>
            </p:txBody>
          </p:sp>
        </p:grpSp>
        <p:grpSp>
          <p:nvGrpSpPr>
            <p:cNvPr id="30" name="组合 29"/>
            <p:cNvGrpSpPr/>
            <p:nvPr/>
          </p:nvGrpSpPr>
          <p:grpSpPr>
            <a:xfrm>
              <a:off x="7380" y="1627"/>
              <a:ext cx="1655" cy="2300"/>
              <a:chOff x="7380" y="2251"/>
              <a:chExt cx="1655" cy="2300"/>
            </a:xfrm>
            <a:gradFill>
              <a:gsLst>
                <a:gs pos="61000">
                  <a:schemeClr val="bg1"/>
                </a:gs>
                <a:gs pos="78000">
                  <a:schemeClr val="bg1">
                    <a:alpha val="0"/>
                  </a:schemeClr>
                </a:gs>
              </a:gsLst>
              <a:lin ang="6600000" scaled="0"/>
            </a:gradFill>
          </p:grpSpPr>
          <p:sp>
            <p:nvSpPr>
              <p:cNvPr id="29" name="图形"/>
              <p:cNvSpPr txBox="1"/>
              <p:nvPr>
                <p:custDataLst>
                  <p:tags r:id="rId2"/>
                </p:custDataLst>
              </p:nvPr>
            </p:nvSpPr>
            <p:spPr>
              <a:xfrm>
                <a:off x="7831" y="2251"/>
                <a:ext cx="1205" cy="2295"/>
              </a:xfrm>
              <a:custGeom>
                <a:avLst/>
                <a:gdLst/>
                <a:ahLst/>
                <a:cxnLst>
                  <a:cxn ang="3">
                    <a:pos x="hc" y="t"/>
                  </a:cxn>
                  <a:cxn ang="cd2">
                    <a:pos x="l" y="vc"/>
                  </a:cxn>
                  <a:cxn ang="cd4">
                    <a:pos x="hc" y="b"/>
                  </a:cxn>
                  <a:cxn ang="0">
                    <a:pos x="r" y="vc"/>
                  </a:cxn>
                </a:cxnLst>
                <a:rect l="l" t="t" r="r" b="b"/>
                <a:pathLst>
                  <a:path w="1205" h="2295">
                    <a:moveTo>
                      <a:pt x="244" y="1488"/>
                    </a:moveTo>
                    <a:lnTo>
                      <a:pt x="244" y="2050"/>
                    </a:lnTo>
                    <a:lnTo>
                      <a:pt x="738" y="2050"/>
                    </a:lnTo>
                    <a:cubicBezTo>
                      <a:pt x="799" y="2050"/>
                      <a:pt x="852" y="2031"/>
                      <a:pt x="894" y="1994"/>
                    </a:cubicBezTo>
                    <a:cubicBezTo>
                      <a:pt x="937" y="1957"/>
                      <a:pt x="958" y="1911"/>
                      <a:pt x="958" y="1858"/>
                    </a:cubicBezTo>
                    <a:lnTo>
                      <a:pt x="958" y="1488"/>
                    </a:lnTo>
                    <a:lnTo>
                      <a:pt x="244" y="1488"/>
                    </a:lnTo>
                    <a:close/>
                    <a:moveTo>
                      <a:pt x="954" y="0"/>
                    </a:moveTo>
                    <a:lnTo>
                      <a:pt x="1201" y="0"/>
                    </a:lnTo>
                    <a:cubicBezTo>
                      <a:pt x="1201" y="81"/>
                      <a:pt x="1184" y="149"/>
                      <a:pt x="1151" y="205"/>
                    </a:cubicBezTo>
                    <a:cubicBezTo>
                      <a:pt x="1118" y="261"/>
                      <a:pt x="1074" y="305"/>
                      <a:pt x="1019" y="337"/>
                    </a:cubicBezTo>
                    <a:cubicBezTo>
                      <a:pt x="964" y="369"/>
                      <a:pt x="903" y="386"/>
                      <a:pt x="837" y="386"/>
                    </a:cubicBezTo>
                    <a:lnTo>
                      <a:pt x="732" y="386"/>
                    </a:lnTo>
                    <a:lnTo>
                      <a:pt x="732" y="699"/>
                    </a:lnTo>
                    <a:lnTo>
                      <a:pt x="1203" y="699"/>
                    </a:lnTo>
                    <a:lnTo>
                      <a:pt x="1203" y="945"/>
                    </a:lnTo>
                    <a:lnTo>
                      <a:pt x="732" y="945"/>
                    </a:lnTo>
                    <a:lnTo>
                      <a:pt x="732" y="1243"/>
                    </a:lnTo>
                    <a:lnTo>
                      <a:pt x="1205" y="1243"/>
                    </a:lnTo>
                    <a:lnTo>
                      <a:pt x="1205" y="1858"/>
                    </a:lnTo>
                    <a:cubicBezTo>
                      <a:pt x="1205" y="1937"/>
                      <a:pt x="1184" y="2011"/>
                      <a:pt x="1142" y="2078"/>
                    </a:cubicBezTo>
                    <a:cubicBezTo>
                      <a:pt x="1100" y="2146"/>
                      <a:pt x="1043" y="2199"/>
                      <a:pt x="972" y="2238"/>
                    </a:cubicBezTo>
                    <a:cubicBezTo>
                      <a:pt x="901" y="2276"/>
                      <a:pt x="823" y="2295"/>
                      <a:pt x="738" y="2295"/>
                    </a:cubicBezTo>
                    <a:lnTo>
                      <a:pt x="0" y="2295"/>
                    </a:lnTo>
                    <a:lnTo>
                      <a:pt x="0" y="1243"/>
                    </a:lnTo>
                    <a:lnTo>
                      <a:pt x="485" y="1243"/>
                    </a:lnTo>
                    <a:lnTo>
                      <a:pt x="485" y="945"/>
                    </a:lnTo>
                    <a:lnTo>
                      <a:pt x="2" y="945"/>
                    </a:lnTo>
                    <a:lnTo>
                      <a:pt x="2" y="699"/>
                    </a:lnTo>
                    <a:lnTo>
                      <a:pt x="485" y="699"/>
                    </a:lnTo>
                    <a:lnTo>
                      <a:pt x="485" y="386"/>
                    </a:lnTo>
                    <a:lnTo>
                      <a:pt x="2" y="386"/>
                    </a:lnTo>
                    <a:lnTo>
                      <a:pt x="2" y="142"/>
                    </a:lnTo>
                    <a:lnTo>
                      <a:pt x="837" y="142"/>
                    </a:lnTo>
                    <a:cubicBezTo>
                      <a:pt x="870" y="142"/>
                      <a:pt x="897" y="130"/>
                      <a:pt x="920" y="107"/>
                    </a:cubicBezTo>
                    <a:cubicBezTo>
                      <a:pt x="943" y="84"/>
                      <a:pt x="954" y="48"/>
                      <a:pt x="954" y="0"/>
                    </a:cubicBezTo>
                    <a:close/>
                  </a:path>
                </a:pathLst>
              </a:custGeom>
              <a:grpFill/>
              <a:ln>
                <a:noFill/>
              </a:ln>
              <a:effectLst/>
            </p:spPr>
            <p:txBody>
              <a:bodyPr wrap="square" lIns="0" tIns="0" rIns="0" bIns="0" rtlCol="0">
                <a:noAutofit/>
              </a:bodyPr>
              <a:lstStyle/>
              <a:p>
                <a:pPr algn="dist">
                  <a:lnSpc>
                    <a:spcPct val="100000"/>
                  </a:lnSpc>
                </a:pPr>
                <a:endParaRPr lang="zh-CN" altLang="en-US" sz="11500" b="1" noProof="0">
                  <a:ln>
                    <a:noFill/>
                  </a:ln>
                  <a:solidFill>
                    <a:schemeClr val="tx1">
                      <a:lumMod val="75000"/>
                      <a:lumOff val="25000"/>
                    </a:schemeClr>
                  </a:solidFill>
                  <a:effectLst/>
                  <a:uLnTx/>
                  <a:uFillTx/>
                  <a:latin typeface="Arial"/>
                  <a:ea typeface="阿里巴巴普惠体 Medium"/>
                  <a:cs typeface="阿里巴巴普惠体 Medium"/>
                  <a:sym typeface="Arial"/>
                </a:endParaRPr>
              </a:p>
            </p:txBody>
          </p:sp>
          <p:sp>
            <p:nvSpPr>
              <p:cNvPr id="15" name="图形"/>
              <p:cNvSpPr txBox="1"/>
              <p:nvPr>
                <p:custDataLst>
                  <p:tags r:id="rId3"/>
                </p:custDataLst>
              </p:nvPr>
            </p:nvSpPr>
            <p:spPr>
              <a:xfrm>
                <a:off x="7400" y="2251"/>
                <a:ext cx="398" cy="543"/>
              </a:xfrm>
              <a:custGeom>
                <a:avLst/>
                <a:gdLst/>
                <a:ahLst/>
                <a:cxnLst>
                  <a:cxn ang="3">
                    <a:pos x="hc" y="t"/>
                  </a:cxn>
                  <a:cxn ang="cd2">
                    <a:pos x="l" y="vc"/>
                  </a:cxn>
                  <a:cxn ang="cd4">
                    <a:pos x="hc" y="b"/>
                  </a:cxn>
                  <a:cxn ang="0">
                    <a:pos x="r" y="vc"/>
                  </a:cxn>
                </a:cxnLst>
                <a:rect l="l" t="t" r="r" b="b"/>
                <a:pathLst>
                  <a:path w="398" h="543">
                    <a:moveTo>
                      <a:pt x="0" y="0"/>
                    </a:moveTo>
                    <a:lnTo>
                      <a:pt x="244" y="0"/>
                    </a:lnTo>
                    <a:lnTo>
                      <a:pt x="244" y="117"/>
                    </a:lnTo>
                    <a:cubicBezTo>
                      <a:pt x="244" y="168"/>
                      <a:pt x="258" y="211"/>
                      <a:pt x="285" y="245"/>
                    </a:cubicBezTo>
                    <a:cubicBezTo>
                      <a:pt x="312" y="280"/>
                      <a:pt x="349" y="298"/>
                      <a:pt x="398" y="298"/>
                    </a:cubicBezTo>
                    <a:lnTo>
                      <a:pt x="398" y="543"/>
                    </a:lnTo>
                    <a:cubicBezTo>
                      <a:pt x="314" y="543"/>
                      <a:pt x="244" y="524"/>
                      <a:pt x="186" y="486"/>
                    </a:cubicBezTo>
                    <a:cubicBezTo>
                      <a:pt x="129" y="448"/>
                      <a:pt x="83" y="396"/>
                      <a:pt x="50" y="331"/>
                    </a:cubicBezTo>
                    <a:cubicBezTo>
                      <a:pt x="17" y="266"/>
                      <a:pt x="0" y="194"/>
                      <a:pt x="0" y="117"/>
                    </a:cubicBezTo>
                    <a:lnTo>
                      <a:pt x="0" y="0"/>
                    </a:lnTo>
                    <a:close/>
                  </a:path>
                </a:pathLst>
              </a:custGeom>
              <a:grpFill/>
              <a:ln>
                <a:noFill/>
              </a:ln>
              <a:effec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00000"/>
                  </a:lnSpc>
                </a:pPr>
                <a:endParaRPr lang="zh-CN" altLang="en-US" sz="11500" b="1" noProof="0">
                  <a:ln>
                    <a:noFill/>
                  </a:ln>
                  <a:solidFill>
                    <a:schemeClr val="tx1">
                      <a:lumMod val="75000"/>
                      <a:lumOff val="25000"/>
                    </a:schemeClr>
                  </a:solidFill>
                  <a:effectLst/>
                  <a:uLnTx/>
                  <a:uFillTx/>
                  <a:latin typeface="Arial"/>
                  <a:ea typeface="阿里巴巴普惠体 Medium"/>
                  <a:cs typeface="阿里巴巴普惠体 Medium"/>
                  <a:sym typeface="Arial"/>
                </a:endParaRPr>
              </a:p>
            </p:txBody>
          </p:sp>
          <p:sp>
            <p:nvSpPr>
              <p:cNvPr id="21" name="图形"/>
              <p:cNvSpPr txBox="1"/>
              <p:nvPr>
                <p:custDataLst>
                  <p:tags r:id="rId4"/>
                </p:custDataLst>
              </p:nvPr>
            </p:nvSpPr>
            <p:spPr>
              <a:xfrm>
                <a:off x="7400" y="2824"/>
                <a:ext cx="398" cy="543"/>
              </a:xfrm>
              <a:custGeom>
                <a:avLst/>
                <a:gdLst/>
                <a:ahLst/>
                <a:cxnLst>
                  <a:cxn ang="3">
                    <a:pos x="hc" y="t"/>
                  </a:cxn>
                  <a:cxn ang="cd2">
                    <a:pos x="l" y="vc"/>
                  </a:cxn>
                  <a:cxn ang="cd4">
                    <a:pos x="hc" y="b"/>
                  </a:cxn>
                  <a:cxn ang="0">
                    <a:pos x="r" y="vc"/>
                  </a:cxn>
                </a:cxnLst>
                <a:rect l="l" t="t" r="r" b="b"/>
                <a:pathLst>
                  <a:path w="398" h="543">
                    <a:moveTo>
                      <a:pt x="0" y="0"/>
                    </a:moveTo>
                    <a:lnTo>
                      <a:pt x="244" y="0"/>
                    </a:lnTo>
                    <a:lnTo>
                      <a:pt x="244" y="117"/>
                    </a:lnTo>
                    <a:cubicBezTo>
                      <a:pt x="244" y="168"/>
                      <a:pt x="258" y="211"/>
                      <a:pt x="285" y="245"/>
                    </a:cubicBezTo>
                    <a:cubicBezTo>
                      <a:pt x="312" y="280"/>
                      <a:pt x="349" y="298"/>
                      <a:pt x="398" y="298"/>
                    </a:cubicBezTo>
                    <a:lnTo>
                      <a:pt x="398" y="543"/>
                    </a:lnTo>
                    <a:cubicBezTo>
                      <a:pt x="314" y="543"/>
                      <a:pt x="244" y="524"/>
                      <a:pt x="186" y="486"/>
                    </a:cubicBezTo>
                    <a:cubicBezTo>
                      <a:pt x="129" y="448"/>
                      <a:pt x="83" y="396"/>
                      <a:pt x="50" y="331"/>
                    </a:cubicBezTo>
                    <a:cubicBezTo>
                      <a:pt x="17" y="266"/>
                      <a:pt x="0" y="194"/>
                      <a:pt x="0" y="117"/>
                    </a:cubicBezTo>
                    <a:lnTo>
                      <a:pt x="0" y="0"/>
                    </a:lnTo>
                    <a:close/>
                  </a:path>
                </a:pathLst>
              </a:custGeom>
              <a:grpFill/>
              <a:ln>
                <a:noFill/>
              </a:ln>
              <a:effec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00000"/>
                  </a:lnSpc>
                </a:pPr>
                <a:endParaRPr lang="zh-CN" altLang="en-US" sz="11500" b="1" noProof="0">
                  <a:ln>
                    <a:noFill/>
                  </a:ln>
                  <a:solidFill>
                    <a:schemeClr val="tx1">
                      <a:lumMod val="75000"/>
                      <a:lumOff val="25000"/>
                    </a:schemeClr>
                  </a:solidFill>
                  <a:effectLst/>
                  <a:uLnTx/>
                  <a:uFillTx/>
                  <a:latin typeface="Arial"/>
                  <a:ea typeface="阿里巴巴普惠体 Medium"/>
                  <a:cs typeface="阿里巴巴普惠体 Medium"/>
                  <a:sym typeface="Arial"/>
                </a:endParaRPr>
              </a:p>
            </p:txBody>
          </p:sp>
          <p:sp>
            <p:nvSpPr>
              <p:cNvPr id="26" name="图形"/>
              <p:cNvSpPr txBox="1"/>
              <p:nvPr>
                <p:custDataLst>
                  <p:tags r:id="rId5"/>
                </p:custDataLst>
              </p:nvPr>
            </p:nvSpPr>
            <p:spPr>
              <a:xfrm>
                <a:off x="7380" y="3469"/>
                <a:ext cx="432" cy="1082"/>
              </a:xfrm>
              <a:custGeom>
                <a:avLst/>
                <a:gdLst/>
                <a:ahLst/>
                <a:cxnLst>
                  <a:cxn ang="3">
                    <a:pos x="hc" y="t"/>
                  </a:cxn>
                  <a:cxn ang="cd2">
                    <a:pos x="l" y="vc"/>
                  </a:cxn>
                  <a:cxn ang="cd4">
                    <a:pos x="hc" y="b"/>
                  </a:cxn>
                  <a:cxn ang="0">
                    <a:pos x="r" y="vc"/>
                  </a:cxn>
                </a:cxnLst>
                <a:rect l="l" t="t" r="r" b="b"/>
                <a:pathLst>
                  <a:path w="432" h="1082">
                    <a:moveTo>
                      <a:pt x="187" y="0"/>
                    </a:moveTo>
                    <a:lnTo>
                      <a:pt x="432" y="0"/>
                    </a:lnTo>
                    <a:lnTo>
                      <a:pt x="432" y="385"/>
                    </a:lnTo>
                    <a:cubicBezTo>
                      <a:pt x="432" y="466"/>
                      <a:pt x="421" y="568"/>
                      <a:pt x="399" y="688"/>
                    </a:cubicBezTo>
                    <a:cubicBezTo>
                      <a:pt x="377" y="809"/>
                      <a:pt x="323" y="911"/>
                      <a:pt x="236" y="992"/>
                    </a:cubicBezTo>
                    <a:cubicBezTo>
                      <a:pt x="183" y="1052"/>
                      <a:pt x="104" y="1082"/>
                      <a:pt x="0" y="1082"/>
                    </a:cubicBezTo>
                    <a:lnTo>
                      <a:pt x="0" y="837"/>
                    </a:lnTo>
                    <a:cubicBezTo>
                      <a:pt x="36" y="837"/>
                      <a:pt x="62" y="828"/>
                      <a:pt x="79" y="812"/>
                    </a:cubicBezTo>
                    <a:cubicBezTo>
                      <a:pt x="116" y="774"/>
                      <a:pt x="143" y="710"/>
                      <a:pt x="161" y="620"/>
                    </a:cubicBezTo>
                    <a:cubicBezTo>
                      <a:pt x="178" y="529"/>
                      <a:pt x="187" y="451"/>
                      <a:pt x="187" y="385"/>
                    </a:cubicBezTo>
                    <a:lnTo>
                      <a:pt x="187" y="0"/>
                    </a:lnTo>
                    <a:close/>
                  </a:path>
                </a:pathLst>
              </a:custGeom>
              <a:grpFill/>
              <a:ln>
                <a:noFill/>
              </a:ln>
              <a:effec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00000"/>
                  </a:lnSpc>
                </a:pPr>
                <a:endParaRPr lang="zh-CN" altLang="en-US" sz="11500" b="1" noProof="0">
                  <a:ln>
                    <a:noFill/>
                  </a:ln>
                  <a:solidFill>
                    <a:schemeClr val="tx1">
                      <a:lumMod val="75000"/>
                      <a:lumOff val="25000"/>
                    </a:schemeClr>
                  </a:solidFill>
                  <a:effectLst/>
                  <a:uLnTx/>
                  <a:uFillTx/>
                  <a:latin typeface="Arial"/>
                  <a:ea typeface="阿里巴巴普惠体 Medium"/>
                  <a:cs typeface="阿里巴巴普惠体 Medium"/>
                  <a:sym typeface="Arial"/>
                </a:endParaRPr>
              </a:p>
            </p:txBody>
          </p:sp>
        </p:grpSp>
      </p:grpSp>
      <p:sp>
        <p:nvSpPr>
          <p:cNvPr id="77" name="图形"/>
          <p:cNvSpPr txBox="1"/>
          <p:nvPr/>
        </p:nvSpPr>
        <p:spPr>
          <a:xfrm>
            <a:off x="4686300" y="2872741"/>
            <a:ext cx="6400800" cy="646331"/>
          </a:xfrm>
          <a:prstGeom prst="rect">
            <a:avLst/>
          </a:prstGeom>
          <a:noFill/>
        </p:spPr>
        <p:txBody>
          <a:bodyPr wrap="square" lIns="0" tIns="0" rIns="0" bIns="0" rtlCol="0">
            <a:spAutoFit/>
          </a:bodyPr>
          <a:lstStyle/>
          <a:p>
            <a:pPr algn="l">
              <a:lnSpc>
                <a:spcPct val="150000"/>
              </a:lnSpc>
            </a:pPr>
            <a:r>
              <a:rPr lang="en-US" altLang="zh-CN" sz="1400" noProof="0">
                <a:ln>
                  <a:noFill/>
                </a:ln>
                <a:solidFill>
                  <a:schemeClr val="bg1"/>
                </a:solidFill>
                <a:effectLst/>
                <a:uLnTx/>
                <a:uFillTx/>
                <a:latin typeface="Arial"/>
                <a:ea typeface="阿里巴巴普惠体 Medium"/>
                <a:cs typeface="阿里巴巴普惠体 Medium"/>
                <a:sym typeface="Arial"/>
              </a:rPr>
              <a:t>Click here to enter your text,change the color or size of the text.Click here to enter your text,change the color or size of the text.</a:t>
            </a:r>
          </a:p>
        </p:txBody>
      </p:sp>
    </p:spTree>
    <p:custDataLst>
      <p:tags r:id="rId1"/>
    </p:custDataLst>
  </p:cSld>
  <p:clrMapOvr>
    <a:masterClrMapping/>
  </p:clrMapOvr>
  <p:transition advTm="2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strips(downLeft)">
                                      <p:cBhvr>
                                        <p:cTn id="7" dur="1000"/>
                                        <p:tgtEl>
                                          <p:spTgt spid="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000"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000"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9" presetClass="entr" presetSubtype="0" fill="hold" grpId="0" nodeType="afterEffect">
                                  <p:stCondLst>
                                    <p:cond delay="0"/>
                                  </p:stCondLst>
                                  <p:childTnLst>
                                    <p:set>
                                      <p:cBhvr>
                                        <p:cTn id="22" dur="1000" fill="hold">
                                          <p:stCondLst>
                                            <p:cond delay="0"/>
                                          </p:stCondLst>
                                        </p:cTn>
                                        <p:tgtEl>
                                          <p:spTgt spid="77"/>
                                        </p:tgtEl>
                                        <p:attrNameLst>
                                          <p:attrName>style.visibility</p:attrName>
                                        </p:attrNameLst>
                                      </p:cBhvr>
                                      <p:to>
                                        <p:strVal val="visible"/>
                                      </p:to>
                                    </p:set>
                                    <p:anim calcmode="lin" valueType="num">
                                      <p:cBhvr>
                                        <p:cTn id="23" dur="1000" fill="hold"/>
                                        <p:tgtEl>
                                          <p:spTgt spid="77"/>
                                        </p:tgtEl>
                                        <p:attrNameLst>
                                          <p:attrName>ppt_x</p:attrName>
                                        </p:attrNameLst>
                                      </p:cBhvr>
                                      <p:tavLst>
                                        <p:tav tm="0">
                                          <p:val>
                                            <p:strVal val="#ppt_x-.2"/>
                                          </p:val>
                                        </p:tav>
                                        <p:tav tm="100000">
                                          <p:val>
                                            <p:strVal val="#ppt_x"/>
                                          </p:val>
                                        </p:tav>
                                      </p:tavLst>
                                    </p:anim>
                                    <p:anim calcmode="lin" valueType="num">
                                      <p:cBhvr>
                                        <p:cTn id="24" dur="1000" fill="hold"/>
                                        <p:tgtEl>
                                          <p:spTgt spid="77"/>
                                        </p:tgtEl>
                                        <p:attrNameLst>
                                          <p:attrName>ppt_y</p:attrName>
                                        </p:attrNameLst>
                                      </p:cBhvr>
                                      <p:tavLst>
                                        <p:tav tm="0">
                                          <p:val>
                                            <p:strVal val="#ppt_y"/>
                                          </p:val>
                                        </p:tav>
                                        <p:tav tm="100000">
                                          <p:val>
                                            <p:strVal val="#ppt_y"/>
                                          </p:val>
                                        </p:tav>
                                      </p:tavLst>
                                    </p:anim>
                                    <p:animEffect transition="in" filter="wipe(right)" prLst="gradientSize: 0.1">
                                      <p:cBhvr>
                                        <p:cTn id="25"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图形"/>
          <p:cNvGrpSpPr/>
          <p:nvPr/>
        </p:nvGrpSpPr>
        <p:grpSpPr>
          <a:xfrm>
            <a:off x="1" y="300356"/>
            <a:ext cx="3197225" cy="576580"/>
            <a:chOff x="0" y="473"/>
            <a:chExt cx="5035" cy="908"/>
          </a:xfrm>
        </p:grpSpPr>
        <p:sp>
          <p:nvSpPr>
            <p:cNvPr id="2" name="图形"/>
            <p:cNvSpPr/>
            <p:nvPr>
              <p:custDataLst>
                <p:tags r:id="rId14"/>
              </p:custDataLst>
            </p:nvPr>
          </p:nvSpPr>
          <p:spPr>
            <a:xfrm rot="5400000">
              <a:off x="361" y="112"/>
              <a:ext cx="908" cy="1630"/>
            </a:xfrm>
            <a:prstGeom prst="round2SameRect">
              <a:avLst>
                <a:gd name="adj1" fmla="val 50000"/>
                <a:gd name="adj2" fmla="val 0"/>
              </a:avLst>
            </a:prstGeom>
            <a:solidFill>
              <a:srgbClr val="B4000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tLang="zh-CN">
                <a:latin typeface="Arial"/>
                <a:ea typeface="阿里巴巴普惠体 Medium"/>
                <a:cs typeface="阿里巴巴普惠体 Medium"/>
                <a:sym typeface="Arial"/>
              </a:endParaRPr>
            </a:p>
          </p:txBody>
        </p:sp>
        <p:sp>
          <p:nvSpPr>
            <p:cNvPr id="3" name="图形"/>
            <p:cNvSpPr txBox="1"/>
            <p:nvPr>
              <p:custDataLst>
                <p:tags r:id="rId15"/>
              </p:custDataLst>
            </p:nvPr>
          </p:nvSpPr>
          <p:spPr>
            <a:xfrm>
              <a:off x="340" y="540"/>
              <a:ext cx="951" cy="775"/>
            </a:xfrm>
            <a:prstGeom prst="rect">
              <a:avLst/>
            </a:prstGeom>
            <a:noFill/>
          </p:spPr>
          <p:txBody>
            <a:bodyPr wrap="square" lIns="0" tIns="0" rIns="0" bIns="0" rtlCol="0">
              <a:spAutoFit/>
            </a:bodyPr>
            <a:lstStyle/>
            <a:p>
              <a:pPr algn="ctr">
                <a:lnSpc>
                  <a:spcPct val="100000"/>
                </a:lnSpc>
              </a:pPr>
              <a:r>
                <a:rPr lang="en-US" altLang="zh-CN" sz="3200" noProof="0">
                  <a:ln>
                    <a:noFill/>
                  </a:ln>
                  <a:solidFill>
                    <a:schemeClr val="bg1"/>
                  </a:solidFill>
                  <a:effectLst/>
                  <a:uLnTx/>
                  <a:uFillTx/>
                  <a:latin typeface="Arial"/>
                  <a:ea typeface="阿里巴巴普惠体 Medium"/>
                  <a:cs typeface="阿里巴巴普惠体 Medium"/>
                  <a:sym typeface="Arial"/>
                </a:rPr>
                <a:t>02</a:t>
              </a:r>
            </a:p>
          </p:txBody>
        </p:sp>
        <p:sp>
          <p:nvSpPr>
            <p:cNvPr id="29" name="图形"/>
            <p:cNvSpPr txBox="1"/>
            <p:nvPr>
              <p:custDataLst>
                <p:tags r:id="rId16"/>
              </p:custDataLst>
            </p:nvPr>
          </p:nvSpPr>
          <p:spPr>
            <a:xfrm>
              <a:off x="1878" y="491"/>
              <a:ext cx="3157" cy="872"/>
            </a:xfrm>
            <a:prstGeom prst="rect">
              <a:avLst/>
            </a:prstGeom>
            <a:noFill/>
          </p:spPr>
          <p:txBody>
            <a:bodyPr wrap="square" lIns="0" tIns="0" rIns="0" bIns="0" rtlCol="0">
              <a:spAutoFit/>
            </a:bodyPr>
            <a:lstStyle/>
            <a:p>
              <a:pPr algn="dist">
                <a:lnSpc>
                  <a:spcPct val="100000"/>
                </a:lnSpc>
              </a:pPr>
              <a:r>
                <a:rPr lang="zh-CN" altLang="en-US" sz="3600" noProof="0">
                  <a:ln>
                    <a:noFill/>
                  </a:ln>
                  <a:solidFill>
                    <a:schemeClr val="tx1">
                      <a:lumMod val="75000"/>
                      <a:lumOff val="25000"/>
                    </a:schemeClr>
                  </a:solidFill>
                  <a:effectLst/>
                  <a:uLnTx/>
                  <a:uFillTx/>
                  <a:latin typeface="Arial"/>
                  <a:ea typeface="阿里巴巴普惠体 Medium"/>
                  <a:cs typeface="阿里巴巴普惠体 Medium"/>
                  <a:sym typeface="Arial"/>
                </a:rPr>
                <a:t>活动规划</a:t>
              </a:r>
            </a:p>
          </p:txBody>
        </p:sp>
      </p:grpSp>
      <p:grpSp>
        <p:nvGrpSpPr>
          <p:cNvPr id="13" name="图形"/>
          <p:cNvGrpSpPr/>
          <p:nvPr/>
        </p:nvGrpSpPr>
        <p:grpSpPr>
          <a:xfrm>
            <a:off x="1092200" y="1522095"/>
            <a:ext cx="10022205" cy="4000500"/>
            <a:chOff x="1720" y="2397"/>
            <a:chExt cx="15783" cy="6300"/>
          </a:xfrm>
        </p:grpSpPr>
        <p:pic>
          <p:nvPicPr>
            <p:cNvPr id="7" name="图形" descr="5d00bd44efe15"/>
            <p:cNvPicPr>
              <a:picLocks noChangeAspect="1"/>
            </p:cNvPicPr>
            <p:nvPr/>
          </p:nvPicPr>
          <p:blipFill>
            <a:blip r:embed="rId18" cstate="email">
              <a:extLst>
                <a:ext uri="{28A0092B-C50C-407E-A947-70E740481C1C}">
                  <a14:useLocalDpi xmlns:a14="http://schemas.microsoft.com/office/drawing/2010/main"/>
                </a:ext>
              </a:extLst>
            </a:blip>
            <a:srcRect/>
            <a:stretch>
              <a:fillRect/>
            </a:stretch>
          </p:blipFill>
          <p:spPr>
            <a:xfrm>
              <a:off x="1720" y="2397"/>
              <a:ext cx="6300" cy="6300"/>
            </a:xfrm>
            <a:prstGeom prst="ellipse">
              <a:avLst/>
            </a:prstGeom>
            <a:ln w="38100">
              <a:solidFill>
                <a:srgbClr val="8A0006"/>
              </a:solidFill>
            </a:ln>
          </p:spPr>
        </p:pic>
        <p:grpSp>
          <p:nvGrpSpPr>
            <p:cNvPr id="12" name="组合 11"/>
            <p:cNvGrpSpPr/>
            <p:nvPr/>
          </p:nvGrpSpPr>
          <p:grpSpPr>
            <a:xfrm>
              <a:off x="8926" y="3029"/>
              <a:ext cx="8577" cy="5037"/>
              <a:chOff x="8926" y="2767"/>
              <a:chExt cx="8577" cy="5037"/>
            </a:xfrm>
          </p:grpSpPr>
          <p:grpSp>
            <p:nvGrpSpPr>
              <p:cNvPr id="11" name="组合 10"/>
              <p:cNvGrpSpPr/>
              <p:nvPr/>
            </p:nvGrpSpPr>
            <p:grpSpPr>
              <a:xfrm>
                <a:off x="8926" y="6583"/>
                <a:ext cx="1222" cy="1220"/>
                <a:chOff x="8926" y="6583"/>
                <a:chExt cx="1222" cy="1220"/>
              </a:xfrm>
            </p:grpSpPr>
            <p:sp>
              <p:nvSpPr>
                <p:cNvPr id="27" name="图形"/>
                <p:cNvSpPr/>
                <p:nvPr>
                  <p:custDataLst>
                    <p:tags r:id="rId12"/>
                  </p:custDataLst>
                </p:nvPr>
              </p:nvSpPr>
              <p:spPr>
                <a:xfrm>
                  <a:off x="8926" y="6583"/>
                  <a:ext cx="1222" cy="1220"/>
                </a:xfrm>
                <a:prstGeom prst="roundRect">
                  <a:avLst/>
                </a:prstGeom>
                <a:solidFill>
                  <a:srgbClr val="B400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tx1">
                        <a:lumMod val="85000"/>
                        <a:lumOff val="15000"/>
                      </a:schemeClr>
                    </a:solidFill>
                    <a:latin typeface="Arial"/>
                    <a:ea typeface="阿里巴巴普惠体 Medium"/>
                    <a:cs typeface="阿里巴巴普惠体 Medium"/>
                    <a:sym typeface="Arial"/>
                  </a:endParaRPr>
                </a:p>
              </p:txBody>
            </p:sp>
            <p:sp>
              <p:nvSpPr>
                <p:cNvPr id="31" name="图形"/>
                <p:cNvSpPr>
                  <a:spLocks noEditPoints="1"/>
                </p:cNvSpPr>
                <p:nvPr>
                  <p:custDataLst>
                    <p:tags r:id="rId13"/>
                  </p:custDataLst>
                </p:nvPr>
              </p:nvSpPr>
              <p:spPr bwMode="auto">
                <a:xfrm>
                  <a:off x="9233" y="6922"/>
                  <a:ext cx="609" cy="543"/>
                </a:xfrm>
                <a:custGeom>
                  <a:avLst/>
                  <a:gdLst>
                    <a:gd name="T0" fmla="*/ 138 w 163"/>
                    <a:gd name="T1" fmla="*/ 0 h 145"/>
                    <a:gd name="T2" fmla="*/ 24 w 163"/>
                    <a:gd name="T3" fmla="*/ 0 h 145"/>
                    <a:gd name="T4" fmla="*/ 0 w 163"/>
                    <a:gd name="T5" fmla="*/ 65 h 145"/>
                    <a:gd name="T6" fmla="*/ 0 w 163"/>
                    <a:gd name="T7" fmla="*/ 145 h 145"/>
                    <a:gd name="T8" fmla="*/ 163 w 163"/>
                    <a:gd name="T9" fmla="*/ 145 h 145"/>
                    <a:gd name="T10" fmla="*/ 163 w 163"/>
                    <a:gd name="T11" fmla="*/ 65 h 145"/>
                    <a:gd name="T12" fmla="*/ 138 w 163"/>
                    <a:gd name="T13" fmla="*/ 0 h 145"/>
                    <a:gd name="T14" fmla="*/ 22 w 163"/>
                    <a:gd name="T15" fmla="*/ 59 h 145"/>
                    <a:gd name="T16" fmla="*/ 37 w 163"/>
                    <a:gd name="T17" fmla="*/ 11 h 145"/>
                    <a:gd name="T18" fmla="*/ 126 w 163"/>
                    <a:gd name="T19" fmla="*/ 11 h 145"/>
                    <a:gd name="T20" fmla="*/ 142 w 163"/>
                    <a:gd name="T21" fmla="*/ 59 h 145"/>
                    <a:gd name="T22" fmla="*/ 22 w 163"/>
                    <a:gd name="T23" fmla="*/ 5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45">
                      <a:moveTo>
                        <a:pt x="138" y="0"/>
                      </a:moveTo>
                      <a:lnTo>
                        <a:pt x="24" y="0"/>
                      </a:lnTo>
                      <a:lnTo>
                        <a:pt x="0" y="65"/>
                      </a:lnTo>
                      <a:lnTo>
                        <a:pt x="0" y="145"/>
                      </a:lnTo>
                      <a:lnTo>
                        <a:pt x="163" y="145"/>
                      </a:lnTo>
                      <a:lnTo>
                        <a:pt x="163" y="65"/>
                      </a:lnTo>
                      <a:lnTo>
                        <a:pt x="138" y="0"/>
                      </a:lnTo>
                      <a:close/>
                      <a:moveTo>
                        <a:pt x="22" y="59"/>
                      </a:moveTo>
                      <a:lnTo>
                        <a:pt x="37" y="11"/>
                      </a:lnTo>
                      <a:lnTo>
                        <a:pt x="126" y="11"/>
                      </a:lnTo>
                      <a:lnTo>
                        <a:pt x="142" y="59"/>
                      </a:lnTo>
                      <a:lnTo>
                        <a:pt x="22" y="59"/>
                      </a:lnTo>
                      <a:close/>
                    </a:path>
                  </a:pathLst>
                </a:custGeom>
                <a:solidFill>
                  <a:schemeClr val="bg1"/>
                </a:solidFill>
                <a:ln>
                  <a:noFill/>
                </a:ln>
              </p:spPr>
              <p:txBody>
                <a:bodyPr/>
                <a:lstStyle/>
                <a:p>
                  <a:pPr fontAlgn="auto">
                    <a:spcBef>
                      <a:spcPts val="0"/>
                    </a:spcBef>
                    <a:spcAft>
                      <a:spcPts val="0"/>
                    </a:spcAft>
                    <a:defRPr/>
                  </a:pPr>
                  <a:endParaRPr lang="zh-CN" altLang="en-US" dirty="0">
                    <a:solidFill>
                      <a:schemeClr val="tx1">
                        <a:lumMod val="85000"/>
                        <a:lumOff val="15000"/>
                      </a:schemeClr>
                    </a:solidFill>
                    <a:latin typeface="Arial"/>
                    <a:ea typeface="阿里巴巴普惠体 Medium"/>
                    <a:cs typeface="阿里巴巴普惠体 Medium"/>
                    <a:sym typeface="Arial"/>
                  </a:endParaRPr>
                </a:p>
              </p:txBody>
            </p:sp>
          </p:grpSp>
          <p:grpSp>
            <p:nvGrpSpPr>
              <p:cNvPr id="9" name="组合 8"/>
              <p:cNvGrpSpPr/>
              <p:nvPr/>
            </p:nvGrpSpPr>
            <p:grpSpPr>
              <a:xfrm>
                <a:off x="13712" y="6582"/>
                <a:ext cx="1222" cy="1222"/>
                <a:chOff x="13712" y="6582"/>
                <a:chExt cx="1222" cy="1222"/>
              </a:xfrm>
            </p:grpSpPr>
            <p:sp>
              <p:nvSpPr>
                <p:cNvPr id="6" name="图形"/>
                <p:cNvSpPr/>
                <p:nvPr>
                  <p:custDataLst>
                    <p:tags r:id="rId10"/>
                  </p:custDataLst>
                </p:nvPr>
              </p:nvSpPr>
              <p:spPr>
                <a:xfrm>
                  <a:off x="13712" y="6582"/>
                  <a:ext cx="1222" cy="1222"/>
                </a:xfrm>
                <a:prstGeom prst="roundRect">
                  <a:avLst/>
                </a:prstGeom>
                <a:solidFill>
                  <a:srgbClr val="B400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tx1">
                        <a:lumMod val="85000"/>
                        <a:lumOff val="15000"/>
                      </a:schemeClr>
                    </a:solidFill>
                    <a:latin typeface="Arial"/>
                    <a:ea typeface="阿里巴巴普惠体 Medium"/>
                    <a:cs typeface="阿里巴巴普惠体 Medium"/>
                    <a:sym typeface="Arial"/>
                  </a:endParaRPr>
                </a:p>
              </p:txBody>
            </p:sp>
            <p:sp>
              <p:nvSpPr>
                <p:cNvPr id="32" name="图形"/>
                <p:cNvSpPr>
                  <a:spLocks noEditPoints="1"/>
                </p:cNvSpPr>
                <p:nvPr>
                  <p:custDataLst>
                    <p:tags r:id="rId11"/>
                  </p:custDataLst>
                </p:nvPr>
              </p:nvSpPr>
              <p:spPr bwMode="auto">
                <a:xfrm>
                  <a:off x="14019" y="6922"/>
                  <a:ext cx="609" cy="543"/>
                </a:xfrm>
                <a:custGeom>
                  <a:avLst/>
                  <a:gdLst>
                    <a:gd name="T0" fmla="*/ 138 w 163"/>
                    <a:gd name="T1" fmla="*/ 0 h 145"/>
                    <a:gd name="T2" fmla="*/ 24 w 163"/>
                    <a:gd name="T3" fmla="*/ 0 h 145"/>
                    <a:gd name="T4" fmla="*/ 0 w 163"/>
                    <a:gd name="T5" fmla="*/ 65 h 145"/>
                    <a:gd name="T6" fmla="*/ 0 w 163"/>
                    <a:gd name="T7" fmla="*/ 145 h 145"/>
                    <a:gd name="T8" fmla="*/ 163 w 163"/>
                    <a:gd name="T9" fmla="*/ 145 h 145"/>
                    <a:gd name="T10" fmla="*/ 163 w 163"/>
                    <a:gd name="T11" fmla="*/ 65 h 145"/>
                    <a:gd name="T12" fmla="*/ 138 w 163"/>
                    <a:gd name="T13" fmla="*/ 0 h 145"/>
                    <a:gd name="T14" fmla="*/ 21 w 163"/>
                    <a:gd name="T15" fmla="*/ 59 h 145"/>
                    <a:gd name="T16" fmla="*/ 37 w 163"/>
                    <a:gd name="T17" fmla="*/ 11 h 145"/>
                    <a:gd name="T18" fmla="*/ 126 w 163"/>
                    <a:gd name="T19" fmla="*/ 11 h 145"/>
                    <a:gd name="T20" fmla="*/ 142 w 163"/>
                    <a:gd name="T21" fmla="*/ 59 h 145"/>
                    <a:gd name="T22" fmla="*/ 21 w 163"/>
                    <a:gd name="T23" fmla="*/ 5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45">
                      <a:moveTo>
                        <a:pt x="138" y="0"/>
                      </a:moveTo>
                      <a:lnTo>
                        <a:pt x="24" y="0"/>
                      </a:lnTo>
                      <a:lnTo>
                        <a:pt x="0" y="65"/>
                      </a:lnTo>
                      <a:lnTo>
                        <a:pt x="0" y="145"/>
                      </a:lnTo>
                      <a:lnTo>
                        <a:pt x="163" y="145"/>
                      </a:lnTo>
                      <a:lnTo>
                        <a:pt x="163" y="65"/>
                      </a:lnTo>
                      <a:lnTo>
                        <a:pt x="138" y="0"/>
                      </a:lnTo>
                      <a:close/>
                      <a:moveTo>
                        <a:pt x="21" y="59"/>
                      </a:moveTo>
                      <a:lnTo>
                        <a:pt x="37" y="11"/>
                      </a:lnTo>
                      <a:lnTo>
                        <a:pt x="126" y="11"/>
                      </a:lnTo>
                      <a:lnTo>
                        <a:pt x="142" y="59"/>
                      </a:lnTo>
                      <a:lnTo>
                        <a:pt x="21" y="59"/>
                      </a:lnTo>
                      <a:close/>
                    </a:path>
                  </a:pathLst>
                </a:custGeom>
                <a:solidFill>
                  <a:schemeClr val="bg1"/>
                </a:solidFill>
                <a:ln>
                  <a:noFill/>
                </a:ln>
              </p:spPr>
              <p:txBody>
                <a:bodyPr/>
                <a:lstStyle/>
                <a:p>
                  <a:pPr fontAlgn="auto">
                    <a:spcBef>
                      <a:spcPts val="0"/>
                    </a:spcBef>
                    <a:spcAft>
                      <a:spcPts val="0"/>
                    </a:spcAft>
                    <a:defRPr/>
                  </a:pPr>
                  <a:endParaRPr lang="zh-CN" altLang="en-US" dirty="0">
                    <a:solidFill>
                      <a:schemeClr val="tx1">
                        <a:lumMod val="85000"/>
                        <a:lumOff val="15000"/>
                      </a:schemeClr>
                    </a:solidFill>
                    <a:latin typeface="Arial"/>
                    <a:ea typeface="阿里巴巴普惠体 Medium"/>
                    <a:cs typeface="阿里巴巴普惠体 Medium"/>
                    <a:sym typeface="Arial"/>
                  </a:endParaRPr>
                </a:p>
              </p:txBody>
            </p:sp>
          </p:grpSp>
          <p:grpSp>
            <p:nvGrpSpPr>
              <p:cNvPr id="10" name="组合 9"/>
              <p:cNvGrpSpPr/>
              <p:nvPr/>
            </p:nvGrpSpPr>
            <p:grpSpPr>
              <a:xfrm>
                <a:off x="11319" y="6582"/>
                <a:ext cx="1222" cy="1222"/>
                <a:chOff x="11418" y="6582"/>
                <a:chExt cx="1222" cy="1222"/>
              </a:xfrm>
            </p:grpSpPr>
            <p:sp>
              <p:nvSpPr>
                <p:cNvPr id="28" name="图形"/>
                <p:cNvSpPr/>
                <p:nvPr>
                  <p:custDataLst>
                    <p:tags r:id="rId8"/>
                  </p:custDataLst>
                </p:nvPr>
              </p:nvSpPr>
              <p:spPr>
                <a:xfrm>
                  <a:off x="11418" y="6582"/>
                  <a:ext cx="1222" cy="1222"/>
                </a:xfrm>
                <a:prstGeom prst="roundRect">
                  <a:avLst/>
                </a:prstGeom>
                <a:solidFill>
                  <a:srgbClr val="8A00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tx1">
                        <a:lumMod val="85000"/>
                        <a:lumOff val="15000"/>
                      </a:schemeClr>
                    </a:solidFill>
                    <a:latin typeface="Arial"/>
                    <a:ea typeface="阿里巴巴普惠体 Medium"/>
                    <a:cs typeface="阿里巴巴普惠体 Medium"/>
                    <a:sym typeface="Arial"/>
                  </a:endParaRPr>
                </a:p>
              </p:txBody>
            </p:sp>
            <p:sp>
              <p:nvSpPr>
                <p:cNvPr id="33" name="图形"/>
                <p:cNvSpPr>
                  <a:spLocks noEditPoints="1"/>
                </p:cNvSpPr>
                <p:nvPr>
                  <p:custDataLst>
                    <p:tags r:id="rId9"/>
                  </p:custDataLst>
                </p:nvPr>
              </p:nvSpPr>
              <p:spPr bwMode="auto">
                <a:xfrm>
                  <a:off x="11724" y="6955"/>
                  <a:ext cx="611" cy="477"/>
                </a:xfrm>
                <a:custGeom>
                  <a:avLst/>
                  <a:gdLst>
                    <a:gd name="T0" fmla="*/ 82 w 164"/>
                    <a:gd name="T1" fmla="*/ 0 h 128"/>
                    <a:gd name="T2" fmla="*/ 0 w 164"/>
                    <a:gd name="T3" fmla="*/ 22 h 128"/>
                    <a:gd name="T4" fmla="*/ 0 w 164"/>
                    <a:gd name="T5" fmla="*/ 22 h 128"/>
                    <a:gd name="T6" fmla="*/ 0 w 164"/>
                    <a:gd name="T7" fmla="*/ 107 h 128"/>
                    <a:gd name="T8" fmla="*/ 76 w 164"/>
                    <a:gd name="T9" fmla="*/ 128 h 128"/>
                    <a:gd name="T10" fmla="*/ 76 w 164"/>
                    <a:gd name="T11" fmla="*/ 43 h 128"/>
                    <a:gd name="T12" fmla="*/ 22 w 164"/>
                    <a:gd name="T13" fmla="*/ 28 h 128"/>
                    <a:gd name="T14" fmla="*/ 82 w 164"/>
                    <a:gd name="T15" fmla="*/ 12 h 128"/>
                    <a:gd name="T16" fmla="*/ 141 w 164"/>
                    <a:gd name="T17" fmla="*/ 28 h 128"/>
                    <a:gd name="T18" fmla="*/ 141 w 164"/>
                    <a:gd name="T19" fmla="*/ 28 h 128"/>
                    <a:gd name="T20" fmla="*/ 88 w 164"/>
                    <a:gd name="T21" fmla="*/ 43 h 128"/>
                    <a:gd name="T22" fmla="*/ 88 w 164"/>
                    <a:gd name="T23" fmla="*/ 128 h 128"/>
                    <a:gd name="T24" fmla="*/ 164 w 164"/>
                    <a:gd name="T25" fmla="*/ 107 h 128"/>
                    <a:gd name="T26" fmla="*/ 164 w 164"/>
                    <a:gd name="T27" fmla="*/ 22 h 128"/>
                    <a:gd name="T28" fmla="*/ 82 w 164"/>
                    <a:gd name="T29" fmla="*/ 0 h 128"/>
                    <a:gd name="T30" fmla="*/ 143 w 164"/>
                    <a:gd name="T31" fmla="*/ 62 h 128"/>
                    <a:gd name="T32" fmla="*/ 110 w 164"/>
                    <a:gd name="T33" fmla="*/ 71 h 128"/>
                    <a:gd name="T34" fmla="*/ 110 w 164"/>
                    <a:gd name="T35" fmla="*/ 55 h 128"/>
                    <a:gd name="T36" fmla="*/ 143 w 164"/>
                    <a:gd name="T37" fmla="*/ 46 h 128"/>
                    <a:gd name="T38" fmla="*/ 143 w 164"/>
                    <a:gd name="T39" fmla="*/ 6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128">
                      <a:moveTo>
                        <a:pt x="82" y="0"/>
                      </a:moveTo>
                      <a:lnTo>
                        <a:pt x="0" y="22"/>
                      </a:lnTo>
                      <a:lnTo>
                        <a:pt x="0" y="22"/>
                      </a:lnTo>
                      <a:lnTo>
                        <a:pt x="0" y="107"/>
                      </a:lnTo>
                      <a:lnTo>
                        <a:pt x="76" y="128"/>
                      </a:lnTo>
                      <a:lnTo>
                        <a:pt x="76" y="43"/>
                      </a:lnTo>
                      <a:lnTo>
                        <a:pt x="22" y="28"/>
                      </a:lnTo>
                      <a:lnTo>
                        <a:pt x="82" y="12"/>
                      </a:lnTo>
                      <a:lnTo>
                        <a:pt x="141" y="28"/>
                      </a:lnTo>
                      <a:lnTo>
                        <a:pt x="141" y="28"/>
                      </a:lnTo>
                      <a:lnTo>
                        <a:pt x="88" y="43"/>
                      </a:lnTo>
                      <a:lnTo>
                        <a:pt x="88" y="128"/>
                      </a:lnTo>
                      <a:lnTo>
                        <a:pt x="164" y="107"/>
                      </a:lnTo>
                      <a:lnTo>
                        <a:pt x="164" y="22"/>
                      </a:lnTo>
                      <a:lnTo>
                        <a:pt x="82" y="0"/>
                      </a:lnTo>
                      <a:close/>
                      <a:moveTo>
                        <a:pt x="143" y="62"/>
                      </a:moveTo>
                      <a:lnTo>
                        <a:pt x="110" y="71"/>
                      </a:lnTo>
                      <a:lnTo>
                        <a:pt x="110" y="55"/>
                      </a:lnTo>
                      <a:lnTo>
                        <a:pt x="143" y="46"/>
                      </a:lnTo>
                      <a:lnTo>
                        <a:pt x="143" y="62"/>
                      </a:lnTo>
                      <a:close/>
                    </a:path>
                  </a:pathLst>
                </a:custGeom>
                <a:solidFill>
                  <a:schemeClr val="bg1"/>
                </a:solidFill>
                <a:ln>
                  <a:noFill/>
                </a:ln>
              </p:spPr>
              <p:txBody>
                <a:bodyPr/>
                <a:lstStyle/>
                <a:p>
                  <a:pPr fontAlgn="auto">
                    <a:spcBef>
                      <a:spcPts val="0"/>
                    </a:spcBef>
                    <a:spcAft>
                      <a:spcPts val="0"/>
                    </a:spcAft>
                    <a:defRPr/>
                  </a:pPr>
                  <a:endParaRPr lang="zh-CN" altLang="en-US" dirty="0">
                    <a:solidFill>
                      <a:schemeClr val="tx1">
                        <a:lumMod val="85000"/>
                        <a:lumOff val="15000"/>
                      </a:schemeClr>
                    </a:solidFill>
                    <a:latin typeface="Arial"/>
                    <a:ea typeface="阿里巴巴普惠体 Medium"/>
                    <a:cs typeface="阿里巴巴普惠体 Medium"/>
                    <a:sym typeface="Arial"/>
                  </a:endParaRPr>
                </a:p>
              </p:txBody>
            </p:sp>
          </p:grpSp>
          <p:grpSp>
            <p:nvGrpSpPr>
              <p:cNvPr id="8" name="组合 7"/>
              <p:cNvGrpSpPr/>
              <p:nvPr/>
            </p:nvGrpSpPr>
            <p:grpSpPr>
              <a:xfrm>
                <a:off x="16105" y="6582"/>
                <a:ext cx="1222" cy="1222"/>
                <a:chOff x="16105" y="6582"/>
                <a:chExt cx="1222" cy="1222"/>
              </a:xfrm>
            </p:grpSpPr>
            <p:sp>
              <p:nvSpPr>
                <p:cNvPr id="30" name="图形"/>
                <p:cNvSpPr/>
                <p:nvPr>
                  <p:custDataLst>
                    <p:tags r:id="rId4"/>
                  </p:custDataLst>
                </p:nvPr>
              </p:nvSpPr>
              <p:spPr>
                <a:xfrm>
                  <a:off x="16105" y="6582"/>
                  <a:ext cx="1222" cy="1222"/>
                </a:xfrm>
                <a:prstGeom prst="roundRect">
                  <a:avLst/>
                </a:prstGeom>
                <a:solidFill>
                  <a:srgbClr val="8A00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tx1">
                        <a:lumMod val="85000"/>
                        <a:lumOff val="15000"/>
                      </a:schemeClr>
                    </a:solidFill>
                    <a:latin typeface="Arial"/>
                    <a:ea typeface="阿里巴巴普惠体 Medium"/>
                    <a:cs typeface="阿里巴巴普惠体 Medium"/>
                    <a:sym typeface="Arial"/>
                  </a:endParaRPr>
                </a:p>
              </p:txBody>
            </p:sp>
            <p:grpSp>
              <p:nvGrpSpPr>
                <p:cNvPr id="34" name="组合 33"/>
                <p:cNvGrpSpPr/>
                <p:nvPr/>
              </p:nvGrpSpPr>
              <p:grpSpPr>
                <a:xfrm>
                  <a:off x="16413" y="6832"/>
                  <a:ext cx="606" cy="722"/>
                  <a:chOff x="2405063" y="1315969"/>
                  <a:chExt cx="281888" cy="423933"/>
                </a:xfrm>
                <a:solidFill>
                  <a:schemeClr val="bg1"/>
                </a:solidFill>
              </p:grpSpPr>
              <p:sp>
                <p:nvSpPr>
                  <p:cNvPr id="35" name="图形"/>
                  <p:cNvSpPr/>
                  <p:nvPr>
                    <p:custDataLst>
                      <p:tags r:id="rId5"/>
                    </p:custDataLst>
                  </p:nvPr>
                </p:nvSpPr>
                <p:spPr bwMode="auto">
                  <a:xfrm>
                    <a:off x="2405063" y="1523270"/>
                    <a:ext cx="138742" cy="216632"/>
                  </a:xfrm>
                  <a:custGeom>
                    <a:avLst/>
                    <a:gdLst>
                      <a:gd name="T0" fmla="*/ 0 w 57"/>
                      <a:gd name="T1" fmla="*/ 9 h 89"/>
                      <a:gd name="T2" fmla="*/ 0 w 57"/>
                      <a:gd name="T3" fmla="*/ 9 h 89"/>
                      <a:gd name="T4" fmla="*/ 0 w 57"/>
                      <a:gd name="T5" fmla="*/ 73 h 89"/>
                      <a:gd name="T6" fmla="*/ 57 w 57"/>
                      <a:gd name="T7" fmla="*/ 89 h 89"/>
                      <a:gd name="T8" fmla="*/ 57 w 57"/>
                      <a:gd name="T9" fmla="*/ 25 h 89"/>
                      <a:gd name="T10" fmla="*/ 16 w 57"/>
                      <a:gd name="T11" fmla="*/ 14 h 89"/>
                      <a:gd name="T12" fmla="*/ 41 w 57"/>
                      <a:gd name="T13" fmla="*/ 7 h 89"/>
                      <a:gd name="T14" fmla="*/ 36 w 57"/>
                      <a:gd name="T15" fmla="*/ 0 h 89"/>
                      <a:gd name="T16" fmla="*/ 0 w 57"/>
                      <a:gd name="T17" fmla="*/ 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89">
                        <a:moveTo>
                          <a:pt x="0" y="9"/>
                        </a:moveTo>
                        <a:lnTo>
                          <a:pt x="0" y="9"/>
                        </a:lnTo>
                        <a:lnTo>
                          <a:pt x="0" y="73"/>
                        </a:lnTo>
                        <a:lnTo>
                          <a:pt x="57" y="89"/>
                        </a:lnTo>
                        <a:lnTo>
                          <a:pt x="57" y="25"/>
                        </a:lnTo>
                        <a:lnTo>
                          <a:pt x="16" y="14"/>
                        </a:lnTo>
                        <a:lnTo>
                          <a:pt x="41" y="7"/>
                        </a:lnTo>
                        <a:lnTo>
                          <a:pt x="36"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dirty="0">
                      <a:solidFill>
                        <a:schemeClr val="tx1">
                          <a:lumMod val="85000"/>
                          <a:lumOff val="15000"/>
                        </a:schemeClr>
                      </a:solidFill>
                      <a:latin typeface="Arial"/>
                      <a:ea typeface="阿里巴巴普惠体 Medium"/>
                      <a:cs typeface="阿里巴巴普惠体 Medium"/>
                      <a:sym typeface="Arial"/>
                    </a:endParaRPr>
                  </a:p>
                </p:txBody>
              </p:sp>
              <p:sp>
                <p:nvSpPr>
                  <p:cNvPr id="36" name="图形"/>
                  <p:cNvSpPr>
                    <a:spLocks noEditPoints="1"/>
                  </p:cNvSpPr>
                  <p:nvPr>
                    <p:custDataLst>
                      <p:tags r:id="rId6"/>
                    </p:custDataLst>
                  </p:nvPr>
                </p:nvSpPr>
                <p:spPr bwMode="auto">
                  <a:xfrm>
                    <a:off x="2550644" y="1523270"/>
                    <a:ext cx="136307" cy="216632"/>
                  </a:xfrm>
                  <a:custGeom>
                    <a:avLst/>
                    <a:gdLst>
                      <a:gd name="T0" fmla="*/ 21 w 56"/>
                      <a:gd name="T1" fmla="*/ 0 h 89"/>
                      <a:gd name="T2" fmla="*/ 15 w 56"/>
                      <a:gd name="T3" fmla="*/ 7 h 89"/>
                      <a:gd name="T4" fmla="*/ 40 w 56"/>
                      <a:gd name="T5" fmla="*/ 14 h 89"/>
                      <a:gd name="T6" fmla="*/ 40 w 56"/>
                      <a:gd name="T7" fmla="*/ 14 h 89"/>
                      <a:gd name="T8" fmla="*/ 0 w 56"/>
                      <a:gd name="T9" fmla="*/ 25 h 89"/>
                      <a:gd name="T10" fmla="*/ 0 w 56"/>
                      <a:gd name="T11" fmla="*/ 89 h 89"/>
                      <a:gd name="T12" fmla="*/ 56 w 56"/>
                      <a:gd name="T13" fmla="*/ 73 h 89"/>
                      <a:gd name="T14" fmla="*/ 56 w 56"/>
                      <a:gd name="T15" fmla="*/ 9 h 89"/>
                      <a:gd name="T16" fmla="*/ 21 w 56"/>
                      <a:gd name="T17" fmla="*/ 0 h 89"/>
                      <a:gd name="T18" fmla="*/ 41 w 56"/>
                      <a:gd name="T19" fmla="*/ 39 h 89"/>
                      <a:gd name="T20" fmla="*/ 17 w 56"/>
                      <a:gd name="T21" fmla="*/ 46 h 89"/>
                      <a:gd name="T22" fmla="*/ 17 w 56"/>
                      <a:gd name="T23" fmla="*/ 34 h 89"/>
                      <a:gd name="T24" fmla="*/ 41 w 56"/>
                      <a:gd name="T25" fmla="*/ 28 h 89"/>
                      <a:gd name="T26" fmla="*/ 41 w 56"/>
                      <a:gd name="T27" fmla="*/ 3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89">
                        <a:moveTo>
                          <a:pt x="21" y="0"/>
                        </a:moveTo>
                        <a:lnTo>
                          <a:pt x="15" y="7"/>
                        </a:lnTo>
                        <a:lnTo>
                          <a:pt x="40" y="14"/>
                        </a:lnTo>
                        <a:lnTo>
                          <a:pt x="40" y="14"/>
                        </a:lnTo>
                        <a:lnTo>
                          <a:pt x="0" y="25"/>
                        </a:lnTo>
                        <a:lnTo>
                          <a:pt x="0" y="89"/>
                        </a:lnTo>
                        <a:lnTo>
                          <a:pt x="56" y="73"/>
                        </a:lnTo>
                        <a:lnTo>
                          <a:pt x="56" y="9"/>
                        </a:lnTo>
                        <a:lnTo>
                          <a:pt x="21" y="0"/>
                        </a:lnTo>
                        <a:close/>
                        <a:moveTo>
                          <a:pt x="41" y="39"/>
                        </a:moveTo>
                        <a:lnTo>
                          <a:pt x="17" y="46"/>
                        </a:lnTo>
                        <a:lnTo>
                          <a:pt x="17" y="34"/>
                        </a:lnTo>
                        <a:lnTo>
                          <a:pt x="41" y="28"/>
                        </a:lnTo>
                        <a:lnTo>
                          <a:pt x="41"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dirty="0">
                      <a:solidFill>
                        <a:schemeClr val="tx1">
                          <a:lumMod val="85000"/>
                          <a:lumOff val="15000"/>
                        </a:schemeClr>
                      </a:solidFill>
                      <a:latin typeface="Arial"/>
                      <a:ea typeface="阿里巴巴普惠体 Medium"/>
                      <a:cs typeface="阿里巴巴普惠体 Medium"/>
                      <a:sym typeface="Arial"/>
                    </a:endParaRPr>
                  </a:p>
                </p:txBody>
              </p:sp>
              <p:sp>
                <p:nvSpPr>
                  <p:cNvPr id="37" name="图形"/>
                  <p:cNvSpPr/>
                  <p:nvPr>
                    <p:custDataLst>
                      <p:tags r:id="rId7"/>
                    </p:custDataLst>
                  </p:nvPr>
                </p:nvSpPr>
                <p:spPr bwMode="auto">
                  <a:xfrm>
                    <a:off x="2454571" y="1315969"/>
                    <a:ext cx="187423" cy="211764"/>
                  </a:xfrm>
                  <a:custGeom>
                    <a:avLst/>
                    <a:gdLst>
                      <a:gd name="T0" fmla="*/ 38 w 77"/>
                      <a:gd name="T1" fmla="*/ 87 h 87"/>
                      <a:gd name="T2" fmla="*/ 77 w 77"/>
                      <a:gd name="T3" fmla="*/ 42 h 87"/>
                      <a:gd name="T4" fmla="*/ 48 w 77"/>
                      <a:gd name="T5" fmla="*/ 42 h 87"/>
                      <a:gd name="T6" fmla="*/ 48 w 77"/>
                      <a:gd name="T7" fmla="*/ 0 h 87"/>
                      <a:gd name="T8" fmla="*/ 29 w 77"/>
                      <a:gd name="T9" fmla="*/ 0 h 87"/>
                      <a:gd name="T10" fmla="*/ 29 w 77"/>
                      <a:gd name="T11" fmla="*/ 42 h 87"/>
                      <a:gd name="T12" fmla="*/ 0 w 77"/>
                      <a:gd name="T13" fmla="*/ 42 h 87"/>
                      <a:gd name="T14" fmla="*/ 38 w 77"/>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87">
                        <a:moveTo>
                          <a:pt x="38" y="87"/>
                        </a:moveTo>
                        <a:lnTo>
                          <a:pt x="77" y="42"/>
                        </a:lnTo>
                        <a:lnTo>
                          <a:pt x="48" y="42"/>
                        </a:lnTo>
                        <a:lnTo>
                          <a:pt x="48" y="0"/>
                        </a:lnTo>
                        <a:lnTo>
                          <a:pt x="29" y="0"/>
                        </a:lnTo>
                        <a:lnTo>
                          <a:pt x="29" y="42"/>
                        </a:lnTo>
                        <a:lnTo>
                          <a:pt x="0" y="42"/>
                        </a:lnTo>
                        <a:lnTo>
                          <a:pt x="38"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dirty="0">
                      <a:solidFill>
                        <a:schemeClr val="tx1">
                          <a:lumMod val="85000"/>
                          <a:lumOff val="15000"/>
                        </a:schemeClr>
                      </a:solidFill>
                      <a:latin typeface="Arial"/>
                      <a:ea typeface="阿里巴巴普惠体 Medium"/>
                      <a:cs typeface="阿里巴巴普惠体 Medium"/>
                      <a:sym typeface="Arial"/>
                    </a:endParaRPr>
                  </a:p>
                </p:txBody>
              </p:sp>
            </p:grpSp>
          </p:grpSp>
          <p:sp>
            <p:nvSpPr>
              <p:cNvPr id="41" name="图形"/>
              <p:cNvSpPr txBox="1"/>
              <p:nvPr>
                <p:custDataLst>
                  <p:tags r:id="rId2"/>
                </p:custDataLst>
              </p:nvPr>
            </p:nvSpPr>
            <p:spPr>
              <a:xfrm>
                <a:off x="8926" y="2767"/>
                <a:ext cx="3109" cy="582"/>
              </a:xfrm>
              <a:prstGeom prst="rect">
                <a:avLst/>
              </a:prstGeom>
              <a:noFill/>
            </p:spPr>
            <p:txBody>
              <a:bodyPr wrap="square" lIns="0" tIns="0" rIns="0" bIns="0" rtlCol="0">
                <a:spAutoFit/>
              </a:bodyPr>
              <a:lstStyle/>
              <a:p>
                <a:r>
                  <a:rPr lang="zh-CN" altLang="en-US" sz="2400">
                    <a:solidFill>
                      <a:schemeClr val="tx1">
                        <a:lumMod val="75000"/>
                        <a:lumOff val="25000"/>
                      </a:schemeClr>
                    </a:solidFill>
                    <a:latin typeface="Arial"/>
                    <a:ea typeface="阿里巴巴普惠体 Medium"/>
                    <a:cs typeface="阿里巴巴普惠体 Medium"/>
                    <a:sym typeface="Arial"/>
                  </a:rPr>
                  <a:t>添加标题文本</a:t>
                </a:r>
              </a:p>
            </p:txBody>
          </p:sp>
          <p:sp>
            <p:nvSpPr>
              <p:cNvPr id="42" name="图形"/>
              <p:cNvSpPr txBox="1"/>
              <p:nvPr>
                <p:custDataLst>
                  <p:tags r:id="rId3"/>
                </p:custDataLst>
              </p:nvPr>
            </p:nvSpPr>
            <p:spPr>
              <a:xfrm>
                <a:off x="8926" y="3346"/>
                <a:ext cx="8577" cy="2545"/>
              </a:xfrm>
              <a:prstGeom prst="rect">
                <a:avLst/>
              </a:prstGeom>
              <a:noFill/>
            </p:spPr>
            <p:txBody>
              <a:bodyPr wrap="square" lIns="0" tIns="0" rIns="0" bIns="0" rtlCol="0">
                <a:spAutoFit/>
              </a:bodyPr>
              <a:lstStyle/>
              <a:p>
                <a:pPr>
                  <a:lnSpc>
                    <a:spcPct val="150000"/>
                  </a:lnSpc>
                </a:pPr>
                <a:r>
                  <a:rPr lang="zh-CN" altLang="en-US" sz="1400">
                    <a:solidFill>
                      <a:schemeClr val="tx1">
                        <a:lumMod val="65000"/>
                        <a:lumOff val="35000"/>
                      </a:schemeClr>
                    </a:solidFill>
                    <a:latin typeface="Arial"/>
                    <a:ea typeface="阿里巴巴普惠体 Medium"/>
                    <a:cs typeface="阿里巴巴普惠体 Medium"/>
                    <a:sym typeface="Arial"/>
                  </a:rPr>
                  <a:t>单击此处输入您的文本内容，可更改文字的颜色或者大小等属性。单击此处输入您的文本内容，可更改文字的颜色或者大小等属性。单击此处输入您的文本内容，可更改文字的颜色或者大小等属性。单击此处输入您的文本内容，可更改文字的颜色或者大小等属性。单击此处输入您的文本内容，可更改文字的颜色或者大小等属性。</a:t>
                </a:r>
                <a:endParaRPr lang="en-US" altLang="zh-CN" sz="1400">
                  <a:solidFill>
                    <a:schemeClr val="tx1">
                      <a:lumMod val="65000"/>
                      <a:lumOff val="35000"/>
                    </a:schemeClr>
                  </a:solidFill>
                  <a:latin typeface="Arial"/>
                  <a:ea typeface="阿里巴巴普惠体 Medium"/>
                  <a:cs typeface="阿里巴巴普惠体 Medium"/>
                  <a:sym typeface="Arial"/>
                </a:endParaRPr>
              </a:p>
            </p:txBody>
          </p:sp>
        </p:grpSp>
      </p:grpSp>
    </p:spTree>
    <p:custDataLst>
      <p:tags r:id="rId1"/>
    </p:custDataLst>
  </p:cSld>
  <p:clrMapOvr>
    <a:masterClrMapping/>
  </p:clrMapOvr>
  <p:transition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strVal val="#ppt_w*0.70"/>
                                          </p:val>
                                        </p:tav>
                                        <p:tav tm="100000">
                                          <p:val>
                                            <p:strVal val="#ppt_w"/>
                                          </p:val>
                                        </p:tav>
                                      </p:tavLst>
                                    </p:anim>
                                    <p:anim calcmode="lin" valueType="num">
                                      <p:cBhvr>
                                        <p:cTn id="15" dur="1000" fill="hold"/>
                                        <p:tgtEl>
                                          <p:spTgt spid="13"/>
                                        </p:tgtEl>
                                        <p:attrNameLst>
                                          <p:attrName>ppt_h</p:attrName>
                                        </p:attrNameLst>
                                      </p:cBhvr>
                                      <p:tavLst>
                                        <p:tav tm="0">
                                          <p:val>
                                            <p:strVal val="#ppt_h"/>
                                          </p:val>
                                        </p:tav>
                                        <p:tav tm="100000">
                                          <p:val>
                                            <p:strVal val="#ppt_h"/>
                                          </p:val>
                                        </p:tav>
                                      </p:tavLst>
                                    </p:anim>
                                    <p:animEffect transition="in" filter="fade">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dda39068-c3c3-4b03-a80f-d80b6c488227"/>
  <p:tag name="COMMONDATA" val="eyJoZGlkIjoiMmU2MTYxZjg3NjVlZTM2ZThmYTFjYTFlYjE4OTY4Nzc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第一PPT，www.1ppt.com​">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思源黑体 Normal"/>
        <a:ea typeface="思源黑体 Normal"/>
        <a:cs typeface=""/>
      </a:majorFont>
      <a:minorFont>
        <a:latin typeface="思源黑体 Normal"/>
        <a:ea typeface="思源黑体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ctr">
          <a:lnSpc>
            <a:spcPct val="150000"/>
          </a:lnSpc>
          <a:defRPr lang="en-US" altLang="zh-CN" sz="1400" noProof="0">
            <a:ln>
              <a:noFill/>
            </a:ln>
            <a:solidFill>
              <a:schemeClr val="bg1"/>
            </a:solidFill>
            <a:effectLst/>
            <a:uLnTx/>
            <a:uFillTx/>
            <a:latin typeface="思源黑体 Normal" panose="020B0400000000000000" charset="-122"/>
            <a:ea typeface="思源黑体 Normal" panose="020B0400000000000000" charset="-122"/>
            <a:cs typeface="+mn-ea"/>
            <a:sym typeface="+mn-lt"/>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黑体 Norm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Normal"/>
        <a:ea typeface=""/>
        <a:cs typeface=""/>
        <a:font script="Jpan" typeface="ＭＳ Ｐゴシック"/>
        <a:font script="Hang" typeface="맑은 고딕"/>
        <a:font script="Hans" typeface="思源黑体 Normal"/>
        <a:font script="Hant" typeface="新細明體"/>
        <a:font script="Arab" typeface="思源黑体 Normal"/>
        <a:font script="Hebr" typeface="思源黑体 Norm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Norm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黑体 Norm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Normal"/>
        <a:ea typeface=""/>
        <a:cs typeface=""/>
        <a:font script="Jpan" typeface="ＭＳ Ｐゴシック"/>
        <a:font script="Hang" typeface="맑은 고딕"/>
        <a:font script="Hans" typeface="思源黑体 Normal"/>
        <a:font script="Hant" typeface="新細明體"/>
        <a:font script="Arab" typeface="思源黑体 Normal"/>
        <a:font script="Hebr" typeface="思源黑体 Norm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Norm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3865</Words>
  <Application>Microsoft Office PowerPoint</Application>
  <PresentationFormat>自定义</PresentationFormat>
  <Paragraphs>192</Paragraphs>
  <Slides>26</Slides>
  <Notes>4</Notes>
  <HiddenSlides>0</HiddenSlides>
  <MMClips>0</MMClips>
  <ScaleCrop>false</ScaleCrop>
  <HeadingPairs>
    <vt:vector size="4" baseType="variant">
      <vt:variant>
        <vt:lpstr>主题</vt:lpstr>
      </vt:variant>
      <vt:variant>
        <vt:i4>2</vt:i4>
      </vt:variant>
      <vt:variant>
        <vt:lpstr>幻灯片标题</vt:lpstr>
      </vt:variant>
      <vt:variant>
        <vt:i4>26</vt:i4>
      </vt:variant>
    </vt:vector>
  </HeadingPairs>
  <TitlesOfParts>
    <vt:vector size="28" baseType="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第一PPT，www.1ppt.com</dc:creator>
  <cp:keywords>www.1ppt.com</cp:keywords>
  <dc:description>第一PPT</dc:description>
  <cp:lastModifiedBy>123</cp:lastModifiedBy>
  <cp:revision>271</cp:revision>
  <dcterms:created xsi:type="dcterms:W3CDTF">2019-06-19T02:08:00Z</dcterms:created>
  <dcterms:modified xsi:type="dcterms:W3CDTF">2024-08-17T03:23:15Z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KSOSaveFontToCloudKey">
    <vt:lpwstr>212913176_cloud</vt:lpwstr>
  </property>
  <property fmtid="{D5CDD505-2E9C-101B-9397-08002B2CF9AE}" pid="4" name="ICV">
    <vt:lpwstr>34A87A8623BA4D7C8FEEAA3B5DA9FDE1</vt:lpwstr>
  </property>
</Properties>
</file>