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28"/>
  </p:notesMasterIdLst>
  <p:sldIdLst>
    <p:sldId id="256" r:id="rId3"/>
    <p:sldId id="257" r:id="rId4"/>
    <p:sldId id="258" r:id="rId5"/>
    <p:sldId id="263" r:id="rId6"/>
    <p:sldId id="266" r:id="rId7"/>
    <p:sldId id="265" r:id="rId8"/>
    <p:sldId id="264" r:id="rId9"/>
    <p:sldId id="259" r:id="rId10"/>
    <p:sldId id="268" r:id="rId11"/>
    <p:sldId id="269" r:id="rId12"/>
    <p:sldId id="270" r:id="rId13"/>
    <p:sldId id="271" r:id="rId14"/>
    <p:sldId id="267" r:id="rId15"/>
    <p:sldId id="260" r:id="rId16"/>
    <p:sldId id="272" r:id="rId17"/>
    <p:sldId id="274" r:id="rId18"/>
    <p:sldId id="273" r:id="rId19"/>
    <p:sldId id="275" r:id="rId20"/>
    <p:sldId id="261" r:id="rId21"/>
    <p:sldId id="276" r:id="rId22"/>
    <p:sldId id="277" r:id="rId23"/>
    <p:sldId id="278" r:id="rId24"/>
    <p:sldId id="279" r:id="rId25"/>
    <p:sldId id="262" r:id="rId26"/>
    <p:sldId id="280" r:id="rId27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A6D69-412F-48A0-B411-2ECBC2706C1B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97CF1-82F9-4FE5-99E9-B7E9B74F2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34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051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03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840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106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322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97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059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003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763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636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2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29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206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676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621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113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96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59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2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8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70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72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641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75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4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1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9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9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0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4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3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1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7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om/ziti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490" y="-22860"/>
            <a:ext cx="3174365" cy="2362835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20" y="4057650"/>
            <a:ext cx="2219325" cy="2904490"/>
          </a:xfrm>
          <a:prstGeom prst="rect">
            <a:avLst/>
          </a:prstGeom>
        </p:spPr>
      </p:pic>
      <p:pic>
        <p:nvPicPr>
          <p:cNvPr id="6" name="图片 5" descr="花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00" y="2542540"/>
            <a:ext cx="782955" cy="863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50510" y="1539240"/>
            <a:ext cx="7937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95085" y="2542540"/>
            <a:ext cx="7937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雅</a:t>
            </a:r>
          </a:p>
        </p:txBody>
      </p:sp>
      <p:sp>
        <p:nvSpPr>
          <p:cNvPr id="12" name="椭圆 11"/>
          <p:cNvSpPr/>
          <p:nvPr/>
        </p:nvSpPr>
        <p:spPr>
          <a:xfrm>
            <a:off x="5206365" y="3531235"/>
            <a:ext cx="834390" cy="834390"/>
          </a:xfrm>
          <a:prstGeom prst="ellipse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清</a:t>
            </a:r>
          </a:p>
        </p:txBody>
      </p:sp>
      <p:sp>
        <p:nvSpPr>
          <p:cNvPr id="13" name="椭圆 12"/>
          <p:cNvSpPr/>
          <p:nvPr/>
        </p:nvSpPr>
        <p:spPr>
          <a:xfrm>
            <a:off x="5206365" y="4506595"/>
            <a:ext cx="834390" cy="834390"/>
          </a:xfrm>
          <a:prstGeom prst="ellipse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新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276340" y="956310"/>
            <a:ext cx="564515" cy="469900"/>
          </a:xfrm>
          <a:prstGeom prst="line">
            <a:avLst/>
          </a:prstGeom>
          <a:ln>
            <a:solidFill>
              <a:srgbClr val="6D9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578600" y="1113790"/>
            <a:ext cx="551815" cy="922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65AA8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Smile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29350" y="1426210"/>
            <a:ext cx="551815" cy="922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65AA81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Fresh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515485" y="1360805"/>
            <a:ext cx="3220085" cy="2664460"/>
            <a:chOff x="6015" y="2603"/>
            <a:chExt cx="5071" cy="4196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6342" y="2884"/>
              <a:ext cx="4418" cy="3658"/>
            </a:xfrm>
            <a:prstGeom prst="line">
              <a:avLst/>
            </a:prstGeom>
            <a:ln>
              <a:solidFill>
                <a:srgbClr val="6D9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10898" y="2603"/>
              <a:ext cx="189" cy="189"/>
            </a:xfrm>
            <a:prstGeom prst="ellipse">
              <a:avLst/>
            </a:prstGeom>
            <a:solidFill>
              <a:srgbClr val="6D9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015" y="6611"/>
              <a:ext cx="189" cy="189"/>
            </a:xfrm>
            <a:prstGeom prst="ellipse">
              <a:avLst/>
            </a:prstGeom>
            <a:solidFill>
              <a:srgbClr val="6D9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232525" y="3731260"/>
            <a:ext cx="551815" cy="2063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商务通用模板</a:t>
            </a: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5628005" y="5340985"/>
            <a:ext cx="564515" cy="469900"/>
          </a:xfrm>
          <a:prstGeom prst="line">
            <a:avLst/>
          </a:prstGeom>
          <a:ln>
            <a:solidFill>
              <a:srgbClr val="6D9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781165" y="3731260"/>
            <a:ext cx="699135" cy="19716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400" dirty="0">
                <a:solidFill>
                  <a:srgbClr val="65AA81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When a cigarette falls in love with a match.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2" grpId="1" bldLvl="0" animBg="1"/>
      <p:bldP spid="13" grpId="0" animBg="1"/>
      <p:bldP spid="13" grpId="1" bldLvl="0" animBg="1"/>
      <p:bldP spid="15" grpId="0"/>
      <p:bldP spid="16" grpId="0"/>
      <p:bldP spid="21" grpId="0"/>
      <p:bldP spid="21" grpId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7702550" y="1608455"/>
            <a:ext cx="3207385" cy="4241800"/>
          </a:xfrm>
          <a:prstGeom prst="rect">
            <a:avLst/>
          </a:prstGeom>
          <a:solidFill>
            <a:srgbClr val="6D986A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35265" y="1868805"/>
            <a:ext cx="2942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0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17650" y="1608455"/>
            <a:ext cx="2985770" cy="206756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610100" y="1608455"/>
            <a:ext cx="2985770" cy="206756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17650" y="3782695"/>
            <a:ext cx="2985770" cy="206756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10100" y="3782695"/>
            <a:ext cx="2985770" cy="206756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834630" y="3782695"/>
            <a:ext cx="2942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0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9" grpId="0" animBg="1"/>
      <p:bldP spid="19" grpId="1" animBg="1"/>
      <p:bldP spid="19" grpId="2" bldLvl="0" animBg="1"/>
      <p:bldP spid="16" grpId="0"/>
      <p:bldP spid="6" grpId="0" bldLvl="0" animBg="1"/>
      <p:bldP spid="3" grpId="0" bldLvl="0" animBg="1"/>
      <p:bldP spid="7" grpId="0" bldLvl="0" animBg="1"/>
      <p:bldP spid="11" grpId="0" bldLvl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sp>
        <p:nvSpPr>
          <p:cNvPr id="12" name="Freeform 118"/>
          <p:cNvSpPr>
            <a:spLocks noEditPoints="1"/>
          </p:cNvSpPr>
          <p:nvPr/>
        </p:nvSpPr>
        <p:spPr bwMode="auto">
          <a:xfrm>
            <a:off x="1770380" y="2045970"/>
            <a:ext cx="539750" cy="539750"/>
          </a:xfrm>
          <a:custGeom>
            <a:avLst/>
            <a:gdLst>
              <a:gd name="T0" fmla="*/ 80 w 85"/>
              <a:gd name="T1" fmla="*/ 53 h 85"/>
              <a:gd name="T2" fmla="*/ 80 w 85"/>
              <a:gd name="T3" fmla="*/ 80 h 85"/>
              <a:gd name="T4" fmla="*/ 74 w 85"/>
              <a:gd name="T5" fmla="*/ 85 h 85"/>
              <a:gd name="T6" fmla="*/ 10 w 85"/>
              <a:gd name="T7" fmla="*/ 85 h 85"/>
              <a:gd name="T8" fmla="*/ 5 w 85"/>
              <a:gd name="T9" fmla="*/ 80 h 85"/>
              <a:gd name="T10" fmla="*/ 5 w 85"/>
              <a:gd name="T11" fmla="*/ 53 h 85"/>
              <a:gd name="T12" fmla="*/ 17 w 85"/>
              <a:gd name="T13" fmla="*/ 56 h 85"/>
              <a:gd name="T14" fmla="*/ 17 w 85"/>
              <a:gd name="T15" fmla="*/ 60 h 85"/>
              <a:gd name="T16" fmla="*/ 20 w 85"/>
              <a:gd name="T17" fmla="*/ 60 h 85"/>
              <a:gd name="T18" fmla="*/ 20 w 85"/>
              <a:gd name="T19" fmla="*/ 68 h 85"/>
              <a:gd name="T20" fmla="*/ 27 w 85"/>
              <a:gd name="T21" fmla="*/ 68 h 85"/>
              <a:gd name="T22" fmla="*/ 27 w 85"/>
              <a:gd name="T23" fmla="*/ 60 h 85"/>
              <a:gd name="T24" fmla="*/ 30 w 85"/>
              <a:gd name="T25" fmla="*/ 60 h 85"/>
              <a:gd name="T26" fmla="*/ 30 w 85"/>
              <a:gd name="T27" fmla="*/ 57 h 85"/>
              <a:gd name="T28" fmla="*/ 54 w 85"/>
              <a:gd name="T29" fmla="*/ 57 h 85"/>
              <a:gd name="T30" fmla="*/ 54 w 85"/>
              <a:gd name="T31" fmla="*/ 60 h 85"/>
              <a:gd name="T32" fmla="*/ 57 w 85"/>
              <a:gd name="T33" fmla="*/ 60 h 85"/>
              <a:gd name="T34" fmla="*/ 57 w 85"/>
              <a:gd name="T35" fmla="*/ 68 h 85"/>
              <a:gd name="T36" fmla="*/ 63 w 85"/>
              <a:gd name="T37" fmla="*/ 68 h 85"/>
              <a:gd name="T38" fmla="*/ 63 w 85"/>
              <a:gd name="T39" fmla="*/ 60 h 85"/>
              <a:gd name="T40" fmla="*/ 66 w 85"/>
              <a:gd name="T41" fmla="*/ 60 h 85"/>
              <a:gd name="T42" fmla="*/ 66 w 85"/>
              <a:gd name="T43" fmla="*/ 56 h 85"/>
              <a:gd name="T44" fmla="*/ 80 w 85"/>
              <a:gd name="T45" fmla="*/ 53 h 85"/>
              <a:gd name="T46" fmla="*/ 31 w 85"/>
              <a:gd name="T47" fmla="*/ 0 h 85"/>
              <a:gd name="T48" fmla="*/ 54 w 85"/>
              <a:gd name="T49" fmla="*/ 0 h 85"/>
              <a:gd name="T50" fmla="*/ 61 w 85"/>
              <a:gd name="T51" fmla="*/ 7 h 85"/>
              <a:gd name="T52" fmla="*/ 61 w 85"/>
              <a:gd name="T53" fmla="*/ 16 h 85"/>
              <a:gd name="T54" fmla="*/ 53 w 85"/>
              <a:gd name="T55" fmla="*/ 16 h 85"/>
              <a:gd name="T56" fmla="*/ 53 w 85"/>
              <a:gd name="T57" fmla="*/ 8 h 85"/>
              <a:gd name="T58" fmla="*/ 32 w 85"/>
              <a:gd name="T59" fmla="*/ 8 h 85"/>
              <a:gd name="T60" fmla="*/ 32 w 85"/>
              <a:gd name="T61" fmla="*/ 16 h 85"/>
              <a:gd name="T62" fmla="*/ 24 w 85"/>
              <a:gd name="T63" fmla="*/ 16 h 85"/>
              <a:gd name="T64" fmla="*/ 24 w 85"/>
              <a:gd name="T65" fmla="*/ 7 h 85"/>
              <a:gd name="T66" fmla="*/ 31 w 85"/>
              <a:gd name="T67" fmla="*/ 0 h 85"/>
              <a:gd name="T68" fmla="*/ 0 w 85"/>
              <a:gd name="T69" fmla="*/ 20 h 85"/>
              <a:gd name="T70" fmla="*/ 0 w 85"/>
              <a:gd name="T71" fmla="*/ 48 h 85"/>
              <a:gd name="T72" fmla="*/ 85 w 85"/>
              <a:gd name="T73" fmla="*/ 48 h 85"/>
              <a:gd name="T74" fmla="*/ 85 w 85"/>
              <a:gd name="T75" fmla="*/ 20 h 85"/>
              <a:gd name="T76" fmla="*/ 0 w 85"/>
              <a:gd name="T77" fmla="*/ 2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6D986A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127"/>
          <p:cNvSpPr>
            <a:spLocks noEditPoints="1"/>
          </p:cNvSpPr>
          <p:nvPr/>
        </p:nvSpPr>
        <p:spPr bwMode="auto">
          <a:xfrm>
            <a:off x="1770380" y="3049270"/>
            <a:ext cx="581025" cy="539115"/>
          </a:xfrm>
          <a:custGeom>
            <a:avLst/>
            <a:gdLst>
              <a:gd name="T0" fmla="*/ 81 w 94"/>
              <a:gd name="T1" fmla="*/ 57 h 98"/>
              <a:gd name="T2" fmla="*/ 81 w 94"/>
              <a:gd name="T3" fmla="*/ 95 h 98"/>
              <a:gd name="T4" fmla="*/ 81 w 94"/>
              <a:gd name="T5" fmla="*/ 98 h 98"/>
              <a:gd name="T6" fmla="*/ 78 w 94"/>
              <a:gd name="T7" fmla="*/ 98 h 98"/>
              <a:gd name="T8" fmla="*/ 67 w 94"/>
              <a:gd name="T9" fmla="*/ 98 h 98"/>
              <a:gd name="T10" fmla="*/ 67 w 94"/>
              <a:gd name="T11" fmla="*/ 68 h 98"/>
              <a:gd name="T12" fmla="*/ 62 w 94"/>
              <a:gd name="T13" fmla="*/ 64 h 98"/>
              <a:gd name="T14" fmla="*/ 49 w 94"/>
              <a:gd name="T15" fmla="*/ 64 h 98"/>
              <a:gd name="T16" fmla="*/ 45 w 94"/>
              <a:gd name="T17" fmla="*/ 68 h 98"/>
              <a:gd name="T18" fmla="*/ 45 w 94"/>
              <a:gd name="T19" fmla="*/ 98 h 98"/>
              <a:gd name="T20" fmla="*/ 15 w 94"/>
              <a:gd name="T21" fmla="*/ 98 h 98"/>
              <a:gd name="T22" fmla="*/ 12 w 94"/>
              <a:gd name="T23" fmla="*/ 98 h 98"/>
              <a:gd name="T24" fmla="*/ 12 w 94"/>
              <a:gd name="T25" fmla="*/ 95 h 98"/>
              <a:gd name="T26" fmla="*/ 12 w 94"/>
              <a:gd name="T27" fmla="*/ 57 h 98"/>
              <a:gd name="T28" fmla="*/ 3 w 94"/>
              <a:gd name="T29" fmla="*/ 57 h 98"/>
              <a:gd name="T30" fmla="*/ 0 w 94"/>
              <a:gd name="T31" fmla="*/ 50 h 98"/>
              <a:gd name="T32" fmla="*/ 44 w 94"/>
              <a:gd name="T33" fmla="*/ 3 h 98"/>
              <a:gd name="T34" fmla="*/ 47 w 94"/>
              <a:gd name="T35" fmla="*/ 0 h 98"/>
              <a:gd name="T36" fmla="*/ 50 w 94"/>
              <a:gd name="T37" fmla="*/ 3 h 98"/>
              <a:gd name="T38" fmla="*/ 94 w 94"/>
              <a:gd name="T39" fmla="*/ 50 h 98"/>
              <a:gd name="T40" fmla="*/ 90 w 94"/>
              <a:gd name="T41" fmla="*/ 57 h 98"/>
              <a:gd name="T42" fmla="*/ 81 w 94"/>
              <a:gd name="T43" fmla="*/ 57 h 98"/>
              <a:gd name="T44" fmla="*/ 74 w 94"/>
              <a:gd name="T45" fmla="*/ 8 h 98"/>
              <a:gd name="T46" fmla="*/ 77 w 94"/>
              <a:gd name="T47" fmla="*/ 8 h 98"/>
              <a:gd name="T48" fmla="*/ 77 w 94"/>
              <a:gd name="T49" fmla="*/ 2 h 98"/>
              <a:gd name="T50" fmla="*/ 61 w 94"/>
              <a:gd name="T51" fmla="*/ 2 h 98"/>
              <a:gd name="T52" fmla="*/ 61 w 94"/>
              <a:gd name="T53" fmla="*/ 8 h 98"/>
              <a:gd name="T54" fmla="*/ 64 w 94"/>
              <a:gd name="T55" fmla="*/ 8 h 98"/>
              <a:gd name="T56" fmla="*/ 64 w 94"/>
              <a:gd name="T57" fmla="*/ 13 h 98"/>
              <a:gd name="T58" fmla="*/ 74 w 94"/>
              <a:gd name="T59" fmla="*/ 25 h 98"/>
              <a:gd name="T60" fmla="*/ 74 w 94"/>
              <a:gd name="T61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98">
                <a:moveTo>
                  <a:pt x="81" y="57"/>
                </a:moveTo>
                <a:cubicBezTo>
                  <a:pt x="81" y="95"/>
                  <a:pt x="81" y="95"/>
                  <a:pt x="81" y="95"/>
                </a:cubicBezTo>
                <a:cubicBezTo>
                  <a:pt x="81" y="98"/>
                  <a:pt x="81" y="98"/>
                  <a:pt x="81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66"/>
                  <a:pt x="65" y="64"/>
                  <a:pt x="62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5" y="66"/>
                  <a:pt x="45" y="68"/>
                </a:cubicBezTo>
                <a:cubicBezTo>
                  <a:pt x="45" y="98"/>
                  <a:pt x="45" y="98"/>
                  <a:pt x="45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57"/>
                  <a:pt x="12" y="57"/>
                  <a:pt x="12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0" y="50"/>
                  <a:pt x="0" y="50"/>
                  <a:pt x="0" y="50"/>
                </a:cubicBezTo>
                <a:cubicBezTo>
                  <a:pt x="44" y="3"/>
                  <a:pt x="44" y="3"/>
                  <a:pt x="44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3"/>
                  <a:pt x="50" y="3"/>
                  <a:pt x="50" y="3"/>
                </a:cubicBezTo>
                <a:cubicBezTo>
                  <a:pt x="94" y="50"/>
                  <a:pt x="94" y="50"/>
                  <a:pt x="94" y="50"/>
                </a:cubicBezTo>
                <a:cubicBezTo>
                  <a:pt x="90" y="57"/>
                  <a:pt x="90" y="57"/>
                  <a:pt x="90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74" y="8"/>
                </a:moveTo>
                <a:cubicBezTo>
                  <a:pt x="77" y="8"/>
                  <a:pt x="77" y="8"/>
                  <a:pt x="77" y="8"/>
                </a:cubicBezTo>
                <a:cubicBezTo>
                  <a:pt x="77" y="2"/>
                  <a:pt x="77" y="2"/>
                  <a:pt x="77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8"/>
                  <a:pt x="61" y="8"/>
                  <a:pt x="61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13"/>
                  <a:pt x="64" y="13"/>
                  <a:pt x="64" y="13"/>
                </a:cubicBezTo>
                <a:cubicBezTo>
                  <a:pt x="74" y="25"/>
                  <a:pt x="74" y="25"/>
                  <a:pt x="74" y="25"/>
                </a:cubicBezTo>
                <a:lnTo>
                  <a:pt x="74" y="8"/>
                </a:lnTo>
                <a:close/>
              </a:path>
            </a:pathLst>
          </a:custGeom>
          <a:solidFill>
            <a:srgbClr val="6D986A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reeform 132"/>
          <p:cNvSpPr>
            <a:spLocks noEditPoints="1"/>
          </p:cNvSpPr>
          <p:nvPr/>
        </p:nvSpPr>
        <p:spPr bwMode="auto">
          <a:xfrm>
            <a:off x="1823720" y="5041900"/>
            <a:ext cx="474345" cy="440055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rgbClr val="6D986A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 154"/>
          <p:cNvSpPr>
            <a:spLocks noEditPoints="1"/>
          </p:cNvSpPr>
          <p:nvPr/>
        </p:nvSpPr>
        <p:spPr bwMode="auto">
          <a:xfrm>
            <a:off x="1770380" y="4039870"/>
            <a:ext cx="581025" cy="539115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6D986A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16860" y="2132965"/>
            <a:ext cx="2392680" cy="365760"/>
          </a:xfrm>
          <a:prstGeom prst="roundRect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816860" y="3136265"/>
            <a:ext cx="2392680" cy="365760"/>
          </a:xfrm>
          <a:prstGeom prst="roundRect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816860" y="4126230"/>
            <a:ext cx="2392680" cy="365760"/>
          </a:xfrm>
          <a:prstGeom prst="roundRect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2816860" y="5078730"/>
            <a:ext cx="2392680" cy="365760"/>
          </a:xfrm>
          <a:prstGeom prst="roundRect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623560" y="2032635"/>
            <a:ext cx="49828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23560" y="3035300"/>
            <a:ext cx="49828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23560" y="4025900"/>
            <a:ext cx="49828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23560" y="4985385"/>
            <a:ext cx="49828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3" grpId="0" bldLvl="0" animBg="1"/>
      <p:bldP spid="3" grpId="0" bldLvl="0" animBg="1"/>
      <p:bldP spid="15" grpId="0" bldLvl="0" animBg="1"/>
      <p:bldP spid="6" grpId="0" bldLvl="0" animBg="1"/>
      <p:bldP spid="7" grpId="0" bldLvl="0" animBg="1"/>
      <p:bldP spid="11" grpId="0" bldLvl="0" animBg="1"/>
      <p:bldP spid="24" grpId="0" bldLvl="0" animBg="1"/>
      <p:bldP spid="25" grpId="0"/>
      <p:bldP spid="26" grpId="0"/>
      <p:bldP spid="1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900430" y="1845945"/>
            <a:ext cx="7202805" cy="3742055"/>
          </a:xfrm>
          <a:prstGeom prst="rect">
            <a:avLst/>
          </a:prstGeom>
          <a:solidFill>
            <a:srgbClr val="6D986A">
              <a:alpha val="70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949599"/>
              </a:solidFill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1425575" y="3187065"/>
            <a:ext cx="17818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3611245" y="3187065"/>
            <a:ext cx="17811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5834380" y="3187065"/>
            <a:ext cx="17811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3400425" y="2247265"/>
            <a:ext cx="635" cy="288671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5517515" y="2247900"/>
            <a:ext cx="1270" cy="2886075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1398270" y="2630805"/>
            <a:ext cx="1835785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3568700" y="2630805"/>
            <a:ext cx="186690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5766435" y="2630805"/>
            <a:ext cx="191770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03235" y="1865630"/>
            <a:ext cx="3163570" cy="372237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animBg="1"/>
      <p:bldP spid="15" grpId="1" bldLvl="0" animBg="1"/>
      <p:bldP spid="17" grpId="0"/>
      <p:bldP spid="18" grpId="0"/>
      <p:bldP spid="19" grpId="0"/>
      <p:bldP spid="47" grpId="0" bldLvl="0" animBg="1"/>
      <p:bldP spid="48" grpId="0" bldLvl="0" animBg="1"/>
      <p:bldP spid="49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5507990" y="3072765"/>
            <a:ext cx="1176655" cy="58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  <a:endParaRPr lang="en-US" altLang="zh-CN" sz="16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52" name="组合 2051"/>
          <p:cNvGrpSpPr/>
          <p:nvPr/>
        </p:nvGrpSpPr>
        <p:grpSpPr>
          <a:xfrm>
            <a:off x="6134735" y="2079625"/>
            <a:ext cx="1281430" cy="1278890"/>
            <a:chOff x="4612535" y="1777908"/>
            <a:chExt cx="1054647" cy="1052264"/>
          </a:xfrm>
        </p:grpSpPr>
        <p:sp>
          <p:nvSpPr>
            <p:cNvPr id="22" name="Freeform 18"/>
            <p:cNvSpPr/>
            <p:nvPr/>
          </p:nvSpPr>
          <p:spPr bwMode="auto">
            <a:xfrm>
              <a:off x="4612535" y="2034122"/>
              <a:ext cx="796050" cy="796050"/>
            </a:xfrm>
            <a:custGeom>
              <a:avLst/>
              <a:gdLst>
                <a:gd name="T0" fmla="*/ 341 w 341"/>
                <a:gd name="T1" fmla="*/ 339 h 341"/>
                <a:gd name="T2" fmla="*/ 285 w 341"/>
                <a:gd name="T3" fmla="*/ 172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2 h 341"/>
                <a:gd name="T10" fmla="*/ 166 w 341"/>
                <a:gd name="T11" fmla="*/ 68 h 341"/>
                <a:gd name="T12" fmla="*/ 166 w 341"/>
                <a:gd name="T13" fmla="*/ 56 h 341"/>
                <a:gd name="T14" fmla="*/ 166 w 341"/>
                <a:gd name="T15" fmla="*/ 54 h 341"/>
                <a:gd name="T16" fmla="*/ 165 w 341"/>
                <a:gd name="T17" fmla="*/ 54 h 341"/>
                <a:gd name="T18" fmla="*/ 2 w 341"/>
                <a:gd name="T19" fmla="*/ 1 h 341"/>
                <a:gd name="T20" fmla="*/ 0 w 341"/>
                <a:gd name="T21" fmla="*/ 0 h 341"/>
                <a:gd name="T22" fmla="*/ 0 w 341"/>
                <a:gd name="T23" fmla="*/ 81 h 341"/>
                <a:gd name="T24" fmla="*/ 2 w 341"/>
                <a:gd name="T25" fmla="*/ 81 h 341"/>
                <a:gd name="T26" fmla="*/ 260 w 341"/>
                <a:gd name="T27" fmla="*/ 340 h 341"/>
                <a:gd name="T28" fmla="*/ 261 w 341"/>
                <a:gd name="T29" fmla="*/ 341 h 341"/>
                <a:gd name="T30" fmla="*/ 341 w 341"/>
                <a:gd name="T31" fmla="*/ 341 h 341"/>
                <a:gd name="T32" fmla="*/ 341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39"/>
                  </a:moveTo>
                  <a:cubicBezTo>
                    <a:pt x="336" y="280"/>
                    <a:pt x="317" y="222"/>
                    <a:pt x="285" y="172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1"/>
                    <a:pt x="274" y="172"/>
                    <a:pt x="269" y="172"/>
                  </a:cubicBezTo>
                  <a:cubicBezTo>
                    <a:pt x="212" y="172"/>
                    <a:pt x="166" y="125"/>
                    <a:pt x="166" y="68"/>
                  </a:cubicBezTo>
                  <a:cubicBezTo>
                    <a:pt x="166" y="64"/>
                    <a:pt x="166" y="60"/>
                    <a:pt x="166" y="56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16" y="24"/>
                    <a:pt x="60" y="5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38" y="94"/>
                    <a:pt x="247" y="203"/>
                    <a:pt x="260" y="340"/>
                  </a:cubicBezTo>
                  <a:cubicBezTo>
                    <a:pt x="261" y="341"/>
                    <a:pt x="261" y="341"/>
                    <a:pt x="261" y="341"/>
                  </a:cubicBezTo>
                  <a:cubicBezTo>
                    <a:pt x="341" y="341"/>
                    <a:pt x="341" y="341"/>
                    <a:pt x="341" y="341"/>
                  </a:cubicBezTo>
                  <a:lnTo>
                    <a:pt x="341" y="339"/>
                  </a:ln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4612535" y="1777908"/>
              <a:ext cx="1054647" cy="1052264"/>
            </a:xfrm>
            <a:custGeom>
              <a:avLst/>
              <a:gdLst>
                <a:gd name="T0" fmla="*/ 452 w 452"/>
                <a:gd name="T1" fmla="*/ 449 h 451"/>
                <a:gd name="T2" fmla="*/ 372 w 452"/>
                <a:gd name="T3" fmla="*/ 212 h 451"/>
                <a:gd name="T4" fmla="*/ 377 w 452"/>
                <a:gd name="T5" fmla="*/ 178 h 451"/>
                <a:gd name="T6" fmla="*/ 269 w 452"/>
                <a:gd name="T7" fmla="*/ 70 h 451"/>
                <a:gd name="T8" fmla="*/ 234 w 452"/>
                <a:gd name="T9" fmla="*/ 76 h 451"/>
                <a:gd name="T10" fmla="*/ 2 w 452"/>
                <a:gd name="T11" fmla="*/ 0 h 451"/>
                <a:gd name="T12" fmla="*/ 0 w 452"/>
                <a:gd name="T13" fmla="*/ 0 h 451"/>
                <a:gd name="T14" fmla="*/ 0 w 452"/>
                <a:gd name="T15" fmla="*/ 191 h 451"/>
                <a:gd name="T16" fmla="*/ 2 w 452"/>
                <a:gd name="T17" fmla="*/ 191 h 451"/>
                <a:gd name="T18" fmla="*/ 260 w 452"/>
                <a:gd name="T19" fmla="*/ 450 h 451"/>
                <a:gd name="T20" fmla="*/ 261 w 452"/>
                <a:gd name="T21" fmla="*/ 451 h 451"/>
                <a:gd name="T22" fmla="*/ 452 w 452"/>
                <a:gd name="T23" fmla="*/ 451 h 451"/>
                <a:gd name="T24" fmla="*/ 452 w 452"/>
                <a:gd name="T25" fmla="*/ 449 h 451"/>
                <a:gd name="T26" fmla="*/ 264 w 452"/>
                <a:gd name="T27" fmla="*/ 447 h 451"/>
                <a:gd name="T28" fmla="*/ 4 w 452"/>
                <a:gd name="T29" fmla="*/ 187 h 451"/>
                <a:gd name="T30" fmla="*/ 4 w 452"/>
                <a:gd name="T31" fmla="*/ 4 h 451"/>
                <a:gd name="T32" fmla="*/ 232 w 452"/>
                <a:gd name="T33" fmla="*/ 80 h 451"/>
                <a:gd name="T34" fmla="*/ 233 w 452"/>
                <a:gd name="T35" fmla="*/ 81 h 451"/>
                <a:gd name="T36" fmla="*/ 234 w 452"/>
                <a:gd name="T37" fmla="*/ 80 h 451"/>
                <a:gd name="T38" fmla="*/ 269 w 452"/>
                <a:gd name="T39" fmla="*/ 74 h 451"/>
                <a:gd name="T40" fmla="*/ 373 w 452"/>
                <a:gd name="T41" fmla="*/ 178 h 451"/>
                <a:gd name="T42" fmla="*/ 368 w 452"/>
                <a:gd name="T43" fmla="*/ 212 h 451"/>
                <a:gd name="T44" fmla="*/ 367 w 452"/>
                <a:gd name="T45" fmla="*/ 213 h 451"/>
                <a:gd name="T46" fmla="*/ 368 w 452"/>
                <a:gd name="T47" fmla="*/ 214 h 451"/>
                <a:gd name="T48" fmla="*/ 447 w 452"/>
                <a:gd name="T49" fmla="*/ 447 h 451"/>
                <a:gd name="T50" fmla="*/ 26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452" y="449"/>
                  </a:moveTo>
                  <a:cubicBezTo>
                    <a:pt x="446" y="365"/>
                    <a:pt x="419" y="283"/>
                    <a:pt x="372" y="212"/>
                  </a:cubicBezTo>
                  <a:cubicBezTo>
                    <a:pt x="375" y="201"/>
                    <a:pt x="377" y="190"/>
                    <a:pt x="377" y="178"/>
                  </a:cubicBezTo>
                  <a:cubicBezTo>
                    <a:pt x="377" y="118"/>
                    <a:pt x="329" y="70"/>
                    <a:pt x="269" y="70"/>
                  </a:cubicBezTo>
                  <a:cubicBezTo>
                    <a:pt x="257" y="70"/>
                    <a:pt x="245" y="72"/>
                    <a:pt x="234" y="76"/>
                  </a:cubicBezTo>
                  <a:cubicBezTo>
                    <a:pt x="165" y="31"/>
                    <a:pt x="84" y="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38" y="204"/>
                    <a:pt x="247" y="313"/>
                    <a:pt x="260" y="450"/>
                  </a:cubicBezTo>
                  <a:cubicBezTo>
                    <a:pt x="261" y="451"/>
                    <a:pt x="261" y="451"/>
                    <a:pt x="261" y="451"/>
                  </a:cubicBezTo>
                  <a:cubicBezTo>
                    <a:pt x="452" y="451"/>
                    <a:pt x="452" y="451"/>
                    <a:pt x="452" y="451"/>
                  </a:cubicBezTo>
                  <a:lnTo>
                    <a:pt x="452" y="449"/>
                  </a:lnTo>
                  <a:close/>
                  <a:moveTo>
                    <a:pt x="264" y="447"/>
                  </a:moveTo>
                  <a:cubicBezTo>
                    <a:pt x="250" y="311"/>
                    <a:pt x="141" y="202"/>
                    <a:pt x="4" y="18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5" y="9"/>
                    <a:pt x="164" y="35"/>
                    <a:pt x="232" y="80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46" y="76"/>
                    <a:pt x="257" y="74"/>
                    <a:pt x="269" y="74"/>
                  </a:cubicBezTo>
                  <a:cubicBezTo>
                    <a:pt x="327" y="74"/>
                    <a:pt x="373" y="121"/>
                    <a:pt x="373" y="178"/>
                  </a:cubicBezTo>
                  <a:cubicBezTo>
                    <a:pt x="373" y="189"/>
                    <a:pt x="371" y="201"/>
                    <a:pt x="368" y="212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414" y="283"/>
                    <a:pt x="442" y="364"/>
                    <a:pt x="447" y="447"/>
                  </a:cubicBezTo>
                  <a:lnTo>
                    <a:pt x="264" y="447"/>
                  </a:ln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1" name="组合 2050"/>
          <p:cNvGrpSpPr/>
          <p:nvPr/>
        </p:nvGrpSpPr>
        <p:grpSpPr>
          <a:xfrm>
            <a:off x="4795520" y="2079625"/>
            <a:ext cx="1281430" cy="1278890"/>
            <a:chOff x="3447061" y="1777908"/>
            <a:chExt cx="1054647" cy="1052264"/>
          </a:xfrm>
        </p:grpSpPr>
        <p:sp>
          <p:nvSpPr>
            <p:cNvPr id="24" name="Freeform 20"/>
            <p:cNvSpPr/>
            <p:nvPr/>
          </p:nvSpPr>
          <p:spPr bwMode="auto">
            <a:xfrm>
              <a:off x="3705658" y="2034122"/>
              <a:ext cx="796050" cy="796050"/>
            </a:xfrm>
            <a:custGeom>
              <a:avLst/>
              <a:gdLst>
                <a:gd name="T0" fmla="*/ 0 w 341"/>
                <a:gd name="T1" fmla="*/ 339 h 341"/>
                <a:gd name="T2" fmla="*/ 56 w 341"/>
                <a:gd name="T3" fmla="*/ 172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2 h 341"/>
                <a:gd name="T10" fmla="*/ 175 w 341"/>
                <a:gd name="T11" fmla="*/ 68 h 341"/>
                <a:gd name="T12" fmla="*/ 174 w 341"/>
                <a:gd name="T13" fmla="*/ 56 h 341"/>
                <a:gd name="T14" fmla="*/ 174 w 341"/>
                <a:gd name="T15" fmla="*/ 54 h 341"/>
                <a:gd name="T16" fmla="*/ 175 w 341"/>
                <a:gd name="T17" fmla="*/ 54 h 341"/>
                <a:gd name="T18" fmla="*/ 339 w 341"/>
                <a:gd name="T19" fmla="*/ 1 h 341"/>
                <a:gd name="T20" fmla="*/ 341 w 341"/>
                <a:gd name="T21" fmla="*/ 0 h 341"/>
                <a:gd name="T22" fmla="*/ 341 w 341"/>
                <a:gd name="T23" fmla="*/ 81 h 341"/>
                <a:gd name="T24" fmla="*/ 339 w 341"/>
                <a:gd name="T25" fmla="*/ 81 h 341"/>
                <a:gd name="T26" fmla="*/ 80 w 341"/>
                <a:gd name="T27" fmla="*/ 340 h 341"/>
                <a:gd name="T28" fmla="*/ 80 w 341"/>
                <a:gd name="T29" fmla="*/ 341 h 341"/>
                <a:gd name="T30" fmla="*/ 0 w 341"/>
                <a:gd name="T31" fmla="*/ 341 h 341"/>
                <a:gd name="T32" fmla="*/ 0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39"/>
                  </a:moveTo>
                  <a:cubicBezTo>
                    <a:pt x="5" y="280"/>
                    <a:pt x="24" y="222"/>
                    <a:pt x="56" y="172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1"/>
                    <a:pt x="67" y="172"/>
                    <a:pt x="71" y="172"/>
                  </a:cubicBezTo>
                  <a:cubicBezTo>
                    <a:pt x="128" y="172"/>
                    <a:pt x="175" y="125"/>
                    <a:pt x="175" y="68"/>
                  </a:cubicBezTo>
                  <a:cubicBezTo>
                    <a:pt x="175" y="64"/>
                    <a:pt x="175" y="60"/>
                    <a:pt x="174" y="56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225" y="24"/>
                    <a:pt x="281" y="5"/>
                    <a:pt x="339" y="1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39" y="81"/>
                    <a:pt x="339" y="81"/>
                    <a:pt x="339" y="81"/>
                  </a:cubicBezTo>
                  <a:cubicBezTo>
                    <a:pt x="203" y="94"/>
                    <a:pt x="94" y="203"/>
                    <a:pt x="80" y="340"/>
                  </a:cubicBezTo>
                  <a:cubicBezTo>
                    <a:pt x="80" y="341"/>
                    <a:pt x="80" y="341"/>
                    <a:pt x="80" y="341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3447061" y="1777908"/>
              <a:ext cx="1054647" cy="1052264"/>
            </a:xfrm>
            <a:custGeom>
              <a:avLst/>
              <a:gdLst>
                <a:gd name="T0" fmla="*/ 0 w 452"/>
                <a:gd name="T1" fmla="*/ 451 h 451"/>
                <a:gd name="T2" fmla="*/ 191 w 452"/>
                <a:gd name="T3" fmla="*/ 451 h 451"/>
                <a:gd name="T4" fmla="*/ 191 w 452"/>
                <a:gd name="T5" fmla="*/ 450 h 451"/>
                <a:gd name="T6" fmla="*/ 450 w 452"/>
                <a:gd name="T7" fmla="*/ 191 h 451"/>
                <a:gd name="T8" fmla="*/ 452 w 452"/>
                <a:gd name="T9" fmla="*/ 191 h 451"/>
                <a:gd name="T10" fmla="*/ 452 w 452"/>
                <a:gd name="T11" fmla="*/ 0 h 451"/>
                <a:gd name="T12" fmla="*/ 450 w 452"/>
                <a:gd name="T13" fmla="*/ 0 h 451"/>
                <a:gd name="T14" fmla="*/ 218 w 452"/>
                <a:gd name="T15" fmla="*/ 76 h 451"/>
                <a:gd name="T16" fmla="*/ 182 w 452"/>
                <a:gd name="T17" fmla="*/ 70 h 451"/>
                <a:gd name="T18" fmla="*/ 74 w 452"/>
                <a:gd name="T19" fmla="*/ 178 h 451"/>
                <a:gd name="T20" fmla="*/ 80 w 452"/>
                <a:gd name="T21" fmla="*/ 212 h 451"/>
                <a:gd name="T22" fmla="*/ 0 w 452"/>
                <a:gd name="T23" fmla="*/ 449 h 451"/>
                <a:gd name="T24" fmla="*/ 0 w 452"/>
                <a:gd name="T25" fmla="*/ 451 h 451"/>
                <a:gd name="T26" fmla="*/ 4 w 452"/>
                <a:gd name="T27" fmla="*/ 447 h 451"/>
                <a:gd name="T28" fmla="*/ 84 w 452"/>
                <a:gd name="T29" fmla="*/ 214 h 451"/>
                <a:gd name="T30" fmla="*/ 84 w 452"/>
                <a:gd name="T31" fmla="*/ 213 h 451"/>
                <a:gd name="T32" fmla="*/ 84 w 452"/>
                <a:gd name="T33" fmla="*/ 212 h 451"/>
                <a:gd name="T34" fmla="*/ 78 w 452"/>
                <a:gd name="T35" fmla="*/ 178 h 451"/>
                <a:gd name="T36" fmla="*/ 182 w 452"/>
                <a:gd name="T37" fmla="*/ 74 h 451"/>
                <a:gd name="T38" fmla="*/ 217 w 452"/>
                <a:gd name="T39" fmla="*/ 80 h 451"/>
                <a:gd name="T40" fmla="*/ 218 w 452"/>
                <a:gd name="T41" fmla="*/ 81 h 451"/>
                <a:gd name="T42" fmla="*/ 219 w 452"/>
                <a:gd name="T43" fmla="*/ 80 h 451"/>
                <a:gd name="T44" fmla="*/ 448 w 452"/>
                <a:gd name="T45" fmla="*/ 4 h 451"/>
                <a:gd name="T46" fmla="*/ 448 w 452"/>
                <a:gd name="T47" fmla="*/ 187 h 451"/>
                <a:gd name="T48" fmla="*/ 188 w 452"/>
                <a:gd name="T49" fmla="*/ 447 h 451"/>
                <a:gd name="T50" fmla="*/ 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0" y="451"/>
                  </a:moveTo>
                  <a:cubicBezTo>
                    <a:pt x="191" y="451"/>
                    <a:pt x="191" y="451"/>
                    <a:pt x="191" y="451"/>
                  </a:cubicBezTo>
                  <a:cubicBezTo>
                    <a:pt x="191" y="450"/>
                    <a:pt x="191" y="450"/>
                    <a:pt x="191" y="450"/>
                  </a:cubicBezTo>
                  <a:cubicBezTo>
                    <a:pt x="205" y="313"/>
                    <a:pt x="314" y="204"/>
                    <a:pt x="450" y="191"/>
                  </a:cubicBezTo>
                  <a:cubicBezTo>
                    <a:pt x="452" y="191"/>
                    <a:pt x="452" y="191"/>
                    <a:pt x="452" y="1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367" y="5"/>
                    <a:pt x="287" y="31"/>
                    <a:pt x="218" y="76"/>
                  </a:cubicBezTo>
                  <a:cubicBezTo>
                    <a:pt x="206" y="72"/>
                    <a:pt x="194" y="70"/>
                    <a:pt x="182" y="70"/>
                  </a:cubicBezTo>
                  <a:cubicBezTo>
                    <a:pt x="123" y="70"/>
                    <a:pt x="74" y="118"/>
                    <a:pt x="74" y="178"/>
                  </a:cubicBezTo>
                  <a:cubicBezTo>
                    <a:pt x="74" y="190"/>
                    <a:pt x="76" y="201"/>
                    <a:pt x="80" y="212"/>
                  </a:cubicBezTo>
                  <a:cubicBezTo>
                    <a:pt x="33" y="283"/>
                    <a:pt x="5" y="365"/>
                    <a:pt x="0" y="449"/>
                  </a:cubicBezTo>
                  <a:lnTo>
                    <a:pt x="0" y="451"/>
                  </a:lnTo>
                  <a:close/>
                  <a:moveTo>
                    <a:pt x="4" y="447"/>
                  </a:moveTo>
                  <a:cubicBezTo>
                    <a:pt x="10" y="364"/>
                    <a:pt x="37" y="283"/>
                    <a:pt x="84" y="214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80" y="201"/>
                    <a:pt x="78" y="189"/>
                    <a:pt x="78" y="178"/>
                  </a:cubicBezTo>
                  <a:cubicBezTo>
                    <a:pt x="78" y="121"/>
                    <a:pt x="125" y="74"/>
                    <a:pt x="182" y="74"/>
                  </a:cubicBezTo>
                  <a:cubicBezTo>
                    <a:pt x="194" y="74"/>
                    <a:pt x="206" y="76"/>
                    <a:pt x="217" y="8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87" y="35"/>
                    <a:pt x="366" y="9"/>
                    <a:pt x="448" y="4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311" y="202"/>
                    <a:pt x="202" y="311"/>
                    <a:pt x="188" y="447"/>
                  </a:cubicBezTo>
                  <a:lnTo>
                    <a:pt x="4" y="447"/>
                  </a:ln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3" name="组合 2052"/>
          <p:cNvGrpSpPr/>
          <p:nvPr/>
        </p:nvGrpSpPr>
        <p:grpSpPr>
          <a:xfrm>
            <a:off x="6134100" y="3422650"/>
            <a:ext cx="1282065" cy="1280795"/>
            <a:chOff x="4612535" y="2942191"/>
            <a:chExt cx="1054647" cy="1053455"/>
          </a:xfrm>
        </p:grpSpPr>
        <p:sp>
          <p:nvSpPr>
            <p:cNvPr id="3" name="Freeform 22"/>
            <p:cNvSpPr/>
            <p:nvPr/>
          </p:nvSpPr>
          <p:spPr bwMode="auto">
            <a:xfrm>
              <a:off x="4612535" y="2942191"/>
              <a:ext cx="796050" cy="794859"/>
            </a:xfrm>
            <a:custGeom>
              <a:avLst/>
              <a:gdLst>
                <a:gd name="T0" fmla="*/ 341 w 341"/>
                <a:gd name="T1" fmla="*/ 3 h 341"/>
                <a:gd name="T2" fmla="*/ 285 w 341"/>
                <a:gd name="T3" fmla="*/ 170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0 h 341"/>
                <a:gd name="T10" fmla="*/ 166 w 341"/>
                <a:gd name="T11" fmla="*/ 274 h 341"/>
                <a:gd name="T12" fmla="*/ 166 w 341"/>
                <a:gd name="T13" fmla="*/ 286 h 341"/>
                <a:gd name="T14" fmla="*/ 166 w 341"/>
                <a:gd name="T15" fmla="*/ 287 h 341"/>
                <a:gd name="T16" fmla="*/ 165 w 341"/>
                <a:gd name="T17" fmla="*/ 288 h 341"/>
                <a:gd name="T18" fmla="*/ 2 w 341"/>
                <a:gd name="T19" fmla="*/ 341 h 341"/>
                <a:gd name="T20" fmla="*/ 0 w 341"/>
                <a:gd name="T21" fmla="*/ 341 h 341"/>
                <a:gd name="T22" fmla="*/ 0 w 341"/>
                <a:gd name="T23" fmla="*/ 261 h 341"/>
                <a:gd name="T24" fmla="*/ 2 w 341"/>
                <a:gd name="T25" fmla="*/ 261 h 341"/>
                <a:gd name="T26" fmla="*/ 260 w 341"/>
                <a:gd name="T27" fmla="*/ 2 h 341"/>
                <a:gd name="T28" fmla="*/ 261 w 341"/>
                <a:gd name="T29" fmla="*/ 0 h 341"/>
                <a:gd name="T30" fmla="*/ 341 w 341"/>
                <a:gd name="T31" fmla="*/ 0 h 341"/>
                <a:gd name="T32" fmla="*/ 341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"/>
                  </a:moveTo>
                  <a:cubicBezTo>
                    <a:pt x="336" y="62"/>
                    <a:pt x="317" y="120"/>
                    <a:pt x="285" y="170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0"/>
                    <a:pt x="274" y="170"/>
                    <a:pt x="269" y="170"/>
                  </a:cubicBezTo>
                  <a:cubicBezTo>
                    <a:pt x="212" y="170"/>
                    <a:pt x="166" y="217"/>
                    <a:pt x="166" y="274"/>
                  </a:cubicBezTo>
                  <a:cubicBezTo>
                    <a:pt x="166" y="278"/>
                    <a:pt x="166" y="282"/>
                    <a:pt x="166" y="286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65" y="288"/>
                    <a:pt x="165" y="288"/>
                    <a:pt x="165" y="288"/>
                  </a:cubicBezTo>
                  <a:cubicBezTo>
                    <a:pt x="116" y="318"/>
                    <a:pt x="60" y="337"/>
                    <a:pt x="2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138" y="247"/>
                    <a:pt x="247" y="138"/>
                    <a:pt x="260" y="2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341" y="0"/>
                    <a:pt x="341" y="0"/>
                    <a:pt x="341" y="0"/>
                  </a:cubicBezTo>
                  <a:lnTo>
                    <a:pt x="341" y="3"/>
                  </a:ln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4612535" y="2942191"/>
              <a:ext cx="1054647" cy="1053455"/>
            </a:xfrm>
            <a:custGeom>
              <a:avLst/>
              <a:gdLst>
                <a:gd name="T0" fmla="*/ 452 w 452"/>
                <a:gd name="T1" fmla="*/ 0 h 452"/>
                <a:gd name="T2" fmla="*/ 261 w 452"/>
                <a:gd name="T3" fmla="*/ 0 h 452"/>
                <a:gd name="T4" fmla="*/ 260 w 452"/>
                <a:gd name="T5" fmla="*/ 2 h 452"/>
                <a:gd name="T6" fmla="*/ 2 w 452"/>
                <a:gd name="T7" fmla="*/ 261 h 452"/>
                <a:gd name="T8" fmla="*/ 0 w 452"/>
                <a:gd name="T9" fmla="*/ 261 h 452"/>
                <a:gd name="T10" fmla="*/ 0 w 452"/>
                <a:gd name="T11" fmla="*/ 452 h 452"/>
                <a:gd name="T12" fmla="*/ 2 w 452"/>
                <a:gd name="T13" fmla="*/ 452 h 452"/>
                <a:gd name="T14" fmla="*/ 234 w 452"/>
                <a:gd name="T15" fmla="*/ 376 h 452"/>
                <a:gd name="T16" fmla="*/ 269 w 452"/>
                <a:gd name="T17" fmla="*/ 382 h 452"/>
                <a:gd name="T18" fmla="*/ 377 w 452"/>
                <a:gd name="T19" fmla="*/ 274 h 452"/>
                <a:gd name="T20" fmla="*/ 372 w 452"/>
                <a:gd name="T21" fmla="*/ 240 h 452"/>
                <a:gd name="T22" fmla="*/ 452 w 452"/>
                <a:gd name="T23" fmla="*/ 3 h 452"/>
                <a:gd name="T24" fmla="*/ 452 w 452"/>
                <a:gd name="T25" fmla="*/ 0 h 452"/>
                <a:gd name="T26" fmla="*/ 447 w 452"/>
                <a:gd name="T27" fmla="*/ 4 h 452"/>
                <a:gd name="T28" fmla="*/ 368 w 452"/>
                <a:gd name="T29" fmla="*/ 238 h 452"/>
                <a:gd name="T30" fmla="*/ 367 w 452"/>
                <a:gd name="T31" fmla="*/ 239 h 452"/>
                <a:gd name="T32" fmla="*/ 368 w 452"/>
                <a:gd name="T33" fmla="*/ 240 h 452"/>
                <a:gd name="T34" fmla="*/ 373 w 452"/>
                <a:gd name="T35" fmla="*/ 274 h 452"/>
                <a:gd name="T36" fmla="*/ 269 w 452"/>
                <a:gd name="T37" fmla="*/ 378 h 452"/>
                <a:gd name="T38" fmla="*/ 234 w 452"/>
                <a:gd name="T39" fmla="*/ 372 h 452"/>
                <a:gd name="T40" fmla="*/ 233 w 452"/>
                <a:gd name="T41" fmla="*/ 371 h 452"/>
                <a:gd name="T42" fmla="*/ 232 w 452"/>
                <a:gd name="T43" fmla="*/ 372 h 452"/>
                <a:gd name="T44" fmla="*/ 4 w 452"/>
                <a:gd name="T45" fmla="*/ 448 h 452"/>
                <a:gd name="T46" fmla="*/ 4 w 452"/>
                <a:gd name="T47" fmla="*/ 265 h 452"/>
                <a:gd name="T48" fmla="*/ 264 w 452"/>
                <a:gd name="T49" fmla="*/ 4 h 452"/>
                <a:gd name="T50" fmla="*/ 447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452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47" y="138"/>
                    <a:pt x="138" y="247"/>
                    <a:pt x="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2" y="452"/>
                    <a:pt x="2" y="452"/>
                    <a:pt x="2" y="452"/>
                  </a:cubicBezTo>
                  <a:cubicBezTo>
                    <a:pt x="84" y="447"/>
                    <a:pt x="165" y="421"/>
                    <a:pt x="234" y="376"/>
                  </a:cubicBezTo>
                  <a:cubicBezTo>
                    <a:pt x="245" y="380"/>
                    <a:pt x="257" y="382"/>
                    <a:pt x="269" y="382"/>
                  </a:cubicBezTo>
                  <a:cubicBezTo>
                    <a:pt x="329" y="382"/>
                    <a:pt x="377" y="333"/>
                    <a:pt x="377" y="274"/>
                  </a:cubicBezTo>
                  <a:cubicBezTo>
                    <a:pt x="377" y="262"/>
                    <a:pt x="375" y="251"/>
                    <a:pt x="372" y="240"/>
                  </a:cubicBezTo>
                  <a:cubicBezTo>
                    <a:pt x="419" y="169"/>
                    <a:pt x="446" y="87"/>
                    <a:pt x="452" y="3"/>
                  </a:cubicBezTo>
                  <a:lnTo>
                    <a:pt x="452" y="0"/>
                  </a:lnTo>
                  <a:close/>
                  <a:moveTo>
                    <a:pt x="447" y="4"/>
                  </a:moveTo>
                  <a:cubicBezTo>
                    <a:pt x="442" y="88"/>
                    <a:pt x="414" y="169"/>
                    <a:pt x="368" y="238"/>
                  </a:cubicBezTo>
                  <a:cubicBezTo>
                    <a:pt x="367" y="239"/>
                    <a:pt x="367" y="239"/>
                    <a:pt x="367" y="239"/>
                  </a:cubicBezTo>
                  <a:cubicBezTo>
                    <a:pt x="368" y="240"/>
                    <a:pt x="368" y="240"/>
                    <a:pt x="368" y="240"/>
                  </a:cubicBezTo>
                  <a:cubicBezTo>
                    <a:pt x="371" y="251"/>
                    <a:pt x="373" y="262"/>
                    <a:pt x="373" y="274"/>
                  </a:cubicBezTo>
                  <a:cubicBezTo>
                    <a:pt x="373" y="331"/>
                    <a:pt x="327" y="378"/>
                    <a:pt x="269" y="378"/>
                  </a:cubicBezTo>
                  <a:cubicBezTo>
                    <a:pt x="257" y="378"/>
                    <a:pt x="246" y="376"/>
                    <a:pt x="234" y="372"/>
                  </a:cubicBezTo>
                  <a:cubicBezTo>
                    <a:pt x="233" y="371"/>
                    <a:pt x="233" y="371"/>
                    <a:pt x="233" y="371"/>
                  </a:cubicBezTo>
                  <a:cubicBezTo>
                    <a:pt x="232" y="372"/>
                    <a:pt x="232" y="372"/>
                    <a:pt x="232" y="372"/>
                  </a:cubicBezTo>
                  <a:cubicBezTo>
                    <a:pt x="164" y="416"/>
                    <a:pt x="85" y="443"/>
                    <a:pt x="4" y="448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1" y="250"/>
                    <a:pt x="250" y="141"/>
                    <a:pt x="264" y="4"/>
                  </a:cubicBezTo>
                  <a:lnTo>
                    <a:pt x="447" y="4"/>
                  </a:ln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4" name="组合 2053"/>
          <p:cNvGrpSpPr/>
          <p:nvPr/>
        </p:nvGrpSpPr>
        <p:grpSpPr>
          <a:xfrm>
            <a:off x="4799330" y="3414395"/>
            <a:ext cx="1282065" cy="1280795"/>
            <a:chOff x="3447061" y="2942191"/>
            <a:chExt cx="1054647" cy="1053455"/>
          </a:xfrm>
        </p:grpSpPr>
        <p:sp>
          <p:nvSpPr>
            <p:cNvPr id="29" name="Freeform 24"/>
            <p:cNvSpPr/>
            <p:nvPr/>
          </p:nvSpPr>
          <p:spPr bwMode="auto">
            <a:xfrm>
              <a:off x="3705658" y="2942191"/>
              <a:ext cx="796050" cy="794859"/>
            </a:xfrm>
            <a:custGeom>
              <a:avLst/>
              <a:gdLst>
                <a:gd name="T0" fmla="*/ 0 w 341"/>
                <a:gd name="T1" fmla="*/ 3 h 341"/>
                <a:gd name="T2" fmla="*/ 56 w 341"/>
                <a:gd name="T3" fmla="*/ 170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0 h 341"/>
                <a:gd name="T10" fmla="*/ 175 w 341"/>
                <a:gd name="T11" fmla="*/ 274 h 341"/>
                <a:gd name="T12" fmla="*/ 174 w 341"/>
                <a:gd name="T13" fmla="*/ 286 h 341"/>
                <a:gd name="T14" fmla="*/ 174 w 341"/>
                <a:gd name="T15" fmla="*/ 287 h 341"/>
                <a:gd name="T16" fmla="*/ 175 w 341"/>
                <a:gd name="T17" fmla="*/ 288 h 341"/>
                <a:gd name="T18" fmla="*/ 339 w 341"/>
                <a:gd name="T19" fmla="*/ 341 h 341"/>
                <a:gd name="T20" fmla="*/ 341 w 341"/>
                <a:gd name="T21" fmla="*/ 341 h 341"/>
                <a:gd name="T22" fmla="*/ 341 w 341"/>
                <a:gd name="T23" fmla="*/ 261 h 341"/>
                <a:gd name="T24" fmla="*/ 339 w 341"/>
                <a:gd name="T25" fmla="*/ 261 h 341"/>
                <a:gd name="T26" fmla="*/ 80 w 341"/>
                <a:gd name="T27" fmla="*/ 2 h 341"/>
                <a:gd name="T28" fmla="*/ 80 w 341"/>
                <a:gd name="T29" fmla="*/ 0 h 341"/>
                <a:gd name="T30" fmla="*/ 0 w 341"/>
                <a:gd name="T31" fmla="*/ 0 h 341"/>
                <a:gd name="T32" fmla="*/ 0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"/>
                  </a:moveTo>
                  <a:cubicBezTo>
                    <a:pt x="5" y="62"/>
                    <a:pt x="24" y="120"/>
                    <a:pt x="56" y="170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0"/>
                    <a:pt x="67" y="170"/>
                    <a:pt x="71" y="170"/>
                  </a:cubicBezTo>
                  <a:cubicBezTo>
                    <a:pt x="128" y="170"/>
                    <a:pt x="175" y="217"/>
                    <a:pt x="175" y="274"/>
                  </a:cubicBezTo>
                  <a:cubicBezTo>
                    <a:pt x="175" y="278"/>
                    <a:pt x="175" y="282"/>
                    <a:pt x="174" y="286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225" y="318"/>
                    <a:pt x="281" y="337"/>
                    <a:pt x="339" y="341"/>
                  </a:cubicBezTo>
                  <a:cubicBezTo>
                    <a:pt x="341" y="341"/>
                    <a:pt x="341" y="341"/>
                    <a:pt x="341" y="341"/>
                  </a:cubicBezTo>
                  <a:cubicBezTo>
                    <a:pt x="341" y="261"/>
                    <a:pt x="341" y="261"/>
                    <a:pt x="341" y="261"/>
                  </a:cubicBezTo>
                  <a:cubicBezTo>
                    <a:pt x="339" y="261"/>
                    <a:pt x="339" y="261"/>
                    <a:pt x="339" y="261"/>
                  </a:cubicBezTo>
                  <a:cubicBezTo>
                    <a:pt x="203" y="247"/>
                    <a:pt x="94" y="138"/>
                    <a:pt x="80" y="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3447061" y="2942191"/>
              <a:ext cx="1054647" cy="1053455"/>
            </a:xfrm>
            <a:custGeom>
              <a:avLst/>
              <a:gdLst>
                <a:gd name="T0" fmla="*/ 0 w 452"/>
                <a:gd name="T1" fmla="*/ 3 h 452"/>
                <a:gd name="T2" fmla="*/ 80 w 452"/>
                <a:gd name="T3" fmla="*/ 240 h 452"/>
                <a:gd name="T4" fmla="*/ 74 w 452"/>
                <a:gd name="T5" fmla="*/ 274 h 452"/>
                <a:gd name="T6" fmla="*/ 182 w 452"/>
                <a:gd name="T7" fmla="*/ 382 h 452"/>
                <a:gd name="T8" fmla="*/ 218 w 452"/>
                <a:gd name="T9" fmla="*/ 376 h 452"/>
                <a:gd name="T10" fmla="*/ 450 w 452"/>
                <a:gd name="T11" fmla="*/ 452 h 452"/>
                <a:gd name="T12" fmla="*/ 452 w 452"/>
                <a:gd name="T13" fmla="*/ 452 h 452"/>
                <a:gd name="T14" fmla="*/ 452 w 452"/>
                <a:gd name="T15" fmla="*/ 261 h 452"/>
                <a:gd name="T16" fmla="*/ 450 w 452"/>
                <a:gd name="T17" fmla="*/ 261 h 452"/>
                <a:gd name="T18" fmla="*/ 191 w 452"/>
                <a:gd name="T19" fmla="*/ 2 h 452"/>
                <a:gd name="T20" fmla="*/ 191 w 452"/>
                <a:gd name="T21" fmla="*/ 0 h 452"/>
                <a:gd name="T22" fmla="*/ 0 w 452"/>
                <a:gd name="T23" fmla="*/ 0 h 452"/>
                <a:gd name="T24" fmla="*/ 0 w 452"/>
                <a:gd name="T25" fmla="*/ 3 h 452"/>
                <a:gd name="T26" fmla="*/ 188 w 452"/>
                <a:gd name="T27" fmla="*/ 4 h 452"/>
                <a:gd name="T28" fmla="*/ 448 w 452"/>
                <a:gd name="T29" fmla="*/ 265 h 452"/>
                <a:gd name="T30" fmla="*/ 448 w 452"/>
                <a:gd name="T31" fmla="*/ 448 h 452"/>
                <a:gd name="T32" fmla="*/ 219 w 452"/>
                <a:gd name="T33" fmla="*/ 372 h 452"/>
                <a:gd name="T34" fmla="*/ 218 w 452"/>
                <a:gd name="T35" fmla="*/ 371 h 452"/>
                <a:gd name="T36" fmla="*/ 217 w 452"/>
                <a:gd name="T37" fmla="*/ 372 h 452"/>
                <a:gd name="T38" fmla="*/ 182 w 452"/>
                <a:gd name="T39" fmla="*/ 378 h 452"/>
                <a:gd name="T40" fmla="*/ 78 w 452"/>
                <a:gd name="T41" fmla="*/ 274 h 452"/>
                <a:gd name="T42" fmla="*/ 84 w 452"/>
                <a:gd name="T43" fmla="*/ 240 h 452"/>
                <a:gd name="T44" fmla="*/ 84 w 452"/>
                <a:gd name="T45" fmla="*/ 239 h 452"/>
                <a:gd name="T46" fmla="*/ 84 w 452"/>
                <a:gd name="T47" fmla="*/ 238 h 452"/>
                <a:gd name="T48" fmla="*/ 4 w 452"/>
                <a:gd name="T49" fmla="*/ 4 h 452"/>
                <a:gd name="T50" fmla="*/ 188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0" y="3"/>
                  </a:moveTo>
                  <a:cubicBezTo>
                    <a:pt x="5" y="87"/>
                    <a:pt x="33" y="169"/>
                    <a:pt x="80" y="240"/>
                  </a:cubicBezTo>
                  <a:cubicBezTo>
                    <a:pt x="76" y="251"/>
                    <a:pt x="74" y="262"/>
                    <a:pt x="74" y="274"/>
                  </a:cubicBezTo>
                  <a:cubicBezTo>
                    <a:pt x="74" y="333"/>
                    <a:pt x="123" y="382"/>
                    <a:pt x="182" y="382"/>
                  </a:cubicBezTo>
                  <a:cubicBezTo>
                    <a:pt x="194" y="382"/>
                    <a:pt x="206" y="380"/>
                    <a:pt x="218" y="376"/>
                  </a:cubicBezTo>
                  <a:cubicBezTo>
                    <a:pt x="287" y="421"/>
                    <a:pt x="367" y="447"/>
                    <a:pt x="450" y="452"/>
                  </a:cubicBezTo>
                  <a:cubicBezTo>
                    <a:pt x="452" y="452"/>
                    <a:pt x="452" y="452"/>
                    <a:pt x="452" y="452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0" y="261"/>
                    <a:pt x="450" y="261"/>
                    <a:pt x="450" y="261"/>
                  </a:cubicBezTo>
                  <a:cubicBezTo>
                    <a:pt x="314" y="247"/>
                    <a:pt x="205" y="138"/>
                    <a:pt x="191" y="2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  <a:moveTo>
                    <a:pt x="188" y="4"/>
                  </a:moveTo>
                  <a:cubicBezTo>
                    <a:pt x="202" y="141"/>
                    <a:pt x="311" y="250"/>
                    <a:pt x="448" y="265"/>
                  </a:cubicBezTo>
                  <a:cubicBezTo>
                    <a:pt x="448" y="448"/>
                    <a:pt x="448" y="448"/>
                    <a:pt x="448" y="448"/>
                  </a:cubicBezTo>
                  <a:cubicBezTo>
                    <a:pt x="366" y="443"/>
                    <a:pt x="287" y="416"/>
                    <a:pt x="219" y="372"/>
                  </a:cubicBezTo>
                  <a:cubicBezTo>
                    <a:pt x="218" y="371"/>
                    <a:pt x="218" y="371"/>
                    <a:pt x="218" y="371"/>
                  </a:cubicBezTo>
                  <a:cubicBezTo>
                    <a:pt x="217" y="372"/>
                    <a:pt x="217" y="372"/>
                    <a:pt x="217" y="372"/>
                  </a:cubicBezTo>
                  <a:cubicBezTo>
                    <a:pt x="206" y="376"/>
                    <a:pt x="194" y="378"/>
                    <a:pt x="182" y="378"/>
                  </a:cubicBezTo>
                  <a:cubicBezTo>
                    <a:pt x="125" y="378"/>
                    <a:pt x="78" y="331"/>
                    <a:pt x="78" y="274"/>
                  </a:cubicBezTo>
                  <a:cubicBezTo>
                    <a:pt x="78" y="262"/>
                    <a:pt x="80" y="251"/>
                    <a:pt x="84" y="240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4" y="238"/>
                    <a:pt x="84" y="238"/>
                    <a:pt x="84" y="238"/>
                  </a:cubicBezTo>
                  <a:cubicBezTo>
                    <a:pt x="37" y="169"/>
                    <a:pt x="10" y="88"/>
                    <a:pt x="4" y="4"/>
                  </a:cubicBezTo>
                  <a:lnTo>
                    <a:pt x="188" y="4"/>
                  </a:ln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Freeform 26"/>
          <p:cNvSpPr>
            <a:spLocks noEditPoints="1"/>
          </p:cNvSpPr>
          <p:nvPr/>
        </p:nvSpPr>
        <p:spPr bwMode="auto">
          <a:xfrm>
            <a:off x="6777355" y="4069715"/>
            <a:ext cx="234315" cy="236220"/>
          </a:xfrm>
          <a:custGeom>
            <a:avLst/>
            <a:gdLst>
              <a:gd name="T0" fmla="*/ 52 w 83"/>
              <a:gd name="T1" fmla="*/ 0 h 83"/>
              <a:gd name="T2" fmla="*/ 53 w 83"/>
              <a:gd name="T3" fmla="*/ 0 h 83"/>
              <a:gd name="T4" fmla="*/ 60 w 83"/>
              <a:gd name="T5" fmla="*/ 3 h 83"/>
              <a:gd name="T6" fmla="*/ 56 w 83"/>
              <a:gd name="T7" fmla="*/ 6 h 83"/>
              <a:gd name="T8" fmla="*/ 81 w 83"/>
              <a:gd name="T9" fmla="*/ 75 h 83"/>
              <a:gd name="T10" fmla="*/ 7 w 83"/>
              <a:gd name="T11" fmla="*/ 83 h 83"/>
              <a:gd name="T12" fmla="*/ 2 w 83"/>
              <a:gd name="T13" fmla="*/ 75 h 83"/>
              <a:gd name="T14" fmla="*/ 27 w 83"/>
              <a:gd name="T15" fmla="*/ 6 h 83"/>
              <a:gd name="T16" fmla="*/ 23 w 83"/>
              <a:gd name="T17" fmla="*/ 3 h 83"/>
              <a:gd name="T18" fmla="*/ 30 w 83"/>
              <a:gd name="T19" fmla="*/ 0 h 83"/>
              <a:gd name="T20" fmla="*/ 30 w 83"/>
              <a:gd name="T21" fmla="*/ 0 h 83"/>
              <a:gd name="T22" fmla="*/ 21 w 83"/>
              <a:gd name="T23" fmla="*/ 67 h 83"/>
              <a:gd name="T24" fmla="*/ 19 w 83"/>
              <a:gd name="T25" fmla="*/ 69 h 83"/>
              <a:gd name="T26" fmla="*/ 23 w 83"/>
              <a:gd name="T27" fmla="*/ 69 h 83"/>
              <a:gd name="T28" fmla="*/ 31 w 83"/>
              <a:gd name="T29" fmla="*/ 62 h 83"/>
              <a:gd name="T30" fmla="*/ 29 w 83"/>
              <a:gd name="T31" fmla="*/ 64 h 83"/>
              <a:gd name="T32" fmla="*/ 33 w 83"/>
              <a:gd name="T33" fmla="*/ 64 h 83"/>
              <a:gd name="T34" fmla="*/ 29 w 83"/>
              <a:gd name="T35" fmla="*/ 49 h 83"/>
              <a:gd name="T36" fmla="*/ 27 w 83"/>
              <a:gd name="T37" fmla="*/ 51 h 83"/>
              <a:gd name="T38" fmla="*/ 30 w 83"/>
              <a:gd name="T39" fmla="*/ 51 h 83"/>
              <a:gd name="T40" fmla="*/ 29 w 83"/>
              <a:gd name="T41" fmla="*/ 68 h 83"/>
              <a:gd name="T42" fmla="*/ 26 w 83"/>
              <a:gd name="T43" fmla="*/ 72 h 83"/>
              <a:gd name="T44" fmla="*/ 32 w 83"/>
              <a:gd name="T45" fmla="*/ 72 h 83"/>
              <a:gd name="T46" fmla="*/ 25 w 83"/>
              <a:gd name="T47" fmla="*/ 56 h 83"/>
              <a:gd name="T48" fmla="*/ 22 w 83"/>
              <a:gd name="T49" fmla="*/ 59 h 83"/>
              <a:gd name="T50" fmla="*/ 28 w 83"/>
              <a:gd name="T51" fmla="*/ 59 h 83"/>
              <a:gd name="T52" fmla="*/ 29 w 83"/>
              <a:gd name="T53" fmla="*/ 41 h 83"/>
              <a:gd name="T54" fmla="*/ 54 w 83"/>
              <a:gd name="T55" fmla="*/ 41 h 83"/>
              <a:gd name="T56" fmla="*/ 50 w 83"/>
              <a:gd name="T57" fmla="*/ 33 h 83"/>
              <a:gd name="T58" fmla="*/ 33 w 83"/>
              <a:gd name="T59" fmla="*/ 6 h 83"/>
              <a:gd name="T60" fmla="*/ 33 w 83"/>
              <a:gd name="T61" fmla="*/ 33 h 83"/>
              <a:gd name="T62" fmla="*/ 29 w 83"/>
              <a:gd name="T63" fmla="*/ 41 h 83"/>
              <a:gd name="T64" fmla="*/ 57 w 83"/>
              <a:gd name="T65" fmla="*/ 45 h 83"/>
              <a:gd name="T66" fmla="*/ 8 w 83"/>
              <a:gd name="T67" fmla="*/ 77 h 83"/>
              <a:gd name="T68" fmla="*/ 57 w 83"/>
              <a:gd name="T69" fmla="*/ 45 h 83"/>
              <a:gd name="T70" fmla="*/ 38 w 83"/>
              <a:gd name="T71" fmla="*/ 71 h 83"/>
              <a:gd name="T72" fmla="*/ 47 w 83"/>
              <a:gd name="T73" fmla="*/ 69 h 83"/>
              <a:gd name="T74" fmla="*/ 38 w 83"/>
              <a:gd name="T75" fmla="*/ 67 h 83"/>
              <a:gd name="T76" fmla="*/ 38 w 83"/>
              <a:gd name="T77" fmla="*/ 71 h 83"/>
              <a:gd name="T78" fmla="*/ 40 w 83"/>
              <a:gd name="T79" fmla="*/ 61 h 83"/>
              <a:gd name="T80" fmla="*/ 45 w 83"/>
              <a:gd name="T81" fmla="*/ 59 h 83"/>
              <a:gd name="T82" fmla="*/ 40 w 83"/>
              <a:gd name="T83" fmla="*/ 57 h 83"/>
              <a:gd name="T84" fmla="*/ 40 w 83"/>
              <a:gd name="T85" fmla="*/ 61 h 83"/>
              <a:gd name="T86" fmla="*/ 40 w 83"/>
              <a:gd name="T87" fmla="*/ 40 h 83"/>
              <a:gd name="T88" fmla="*/ 45 w 83"/>
              <a:gd name="T89" fmla="*/ 38 h 83"/>
              <a:gd name="T90" fmla="*/ 40 w 83"/>
              <a:gd name="T91" fmla="*/ 36 h 83"/>
              <a:gd name="T92" fmla="*/ 40 w 83"/>
              <a:gd name="T93" fmla="*/ 40 h 83"/>
              <a:gd name="T94" fmla="*/ 38 w 83"/>
              <a:gd name="T95" fmla="*/ 50 h 83"/>
              <a:gd name="T96" fmla="*/ 47 w 83"/>
              <a:gd name="T97" fmla="*/ 48 h 83"/>
              <a:gd name="T98" fmla="*/ 38 w 83"/>
              <a:gd name="T99" fmla="*/ 46 h 83"/>
              <a:gd name="T100" fmla="*/ 38 w 83"/>
              <a:gd name="T101" fmla="*/ 50 h 83"/>
              <a:gd name="T102" fmla="*/ 38 w 83"/>
              <a:gd name="T103" fmla="*/ 30 h 83"/>
              <a:gd name="T104" fmla="*/ 47 w 83"/>
              <a:gd name="T105" fmla="*/ 28 h 83"/>
              <a:gd name="T106" fmla="*/ 38 w 83"/>
              <a:gd name="T107" fmla="*/ 26 h 83"/>
              <a:gd name="T108" fmla="*/ 38 w 83"/>
              <a:gd name="T109" fmla="*/ 3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3" h="83">
                <a:moveTo>
                  <a:pt x="31" y="0"/>
                </a:moveTo>
                <a:cubicBezTo>
                  <a:pt x="52" y="0"/>
                  <a:pt x="52" y="0"/>
                  <a:pt x="5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0"/>
                  <a:pt x="60" y="1"/>
                  <a:pt x="60" y="3"/>
                </a:cubicBezTo>
                <a:cubicBezTo>
                  <a:pt x="60" y="5"/>
                  <a:pt x="59" y="6"/>
                  <a:pt x="57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32"/>
                  <a:pt x="56" y="32"/>
                  <a:pt x="56" y="32"/>
                </a:cubicBezTo>
                <a:cubicBezTo>
                  <a:pt x="81" y="75"/>
                  <a:pt x="81" y="75"/>
                  <a:pt x="81" y="75"/>
                </a:cubicBezTo>
                <a:cubicBezTo>
                  <a:pt x="83" y="79"/>
                  <a:pt x="80" y="83"/>
                  <a:pt x="76" y="83"/>
                </a:cubicBezTo>
                <a:cubicBezTo>
                  <a:pt x="7" y="83"/>
                  <a:pt x="7" y="83"/>
                  <a:pt x="7" y="83"/>
                </a:cubicBezTo>
                <a:cubicBezTo>
                  <a:pt x="3" y="83"/>
                  <a:pt x="0" y="79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6"/>
                  <a:pt x="23" y="5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1" y="0"/>
                  <a:pt x="31" y="0"/>
                </a:cubicBezTo>
                <a:close/>
                <a:moveTo>
                  <a:pt x="21" y="67"/>
                </a:moveTo>
                <a:cubicBezTo>
                  <a:pt x="21" y="67"/>
                  <a:pt x="21" y="67"/>
                  <a:pt x="21" y="67"/>
                </a:cubicBezTo>
                <a:cubicBezTo>
                  <a:pt x="20" y="67"/>
                  <a:pt x="19" y="68"/>
                  <a:pt x="19" y="69"/>
                </a:cubicBezTo>
                <a:cubicBezTo>
                  <a:pt x="19" y="70"/>
                  <a:pt x="20" y="71"/>
                  <a:pt x="21" y="71"/>
                </a:cubicBezTo>
                <a:cubicBezTo>
                  <a:pt x="22" y="71"/>
                  <a:pt x="23" y="70"/>
                  <a:pt x="23" y="69"/>
                </a:cubicBezTo>
                <a:cubicBezTo>
                  <a:pt x="23" y="68"/>
                  <a:pt x="22" y="67"/>
                  <a:pt x="21" y="67"/>
                </a:cubicBezTo>
                <a:close/>
                <a:moveTo>
                  <a:pt x="31" y="62"/>
                </a:moveTo>
                <a:cubicBezTo>
                  <a:pt x="31" y="62"/>
                  <a:pt x="31" y="62"/>
                  <a:pt x="31" y="62"/>
                </a:cubicBezTo>
                <a:cubicBezTo>
                  <a:pt x="30" y="62"/>
                  <a:pt x="29" y="63"/>
                  <a:pt x="29" y="64"/>
                </a:cubicBezTo>
                <a:cubicBezTo>
                  <a:pt x="29" y="65"/>
                  <a:pt x="30" y="66"/>
                  <a:pt x="31" y="66"/>
                </a:cubicBezTo>
                <a:cubicBezTo>
                  <a:pt x="33" y="66"/>
                  <a:pt x="33" y="65"/>
                  <a:pt x="33" y="64"/>
                </a:cubicBezTo>
                <a:cubicBezTo>
                  <a:pt x="33" y="63"/>
                  <a:pt x="33" y="62"/>
                  <a:pt x="31" y="62"/>
                </a:cubicBezTo>
                <a:close/>
                <a:moveTo>
                  <a:pt x="29" y="49"/>
                </a:moveTo>
                <a:cubicBezTo>
                  <a:pt x="29" y="49"/>
                  <a:pt x="29" y="49"/>
                  <a:pt x="29" y="49"/>
                </a:cubicBezTo>
                <a:cubicBezTo>
                  <a:pt x="27" y="49"/>
                  <a:pt x="27" y="50"/>
                  <a:pt x="27" y="51"/>
                </a:cubicBezTo>
                <a:cubicBezTo>
                  <a:pt x="27" y="52"/>
                  <a:pt x="27" y="53"/>
                  <a:pt x="29" y="53"/>
                </a:cubicBezTo>
                <a:cubicBezTo>
                  <a:pt x="30" y="53"/>
                  <a:pt x="30" y="52"/>
                  <a:pt x="30" y="51"/>
                </a:cubicBezTo>
                <a:cubicBezTo>
                  <a:pt x="30" y="50"/>
                  <a:pt x="30" y="49"/>
                  <a:pt x="29" y="49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7" y="68"/>
                  <a:pt x="26" y="70"/>
                  <a:pt x="26" y="72"/>
                </a:cubicBezTo>
                <a:cubicBezTo>
                  <a:pt x="26" y="73"/>
                  <a:pt x="27" y="75"/>
                  <a:pt x="29" y="75"/>
                </a:cubicBezTo>
                <a:cubicBezTo>
                  <a:pt x="31" y="75"/>
                  <a:pt x="32" y="73"/>
                  <a:pt x="32" y="72"/>
                </a:cubicBezTo>
                <a:cubicBezTo>
                  <a:pt x="32" y="70"/>
                  <a:pt x="31" y="68"/>
                  <a:pt x="29" y="68"/>
                </a:cubicBezTo>
                <a:close/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56"/>
                  <a:pt x="22" y="57"/>
                  <a:pt x="22" y="59"/>
                </a:cubicBezTo>
                <a:cubicBezTo>
                  <a:pt x="22" y="61"/>
                  <a:pt x="23" y="62"/>
                  <a:pt x="25" y="62"/>
                </a:cubicBezTo>
                <a:cubicBezTo>
                  <a:pt x="27" y="62"/>
                  <a:pt x="28" y="61"/>
                  <a:pt x="28" y="59"/>
                </a:cubicBezTo>
                <a:cubicBezTo>
                  <a:pt x="28" y="57"/>
                  <a:pt x="27" y="56"/>
                  <a:pt x="25" y="56"/>
                </a:cubicBezTo>
                <a:close/>
                <a:moveTo>
                  <a:pt x="29" y="41"/>
                </a:moveTo>
                <a:cubicBezTo>
                  <a:pt x="29" y="41"/>
                  <a:pt x="29" y="41"/>
                  <a:pt x="29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1" y="34"/>
                  <a:pt x="51" y="34"/>
                  <a:pt x="51" y="34"/>
                </a:cubicBezTo>
                <a:cubicBezTo>
                  <a:pt x="50" y="34"/>
                  <a:pt x="50" y="33"/>
                  <a:pt x="50" y="33"/>
                </a:cubicBezTo>
                <a:cubicBezTo>
                  <a:pt x="50" y="6"/>
                  <a:pt x="50" y="6"/>
                  <a:pt x="50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4"/>
                  <a:pt x="33" y="34"/>
                </a:cubicBezTo>
                <a:cubicBezTo>
                  <a:pt x="29" y="41"/>
                  <a:pt x="29" y="41"/>
                  <a:pt x="29" y="41"/>
                </a:cubicBezTo>
                <a:close/>
                <a:moveTo>
                  <a:pt x="57" y="45"/>
                </a:moveTo>
                <a:cubicBezTo>
                  <a:pt x="57" y="45"/>
                  <a:pt x="57" y="45"/>
                  <a:pt x="5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8" y="77"/>
                  <a:pt x="8" y="77"/>
                  <a:pt x="8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57" y="45"/>
                  <a:pt x="57" y="45"/>
                  <a:pt x="57" y="45"/>
                </a:cubicBezTo>
                <a:close/>
                <a:moveTo>
                  <a:pt x="38" y="71"/>
                </a:moveTo>
                <a:cubicBezTo>
                  <a:pt x="38" y="71"/>
                  <a:pt x="38" y="71"/>
                  <a:pt x="38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6" y="71"/>
                  <a:pt x="47" y="70"/>
                  <a:pt x="47" y="69"/>
                </a:cubicBezTo>
                <a:cubicBezTo>
                  <a:pt x="47" y="68"/>
                  <a:pt x="46" y="67"/>
                  <a:pt x="4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37" y="67"/>
                  <a:pt x="36" y="68"/>
                  <a:pt x="36" y="69"/>
                </a:cubicBezTo>
                <a:cubicBezTo>
                  <a:pt x="36" y="70"/>
                  <a:pt x="37" y="71"/>
                  <a:pt x="38" y="71"/>
                </a:cubicBezTo>
                <a:close/>
                <a:moveTo>
                  <a:pt x="40" y="61"/>
                </a:move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4" y="61"/>
                  <a:pt x="45" y="60"/>
                  <a:pt x="45" y="59"/>
                </a:cubicBezTo>
                <a:cubicBezTo>
                  <a:pt x="45" y="57"/>
                  <a:pt x="44" y="57"/>
                  <a:pt x="43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7"/>
                  <a:pt x="38" y="57"/>
                  <a:pt x="38" y="59"/>
                </a:cubicBezTo>
                <a:cubicBezTo>
                  <a:pt x="38" y="60"/>
                  <a:pt x="39" y="61"/>
                  <a:pt x="40" y="61"/>
                </a:cubicBezTo>
                <a:close/>
                <a:moveTo>
                  <a:pt x="40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5" y="39"/>
                  <a:pt x="45" y="38"/>
                </a:cubicBezTo>
                <a:cubicBezTo>
                  <a:pt x="45" y="37"/>
                  <a:pt x="44" y="36"/>
                  <a:pt x="43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39" y="36"/>
                  <a:pt x="38" y="37"/>
                  <a:pt x="38" y="38"/>
                </a:cubicBezTo>
                <a:cubicBezTo>
                  <a:pt x="38" y="39"/>
                  <a:pt x="39" y="40"/>
                  <a:pt x="40" y="40"/>
                </a:cubicBezTo>
                <a:close/>
                <a:moveTo>
                  <a:pt x="38" y="50"/>
                </a:moveTo>
                <a:cubicBezTo>
                  <a:pt x="38" y="50"/>
                  <a:pt x="38" y="50"/>
                  <a:pt x="38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6" y="50"/>
                  <a:pt x="47" y="49"/>
                  <a:pt x="47" y="48"/>
                </a:cubicBezTo>
                <a:cubicBezTo>
                  <a:pt x="47" y="47"/>
                  <a:pt x="46" y="46"/>
                  <a:pt x="4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6"/>
                  <a:pt x="36" y="47"/>
                  <a:pt x="36" y="48"/>
                </a:cubicBezTo>
                <a:cubicBezTo>
                  <a:pt x="36" y="49"/>
                  <a:pt x="37" y="50"/>
                  <a:pt x="38" y="50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30"/>
                  <a:pt x="47" y="29"/>
                  <a:pt x="47" y="28"/>
                </a:cubicBezTo>
                <a:cubicBezTo>
                  <a:pt x="47" y="27"/>
                  <a:pt x="46" y="26"/>
                  <a:pt x="45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7" y="26"/>
                  <a:pt x="36" y="27"/>
                  <a:pt x="36" y="28"/>
                </a:cubicBezTo>
                <a:cubicBezTo>
                  <a:pt x="36" y="29"/>
                  <a:pt x="37" y="30"/>
                  <a:pt x="38" y="30"/>
                </a:cubicBezTo>
                <a:close/>
              </a:path>
            </a:pathLst>
          </a:custGeom>
          <a:solidFill>
            <a:srgbClr val="6D98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7"/>
          <p:cNvSpPr>
            <a:spLocks noEditPoints="1"/>
          </p:cNvSpPr>
          <p:nvPr/>
        </p:nvSpPr>
        <p:spPr bwMode="auto">
          <a:xfrm>
            <a:off x="5184140" y="2475865"/>
            <a:ext cx="238760" cy="201295"/>
          </a:xfrm>
          <a:custGeom>
            <a:avLst/>
            <a:gdLst>
              <a:gd name="T0" fmla="*/ 79 w 84"/>
              <a:gd name="T1" fmla="*/ 7 h 71"/>
              <a:gd name="T2" fmla="*/ 79 w 84"/>
              <a:gd name="T3" fmla="*/ 22 h 71"/>
              <a:gd name="T4" fmla="*/ 81 w 84"/>
              <a:gd name="T5" fmla="*/ 22 h 71"/>
              <a:gd name="T6" fmla="*/ 84 w 84"/>
              <a:gd name="T7" fmla="*/ 25 h 71"/>
              <a:gd name="T8" fmla="*/ 81 w 84"/>
              <a:gd name="T9" fmla="*/ 28 h 71"/>
              <a:gd name="T10" fmla="*/ 73 w 84"/>
              <a:gd name="T11" fmla="*/ 28 h 71"/>
              <a:gd name="T12" fmla="*/ 73 w 84"/>
              <a:gd name="T13" fmla="*/ 43 h 71"/>
              <a:gd name="T14" fmla="*/ 81 w 84"/>
              <a:gd name="T15" fmla="*/ 43 h 71"/>
              <a:gd name="T16" fmla="*/ 84 w 84"/>
              <a:gd name="T17" fmla="*/ 47 h 71"/>
              <a:gd name="T18" fmla="*/ 81 w 84"/>
              <a:gd name="T19" fmla="*/ 50 h 71"/>
              <a:gd name="T20" fmla="*/ 79 w 84"/>
              <a:gd name="T21" fmla="*/ 50 h 71"/>
              <a:gd name="T22" fmla="*/ 79 w 84"/>
              <a:gd name="T23" fmla="*/ 65 h 71"/>
              <a:gd name="T24" fmla="*/ 81 w 84"/>
              <a:gd name="T25" fmla="*/ 65 h 71"/>
              <a:gd name="T26" fmla="*/ 84 w 84"/>
              <a:gd name="T27" fmla="*/ 68 h 71"/>
              <a:gd name="T28" fmla="*/ 81 w 84"/>
              <a:gd name="T29" fmla="*/ 71 h 71"/>
              <a:gd name="T30" fmla="*/ 23 w 84"/>
              <a:gd name="T31" fmla="*/ 71 h 71"/>
              <a:gd name="T32" fmla="*/ 12 w 84"/>
              <a:gd name="T33" fmla="*/ 50 h 71"/>
              <a:gd name="T34" fmla="*/ 4 w 84"/>
              <a:gd name="T35" fmla="*/ 50 h 71"/>
              <a:gd name="T36" fmla="*/ 0 w 84"/>
              <a:gd name="T37" fmla="*/ 47 h 71"/>
              <a:gd name="T38" fmla="*/ 4 w 84"/>
              <a:gd name="T39" fmla="*/ 43 h 71"/>
              <a:gd name="T40" fmla="*/ 6 w 84"/>
              <a:gd name="T41" fmla="*/ 43 h 71"/>
              <a:gd name="T42" fmla="*/ 6 w 84"/>
              <a:gd name="T43" fmla="*/ 28 h 71"/>
              <a:gd name="T44" fmla="*/ 4 w 84"/>
              <a:gd name="T45" fmla="*/ 28 h 71"/>
              <a:gd name="T46" fmla="*/ 0 w 84"/>
              <a:gd name="T47" fmla="*/ 25 h 71"/>
              <a:gd name="T48" fmla="*/ 4 w 84"/>
              <a:gd name="T49" fmla="*/ 22 h 71"/>
              <a:gd name="T50" fmla="*/ 12 w 84"/>
              <a:gd name="T51" fmla="*/ 22 h 71"/>
              <a:gd name="T52" fmla="*/ 23 w 84"/>
              <a:gd name="T53" fmla="*/ 0 h 71"/>
              <a:gd name="T54" fmla="*/ 81 w 84"/>
              <a:gd name="T55" fmla="*/ 0 h 71"/>
              <a:gd name="T56" fmla="*/ 84 w 84"/>
              <a:gd name="T57" fmla="*/ 4 h 71"/>
              <a:gd name="T58" fmla="*/ 81 w 84"/>
              <a:gd name="T59" fmla="*/ 7 h 71"/>
              <a:gd name="T60" fmla="*/ 79 w 84"/>
              <a:gd name="T61" fmla="*/ 7 h 71"/>
              <a:gd name="T62" fmla="*/ 62 w 84"/>
              <a:gd name="T63" fmla="*/ 28 h 71"/>
              <a:gd name="T64" fmla="*/ 62 w 84"/>
              <a:gd name="T65" fmla="*/ 28 h 71"/>
              <a:gd name="T66" fmla="*/ 62 w 84"/>
              <a:gd name="T67" fmla="*/ 28 h 71"/>
              <a:gd name="T68" fmla="*/ 10 w 84"/>
              <a:gd name="T69" fmla="*/ 28 h 71"/>
              <a:gd name="T70" fmla="*/ 10 w 84"/>
              <a:gd name="T71" fmla="*/ 43 h 71"/>
              <a:gd name="T72" fmla="*/ 62 w 84"/>
              <a:gd name="T73" fmla="*/ 43 h 71"/>
              <a:gd name="T74" fmla="*/ 62 w 84"/>
              <a:gd name="T75" fmla="*/ 43 h 71"/>
              <a:gd name="T76" fmla="*/ 66 w 84"/>
              <a:gd name="T77" fmla="*/ 41 h 71"/>
              <a:gd name="T78" fmla="*/ 66 w 84"/>
              <a:gd name="T79" fmla="*/ 31 h 71"/>
              <a:gd name="T80" fmla="*/ 62 w 84"/>
              <a:gd name="T81" fmla="*/ 28 h 71"/>
              <a:gd name="T82" fmla="*/ 75 w 84"/>
              <a:gd name="T83" fmla="*/ 50 h 71"/>
              <a:gd name="T84" fmla="*/ 75 w 84"/>
              <a:gd name="T85" fmla="*/ 50 h 71"/>
              <a:gd name="T86" fmla="*/ 23 w 84"/>
              <a:gd name="T87" fmla="*/ 50 h 71"/>
              <a:gd name="T88" fmla="*/ 18 w 84"/>
              <a:gd name="T89" fmla="*/ 52 h 71"/>
              <a:gd name="T90" fmla="*/ 23 w 84"/>
              <a:gd name="T91" fmla="*/ 65 h 71"/>
              <a:gd name="T92" fmla="*/ 75 w 84"/>
              <a:gd name="T93" fmla="*/ 65 h 71"/>
              <a:gd name="T94" fmla="*/ 75 w 84"/>
              <a:gd name="T95" fmla="*/ 50 h 71"/>
              <a:gd name="T96" fmla="*/ 75 w 84"/>
              <a:gd name="T97" fmla="*/ 22 h 71"/>
              <a:gd name="T98" fmla="*/ 75 w 84"/>
              <a:gd name="T99" fmla="*/ 22 h 71"/>
              <a:gd name="T100" fmla="*/ 75 w 84"/>
              <a:gd name="T101" fmla="*/ 7 h 71"/>
              <a:gd name="T102" fmla="*/ 23 w 84"/>
              <a:gd name="T103" fmla="*/ 7 h 71"/>
              <a:gd name="T104" fmla="*/ 18 w 84"/>
              <a:gd name="T105" fmla="*/ 20 h 71"/>
              <a:gd name="T106" fmla="*/ 23 w 84"/>
              <a:gd name="T107" fmla="*/ 22 h 71"/>
              <a:gd name="T108" fmla="*/ 23 w 84"/>
              <a:gd name="T109" fmla="*/ 22 h 71"/>
              <a:gd name="T110" fmla="*/ 75 w 84"/>
              <a:gd name="T111" fmla="*/ 2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4" h="71">
                <a:moveTo>
                  <a:pt x="79" y="7"/>
                </a:moveTo>
                <a:cubicBezTo>
                  <a:pt x="79" y="22"/>
                  <a:pt x="79" y="22"/>
                  <a:pt x="79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2"/>
                  <a:pt x="84" y="23"/>
                  <a:pt x="84" y="25"/>
                </a:cubicBezTo>
                <a:cubicBezTo>
                  <a:pt x="84" y="27"/>
                  <a:pt x="83" y="28"/>
                  <a:pt x="81" y="28"/>
                </a:cubicBezTo>
                <a:cubicBezTo>
                  <a:pt x="73" y="28"/>
                  <a:pt x="73" y="28"/>
                  <a:pt x="73" y="28"/>
                </a:cubicBezTo>
                <a:cubicBezTo>
                  <a:pt x="76" y="33"/>
                  <a:pt x="76" y="39"/>
                  <a:pt x="73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3" y="43"/>
                  <a:pt x="84" y="45"/>
                  <a:pt x="84" y="47"/>
                </a:cubicBezTo>
                <a:cubicBezTo>
                  <a:pt x="84" y="48"/>
                  <a:pt x="83" y="50"/>
                  <a:pt x="8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65"/>
                  <a:pt x="79" y="65"/>
                  <a:pt x="79" y="65"/>
                </a:cubicBezTo>
                <a:cubicBezTo>
                  <a:pt x="81" y="65"/>
                  <a:pt x="81" y="65"/>
                  <a:pt x="81" y="65"/>
                </a:cubicBezTo>
                <a:cubicBezTo>
                  <a:pt x="83" y="65"/>
                  <a:pt x="84" y="66"/>
                  <a:pt x="84" y="68"/>
                </a:cubicBezTo>
                <a:cubicBezTo>
                  <a:pt x="84" y="70"/>
                  <a:pt x="83" y="71"/>
                  <a:pt x="81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2" y="71"/>
                  <a:pt x="6" y="59"/>
                  <a:pt x="12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0" y="48"/>
                  <a:pt x="0" y="47"/>
                </a:cubicBezTo>
                <a:cubicBezTo>
                  <a:pt x="0" y="45"/>
                  <a:pt x="2" y="43"/>
                  <a:pt x="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28"/>
                  <a:pt x="6" y="28"/>
                  <a:pt x="6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8"/>
                  <a:pt x="0" y="27"/>
                  <a:pt x="0" y="25"/>
                </a:cubicBezTo>
                <a:cubicBezTo>
                  <a:pt x="0" y="23"/>
                  <a:pt x="2" y="22"/>
                  <a:pt x="4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6" y="13"/>
                  <a:pt x="12" y="0"/>
                  <a:pt x="2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5"/>
                  <a:pt x="83" y="7"/>
                  <a:pt x="81" y="7"/>
                </a:cubicBezTo>
                <a:cubicBezTo>
                  <a:pt x="79" y="7"/>
                  <a:pt x="79" y="7"/>
                  <a:pt x="79" y="7"/>
                </a:cubicBezTo>
                <a:close/>
                <a:moveTo>
                  <a:pt x="62" y="28"/>
                </a:move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44" y="28"/>
                  <a:pt x="27" y="28"/>
                  <a:pt x="10" y="28"/>
                </a:cubicBezTo>
                <a:cubicBezTo>
                  <a:pt x="10" y="43"/>
                  <a:pt x="10" y="43"/>
                  <a:pt x="10" y="43"/>
                </a:cubicBezTo>
                <a:cubicBezTo>
                  <a:pt x="27" y="43"/>
                  <a:pt x="44" y="43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3" y="43"/>
                  <a:pt x="65" y="43"/>
                  <a:pt x="66" y="41"/>
                </a:cubicBezTo>
                <a:cubicBezTo>
                  <a:pt x="69" y="38"/>
                  <a:pt x="69" y="33"/>
                  <a:pt x="66" y="31"/>
                </a:cubicBezTo>
                <a:cubicBezTo>
                  <a:pt x="65" y="29"/>
                  <a:pt x="63" y="28"/>
                  <a:pt x="62" y="28"/>
                </a:cubicBezTo>
                <a:close/>
                <a:moveTo>
                  <a:pt x="75" y="50"/>
                </a:moveTo>
                <a:cubicBezTo>
                  <a:pt x="75" y="50"/>
                  <a:pt x="75" y="50"/>
                  <a:pt x="75" y="50"/>
                </a:cubicBezTo>
                <a:cubicBezTo>
                  <a:pt x="58" y="50"/>
                  <a:pt x="40" y="50"/>
                  <a:pt x="23" y="50"/>
                </a:cubicBezTo>
                <a:cubicBezTo>
                  <a:pt x="21" y="50"/>
                  <a:pt x="20" y="51"/>
                  <a:pt x="18" y="52"/>
                </a:cubicBezTo>
                <a:cubicBezTo>
                  <a:pt x="14" y="56"/>
                  <a:pt x="17" y="65"/>
                  <a:pt x="23" y="65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50"/>
                  <a:pt x="75" y="50"/>
                  <a:pt x="75" y="50"/>
                </a:cubicBezTo>
                <a:close/>
                <a:moveTo>
                  <a:pt x="75" y="22"/>
                </a:moveTo>
                <a:cubicBezTo>
                  <a:pt x="75" y="22"/>
                  <a:pt x="75" y="22"/>
                  <a:pt x="75" y="22"/>
                </a:cubicBezTo>
                <a:cubicBezTo>
                  <a:pt x="75" y="7"/>
                  <a:pt x="75" y="7"/>
                  <a:pt x="75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17" y="7"/>
                  <a:pt x="14" y="15"/>
                  <a:pt x="18" y="20"/>
                </a:cubicBezTo>
                <a:cubicBezTo>
                  <a:pt x="20" y="21"/>
                  <a:pt x="21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40" y="22"/>
                  <a:pt x="58" y="22"/>
                  <a:pt x="75" y="22"/>
                </a:cubicBezTo>
                <a:close/>
              </a:path>
            </a:pathLst>
          </a:custGeom>
          <a:solidFill>
            <a:srgbClr val="6D98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8"/>
          <p:cNvSpPr>
            <a:spLocks noEditPoints="1"/>
          </p:cNvSpPr>
          <p:nvPr/>
        </p:nvSpPr>
        <p:spPr bwMode="auto">
          <a:xfrm>
            <a:off x="5248275" y="4087495"/>
            <a:ext cx="218440" cy="218440"/>
          </a:xfrm>
          <a:custGeom>
            <a:avLst/>
            <a:gdLst>
              <a:gd name="T0" fmla="*/ 74 w 77"/>
              <a:gd name="T1" fmla="*/ 17 h 77"/>
              <a:gd name="T2" fmla="*/ 52 w 77"/>
              <a:gd name="T3" fmla="*/ 0 h 77"/>
              <a:gd name="T4" fmla="*/ 1 w 77"/>
              <a:gd name="T5" fmla="*/ 46 h 77"/>
              <a:gd name="T6" fmla="*/ 0 w 77"/>
              <a:gd name="T7" fmla="*/ 46 h 77"/>
              <a:gd name="T8" fmla="*/ 0 w 77"/>
              <a:gd name="T9" fmla="*/ 46 h 77"/>
              <a:gd name="T10" fmla="*/ 0 w 77"/>
              <a:gd name="T11" fmla="*/ 46 h 77"/>
              <a:gd name="T12" fmla="*/ 0 w 77"/>
              <a:gd name="T13" fmla="*/ 46 h 77"/>
              <a:gd name="T14" fmla="*/ 0 w 77"/>
              <a:gd name="T15" fmla="*/ 46 h 77"/>
              <a:gd name="T16" fmla="*/ 0 w 77"/>
              <a:gd name="T17" fmla="*/ 46 h 77"/>
              <a:gd name="T18" fmla="*/ 0 w 77"/>
              <a:gd name="T19" fmla="*/ 46 h 77"/>
              <a:gd name="T20" fmla="*/ 0 w 77"/>
              <a:gd name="T21" fmla="*/ 46 h 77"/>
              <a:gd name="T22" fmla="*/ 0 w 77"/>
              <a:gd name="T23" fmla="*/ 47 h 77"/>
              <a:gd name="T24" fmla="*/ 0 w 77"/>
              <a:gd name="T25" fmla="*/ 47 h 77"/>
              <a:gd name="T26" fmla="*/ 0 w 77"/>
              <a:gd name="T27" fmla="*/ 47 h 77"/>
              <a:gd name="T28" fmla="*/ 0 w 77"/>
              <a:gd name="T29" fmla="*/ 47 h 77"/>
              <a:gd name="T30" fmla="*/ 0 w 77"/>
              <a:gd name="T31" fmla="*/ 47 h 77"/>
              <a:gd name="T32" fmla="*/ 0 w 77"/>
              <a:gd name="T33" fmla="*/ 47 h 77"/>
              <a:gd name="T34" fmla="*/ 0 w 77"/>
              <a:gd name="T35" fmla="*/ 47 h 77"/>
              <a:gd name="T36" fmla="*/ 0 w 77"/>
              <a:gd name="T37" fmla="*/ 47 h 77"/>
              <a:gd name="T38" fmla="*/ 0 w 77"/>
              <a:gd name="T39" fmla="*/ 47 h 77"/>
              <a:gd name="T40" fmla="*/ 0 w 77"/>
              <a:gd name="T41" fmla="*/ 48 h 77"/>
              <a:gd name="T42" fmla="*/ 0 w 77"/>
              <a:gd name="T43" fmla="*/ 48 h 77"/>
              <a:gd name="T44" fmla="*/ 0 w 77"/>
              <a:gd name="T45" fmla="*/ 48 h 77"/>
              <a:gd name="T46" fmla="*/ 0 w 77"/>
              <a:gd name="T47" fmla="*/ 48 h 77"/>
              <a:gd name="T48" fmla="*/ 0 w 77"/>
              <a:gd name="T49" fmla="*/ 74 h 77"/>
              <a:gd name="T50" fmla="*/ 29 w 77"/>
              <a:gd name="T51" fmla="*/ 77 h 77"/>
              <a:gd name="T52" fmla="*/ 29 w 77"/>
              <a:gd name="T53" fmla="*/ 77 h 77"/>
              <a:gd name="T54" fmla="*/ 29 w 77"/>
              <a:gd name="T55" fmla="*/ 77 h 77"/>
              <a:gd name="T56" fmla="*/ 29 w 77"/>
              <a:gd name="T57" fmla="*/ 77 h 77"/>
              <a:gd name="T58" fmla="*/ 30 w 77"/>
              <a:gd name="T59" fmla="*/ 77 h 77"/>
              <a:gd name="T60" fmla="*/ 30 w 77"/>
              <a:gd name="T61" fmla="*/ 77 h 77"/>
              <a:gd name="T62" fmla="*/ 30 w 77"/>
              <a:gd name="T63" fmla="*/ 77 h 77"/>
              <a:gd name="T64" fmla="*/ 30 w 77"/>
              <a:gd name="T65" fmla="*/ 77 h 77"/>
              <a:gd name="T66" fmla="*/ 30 w 77"/>
              <a:gd name="T67" fmla="*/ 77 h 77"/>
              <a:gd name="T68" fmla="*/ 31 w 77"/>
              <a:gd name="T69" fmla="*/ 77 h 77"/>
              <a:gd name="T70" fmla="*/ 31 w 77"/>
              <a:gd name="T71" fmla="*/ 76 h 77"/>
              <a:gd name="T72" fmla="*/ 74 w 77"/>
              <a:gd name="T73" fmla="*/ 34 h 77"/>
              <a:gd name="T74" fmla="*/ 77 w 77"/>
              <a:gd name="T75" fmla="*/ 25 h 77"/>
              <a:gd name="T76" fmla="*/ 38 w 77"/>
              <a:gd name="T77" fmla="*/ 18 h 77"/>
              <a:gd name="T78" fmla="*/ 11 w 77"/>
              <a:gd name="T79" fmla="*/ 52 h 77"/>
              <a:gd name="T80" fmla="*/ 38 w 77"/>
              <a:gd name="T81" fmla="*/ 18 h 77"/>
              <a:gd name="T82" fmla="*/ 6 w 77"/>
              <a:gd name="T83" fmla="*/ 71 h 77"/>
              <a:gd name="T84" fmla="*/ 21 w 77"/>
              <a:gd name="T85" fmla="*/ 71 h 77"/>
              <a:gd name="T86" fmla="*/ 14 w 77"/>
              <a:gd name="T87" fmla="*/ 55 h 77"/>
              <a:gd name="T88" fmla="*/ 44 w 77"/>
              <a:gd name="T89" fmla="*/ 24 h 77"/>
              <a:gd name="T90" fmla="*/ 22 w 77"/>
              <a:gd name="T91" fmla="*/ 63 h 77"/>
              <a:gd name="T92" fmla="*/ 29 w 77"/>
              <a:gd name="T93" fmla="*/ 69 h 77"/>
              <a:gd name="T94" fmla="*/ 25 w 77"/>
              <a:gd name="T95" fmla="*/ 66 h 77"/>
              <a:gd name="T96" fmla="*/ 59 w 77"/>
              <a:gd name="T97" fmla="*/ 39 h 77"/>
              <a:gd name="T98" fmla="*/ 71 w 77"/>
              <a:gd name="T99" fmla="*/ 25 h 77"/>
              <a:gd name="T100" fmla="*/ 71 w 77"/>
              <a:gd name="T101" fmla="*/ 25 h 77"/>
              <a:gd name="T102" fmla="*/ 66 w 77"/>
              <a:gd name="T103" fmla="*/ 32 h 77"/>
              <a:gd name="T104" fmla="*/ 64 w 77"/>
              <a:gd name="T105" fmla="*/ 34 h 77"/>
              <a:gd name="T106" fmla="*/ 45 w 77"/>
              <a:gd name="T107" fmla="*/ 11 h 77"/>
              <a:gd name="T108" fmla="*/ 52 w 77"/>
              <a:gd name="T109" fmla="*/ 6 h 77"/>
              <a:gd name="T110" fmla="*/ 69 w 77"/>
              <a:gd name="T111" fmla="*/ 2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" h="77">
                <a:moveTo>
                  <a:pt x="77" y="25"/>
                </a:moveTo>
                <a:cubicBezTo>
                  <a:pt x="77" y="22"/>
                  <a:pt x="76" y="19"/>
                  <a:pt x="74" y="17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1"/>
                  <a:pt x="55" y="0"/>
                  <a:pt x="52" y="0"/>
                </a:cubicBezTo>
                <a:cubicBezTo>
                  <a:pt x="49" y="0"/>
                  <a:pt x="45" y="1"/>
                  <a:pt x="43" y="3"/>
                </a:cubicBezTo>
                <a:cubicBezTo>
                  <a:pt x="29" y="17"/>
                  <a:pt x="15" y="32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1" y="77"/>
                  <a:pt x="3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45" y="62"/>
                  <a:pt x="59" y="48"/>
                  <a:pt x="74" y="34"/>
                </a:cubicBezTo>
                <a:cubicBezTo>
                  <a:pt x="76" y="31"/>
                  <a:pt x="77" y="28"/>
                  <a:pt x="77" y="25"/>
                </a:cubicBezTo>
                <a:cubicBezTo>
                  <a:pt x="77" y="25"/>
                  <a:pt x="77" y="25"/>
                  <a:pt x="77" y="25"/>
                </a:cubicBezTo>
                <a:close/>
                <a:moveTo>
                  <a:pt x="38" y="18"/>
                </a:moveTo>
                <a:cubicBezTo>
                  <a:pt x="38" y="18"/>
                  <a:pt x="38" y="18"/>
                  <a:pt x="38" y="18"/>
                </a:cubicBezTo>
                <a:cubicBezTo>
                  <a:pt x="42" y="22"/>
                  <a:pt x="42" y="22"/>
                  <a:pt x="42" y="22"/>
                </a:cubicBezTo>
                <a:cubicBezTo>
                  <a:pt x="11" y="52"/>
                  <a:pt x="11" y="52"/>
                  <a:pt x="11" y="52"/>
                </a:cubicBezTo>
                <a:cubicBezTo>
                  <a:pt x="7" y="48"/>
                  <a:pt x="7" y="48"/>
                  <a:pt x="7" y="48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6" y="71"/>
                </a:moveTo>
                <a:cubicBezTo>
                  <a:pt x="6" y="71"/>
                  <a:pt x="6" y="71"/>
                  <a:pt x="6" y="71"/>
                </a:cubicBezTo>
                <a:cubicBezTo>
                  <a:pt x="6" y="56"/>
                  <a:pt x="6" y="56"/>
                  <a:pt x="6" y="56"/>
                </a:cubicBezTo>
                <a:cubicBezTo>
                  <a:pt x="21" y="71"/>
                  <a:pt x="21" y="71"/>
                  <a:pt x="21" y="71"/>
                </a:cubicBezTo>
                <a:cubicBezTo>
                  <a:pt x="6" y="71"/>
                  <a:pt x="6" y="71"/>
                  <a:pt x="6" y="71"/>
                </a:cubicBezTo>
                <a:close/>
                <a:moveTo>
                  <a:pt x="14" y="55"/>
                </a:moveTo>
                <a:cubicBezTo>
                  <a:pt x="14" y="55"/>
                  <a:pt x="14" y="55"/>
                  <a:pt x="14" y="55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3"/>
                  <a:pt x="22" y="63"/>
                  <a:pt x="22" y="63"/>
                </a:cubicBezTo>
                <a:cubicBezTo>
                  <a:pt x="14" y="55"/>
                  <a:pt x="14" y="55"/>
                  <a:pt x="14" y="55"/>
                </a:cubicBezTo>
                <a:close/>
                <a:moveTo>
                  <a:pt x="29" y="69"/>
                </a:moveTo>
                <a:cubicBezTo>
                  <a:pt x="29" y="69"/>
                  <a:pt x="29" y="69"/>
                  <a:pt x="29" y="69"/>
                </a:cubicBezTo>
                <a:cubicBezTo>
                  <a:pt x="25" y="66"/>
                  <a:pt x="25" y="66"/>
                  <a:pt x="25" y="66"/>
                </a:cubicBezTo>
                <a:cubicBezTo>
                  <a:pt x="55" y="35"/>
                  <a:pt x="55" y="35"/>
                  <a:pt x="55" y="35"/>
                </a:cubicBezTo>
                <a:cubicBezTo>
                  <a:pt x="59" y="39"/>
                  <a:pt x="59" y="39"/>
                  <a:pt x="59" y="39"/>
                </a:cubicBezTo>
                <a:cubicBezTo>
                  <a:pt x="29" y="69"/>
                  <a:pt x="29" y="69"/>
                  <a:pt x="29" y="69"/>
                </a:cubicBezTo>
                <a:close/>
                <a:moveTo>
                  <a:pt x="71" y="25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7"/>
                  <a:pt x="70" y="28"/>
                  <a:pt x="69" y="29"/>
                </a:cubicBezTo>
                <a:cubicBezTo>
                  <a:pt x="66" y="32"/>
                  <a:pt x="66" y="32"/>
                  <a:pt x="66" y="32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5" y="11"/>
                  <a:pt x="45" y="11"/>
                  <a:pt x="45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7"/>
                  <a:pt x="50" y="6"/>
                  <a:pt x="52" y="6"/>
                </a:cubicBezTo>
                <a:cubicBezTo>
                  <a:pt x="53" y="6"/>
                  <a:pt x="54" y="7"/>
                  <a:pt x="55" y="8"/>
                </a:cubicBezTo>
                <a:cubicBezTo>
                  <a:pt x="69" y="21"/>
                  <a:pt x="69" y="21"/>
                  <a:pt x="69" y="21"/>
                </a:cubicBezTo>
                <a:cubicBezTo>
                  <a:pt x="70" y="22"/>
                  <a:pt x="71" y="24"/>
                  <a:pt x="71" y="25"/>
                </a:cubicBezTo>
                <a:close/>
              </a:path>
            </a:pathLst>
          </a:custGeom>
          <a:solidFill>
            <a:srgbClr val="6D98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9"/>
          <p:cNvSpPr>
            <a:spLocks noEditPoints="1"/>
          </p:cNvSpPr>
          <p:nvPr/>
        </p:nvSpPr>
        <p:spPr bwMode="auto">
          <a:xfrm>
            <a:off x="6777355" y="2459990"/>
            <a:ext cx="240665" cy="247650"/>
          </a:xfrm>
          <a:custGeom>
            <a:avLst/>
            <a:gdLst>
              <a:gd name="T0" fmla="*/ 80 w 85"/>
              <a:gd name="T1" fmla="*/ 48 h 87"/>
              <a:gd name="T2" fmla="*/ 76 w 85"/>
              <a:gd name="T3" fmla="*/ 45 h 87"/>
              <a:gd name="T4" fmla="*/ 77 w 85"/>
              <a:gd name="T5" fmla="*/ 43 h 87"/>
              <a:gd name="T6" fmla="*/ 36 w 85"/>
              <a:gd name="T7" fmla="*/ 16 h 87"/>
              <a:gd name="T8" fmla="*/ 39 w 85"/>
              <a:gd name="T9" fmla="*/ 12 h 87"/>
              <a:gd name="T10" fmla="*/ 26 w 85"/>
              <a:gd name="T11" fmla="*/ 1 h 87"/>
              <a:gd name="T12" fmla="*/ 21 w 85"/>
              <a:gd name="T13" fmla="*/ 2 h 87"/>
              <a:gd name="T14" fmla="*/ 1 w 85"/>
              <a:gd name="T15" fmla="*/ 37 h 87"/>
              <a:gd name="T16" fmla="*/ 14 w 85"/>
              <a:gd name="T17" fmla="*/ 48 h 87"/>
              <a:gd name="T18" fmla="*/ 18 w 85"/>
              <a:gd name="T19" fmla="*/ 47 h 87"/>
              <a:gd name="T20" fmla="*/ 23 w 85"/>
              <a:gd name="T21" fmla="*/ 45 h 87"/>
              <a:gd name="T22" fmla="*/ 22 w 85"/>
              <a:gd name="T23" fmla="*/ 49 h 87"/>
              <a:gd name="T24" fmla="*/ 39 w 85"/>
              <a:gd name="T25" fmla="*/ 69 h 87"/>
              <a:gd name="T26" fmla="*/ 22 w 85"/>
              <a:gd name="T27" fmla="*/ 81 h 87"/>
              <a:gd name="T28" fmla="*/ 22 w 85"/>
              <a:gd name="T29" fmla="*/ 87 h 87"/>
              <a:gd name="T30" fmla="*/ 67 w 85"/>
              <a:gd name="T31" fmla="*/ 84 h 87"/>
              <a:gd name="T32" fmla="*/ 46 w 85"/>
              <a:gd name="T33" fmla="*/ 81 h 87"/>
              <a:gd name="T34" fmla="*/ 51 w 85"/>
              <a:gd name="T35" fmla="*/ 67 h 87"/>
              <a:gd name="T36" fmla="*/ 60 w 85"/>
              <a:gd name="T37" fmla="*/ 66 h 87"/>
              <a:gd name="T38" fmla="*/ 64 w 85"/>
              <a:gd name="T39" fmla="*/ 65 h 87"/>
              <a:gd name="T40" fmla="*/ 70 w 85"/>
              <a:gd name="T41" fmla="*/ 65 h 87"/>
              <a:gd name="T42" fmla="*/ 73 w 85"/>
              <a:gd name="T43" fmla="*/ 67 h 87"/>
              <a:gd name="T44" fmla="*/ 80 w 85"/>
              <a:gd name="T45" fmla="*/ 60 h 87"/>
              <a:gd name="T46" fmla="*/ 84 w 85"/>
              <a:gd name="T47" fmla="*/ 54 h 87"/>
              <a:gd name="T48" fmla="*/ 84 w 85"/>
              <a:gd name="T49" fmla="*/ 54 h 87"/>
              <a:gd name="T50" fmla="*/ 17 w 85"/>
              <a:gd name="T51" fmla="*/ 37 h 87"/>
              <a:gd name="T52" fmla="*/ 16 w 85"/>
              <a:gd name="T53" fmla="*/ 37 h 87"/>
              <a:gd name="T54" fmla="*/ 14 w 85"/>
              <a:gd name="T55" fmla="*/ 41 h 87"/>
              <a:gd name="T56" fmla="*/ 25 w 85"/>
              <a:gd name="T57" fmla="*/ 8 h 87"/>
              <a:gd name="T58" fmla="*/ 30 w 85"/>
              <a:gd name="T59" fmla="*/ 14 h 87"/>
              <a:gd name="T60" fmla="*/ 29 w 85"/>
              <a:gd name="T61" fmla="*/ 15 h 87"/>
              <a:gd name="T62" fmla="*/ 48 w 85"/>
              <a:gd name="T63" fmla="*/ 62 h 87"/>
              <a:gd name="T64" fmla="*/ 43 w 85"/>
              <a:gd name="T65" fmla="*/ 63 h 87"/>
              <a:gd name="T66" fmla="*/ 33 w 85"/>
              <a:gd name="T67" fmla="*/ 59 h 87"/>
              <a:gd name="T68" fmla="*/ 29 w 85"/>
              <a:gd name="T69" fmla="*/ 48 h 87"/>
              <a:gd name="T70" fmla="*/ 48 w 85"/>
              <a:gd name="T71" fmla="*/ 62 h 87"/>
              <a:gd name="T72" fmla="*/ 62 w 85"/>
              <a:gd name="T73" fmla="*/ 56 h 87"/>
              <a:gd name="T74" fmla="*/ 60 w 85"/>
              <a:gd name="T75" fmla="*/ 59 h 87"/>
              <a:gd name="T76" fmla="*/ 57 w 85"/>
              <a:gd name="T77" fmla="*/ 57 h 87"/>
              <a:gd name="T78" fmla="*/ 28 w 85"/>
              <a:gd name="T79" fmla="*/ 40 h 87"/>
              <a:gd name="T80" fmla="*/ 28 w 85"/>
              <a:gd name="T81" fmla="*/ 40 h 87"/>
              <a:gd name="T82" fmla="*/ 28 w 85"/>
              <a:gd name="T83" fmla="*/ 40 h 87"/>
              <a:gd name="T84" fmla="*/ 31 w 85"/>
              <a:gd name="T85" fmla="*/ 20 h 87"/>
              <a:gd name="T86" fmla="*/ 69 w 85"/>
              <a:gd name="T87" fmla="*/ 44 h 87"/>
              <a:gd name="T88" fmla="*/ 68 w 85"/>
              <a:gd name="T89" fmla="*/ 45 h 87"/>
              <a:gd name="T90" fmla="*/ 62 w 85"/>
              <a:gd name="T91" fmla="*/ 56 h 87"/>
              <a:gd name="T92" fmla="*/ 75 w 85"/>
              <a:gd name="T93" fmla="*/ 57 h 87"/>
              <a:gd name="T94" fmla="*/ 73 w 85"/>
              <a:gd name="T95" fmla="*/ 60 h 87"/>
              <a:gd name="T96" fmla="*/ 70 w 85"/>
              <a:gd name="T97" fmla="*/ 50 h 87"/>
              <a:gd name="T98" fmla="*/ 75 w 85"/>
              <a:gd name="T99" fmla="*/ 5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5" h="87">
                <a:moveTo>
                  <a:pt x="83" y="49"/>
                </a:moveTo>
                <a:cubicBezTo>
                  <a:pt x="80" y="48"/>
                  <a:pt x="80" y="48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76" y="45"/>
                  <a:pt x="76" y="45"/>
                  <a:pt x="76" y="45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8" y="41"/>
                  <a:pt x="77" y="39"/>
                  <a:pt x="76" y="39"/>
                </a:cubicBezTo>
                <a:cubicBezTo>
                  <a:pt x="36" y="16"/>
                  <a:pt x="36" y="16"/>
                  <a:pt x="36" y="16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0"/>
                  <a:pt x="39" y="8"/>
                  <a:pt x="37" y="8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1"/>
                  <a:pt x="21" y="2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9"/>
                  <a:pt x="1" y="41"/>
                  <a:pt x="2" y="42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7" y="49"/>
                  <a:pt x="18" y="47"/>
                </a:cubicBezTo>
                <a:cubicBezTo>
                  <a:pt x="20" y="43"/>
                  <a:pt x="20" y="43"/>
                  <a:pt x="20" y="43"/>
                </a:cubicBezTo>
                <a:cubicBezTo>
                  <a:pt x="23" y="45"/>
                  <a:pt x="23" y="45"/>
                  <a:pt x="23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6"/>
                  <a:pt x="22" y="48"/>
                  <a:pt x="22" y="49"/>
                </a:cubicBezTo>
                <a:cubicBezTo>
                  <a:pt x="22" y="54"/>
                  <a:pt x="24" y="60"/>
                  <a:pt x="28" y="63"/>
                </a:cubicBezTo>
                <a:cubicBezTo>
                  <a:pt x="31" y="66"/>
                  <a:pt x="35" y="68"/>
                  <a:pt x="39" y="69"/>
                </a:cubicBezTo>
                <a:cubicBezTo>
                  <a:pt x="39" y="81"/>
                  <a:pt x="39" y="81"/>
                  <a:pt x="39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0" y="81"/>
                  <a:pt x="19" y="82"/>
                  <a:pt x="19" y="84"/>
                </a:cubicBezTo>
                <a:cubicBezTo>
                  <a:pt x="19" y="86"/>
                  <a:pt x="20" y="87"/>
                  <a:pt x="22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65" y="87"/>
                  <a:pt x="67" y="86"/>
                  <a:pt x="67" y="84"/>
                </a:cubicBezTo>
                <a:cubicBezTo>
                  <a:pt x="67" y="82"/>
                  <a:pt x="65" y="81"/>
                  <a:pt x="63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69"/>
                  <a:pt x="46" y="69"/>
                  <a:pt x="46" y="69"/>
                </a:cubicBezTo>
                <a:cubicBezTo>
                  <a:pt x="48" y="69"/>
                  <a:pt x="49" y="68"/>
                  <a:pt x="51" y="67"/>
                </a:cubicBezTo>
                <a:cubicBezTo>
                  <a:pt x="53" y="66"/>
                  <a:pt x="55" y="65"/>
                  <a:pt x="56" y="64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1" y="67"/>
                  <a:pt x="63" y="67"/>
                  <a:pt x="64" y="65"/>
                </a:cubicBezTo>
                <a:cubicBezTo>
                  <a:pt x="66" y="63"/>
                  <a:pt x="66" y="63"/>
                  <a:pt x="66" y="63"/>
                </a:cubicBezTo>
                <a:cubicBezTo>
                  <a:pt x="70" y="65"/>
                  <a:pt x="70" y="65"/>
                  <a:pt x="70" y="65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4" y="68"/>
                  <a:pt x="76" y="67"/>
                  <a:pt x="77" y="66"/>
                </a:cubicBezTo>
                <a:cubicBezTo>
                  <a:pt x="80" y="60"/>
                  <a:pt x="80" y="60"/>
                  <a:pt x="80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2"/>
                  <a:pt x="84" y="50"/>
                  <a:pt x="83" y="49"/>
                </a:cubicBezTo>
                <a:close/>
                <a:moveTo>
                  <a:pt x="17" y="37"/>
                </a:move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8"/>
                  <a:pt x="16" y="38"/>
                  <a:pt x="16" y="38"/>
                </a:cubicBezTo>
                <a:cubicBezTo>
                  <a:pt x="14" y="41"/>
                  <a:pt x="14" y="41"/>
                  <a:pt x="14" y="41"/>
                </a:cubicBezTo>
                <a:cubicBezTo>
                  <a:pt x="8" y="38"/>
                  <a:pt x="8" y="38"/>
                  <a:pt x="8" y="38"/>
                </a:cubicBezTo>
                <a:cubicBezTo>
                  <a:pt x="25" y="8"/>
                  <a:pt x="25" y="8"/>
                  <a:pt x="25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17" y="37"/>
                  <a:pt x="17" y="37"/>
                  <a:pt x="17" y="37"/>
                </a:cubicBezTo>
                <a:close/>
                <a:moveTo>
                  <a:pt x="48" y="62"/>
                </a:moveTo>
                <a:cubicBezTo>
                  <a:pt x="48" y="62"/>
                  <a:pt x="48" y="62"/>
                  <a:pt x="48" y="62"/>
                </a:cubicBezTo>
                <a:cubicBezTo>
                  <a:pt x="47" y="62"/>
                  <a:pt x="45" y="63"/>
                  <a:pt x="43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39" y="63"/>
                  <a:pt x="35" y="61"/>
                  <a:pt x="33" y="59"/>
                </a:cubicBezTo>
                <a:cubicBezTo>
                  <a:pt x="30" y="56"/>
                  <a:pt x="29" y="53"/>
                  <a:pt x="29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1"/>
                  <a:pt x="49" y="61"/>
                  <a:pt x="48" y="62"/>
                </a:cubicBezTo>
                <a:close/>
                <a:moveTo>
                  <a:pt x="62" y="56"/>
                </a:moveTo>
                <a:cubicBezTo>
                  <a:pt x="62" y="56"/>
                  <a:pt x="62" y="56"/>
                  <a:pt x="62" y="56"/>
                </a:cubicBezTo>
                <a:cubicBezTo>
                  <a:pt x="62" y="57"/>
                  <a:pt x="62" y="57"/>
                  <a:pt x="62" y="57"/>
                </a:cubicBezTo>
                <a:cubicBezTo>
                  <a:pt x="60" y="59"/>
                  <a:pt x="60" y="59"/>
                  <a:pt x="60" y="59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1" y="37"/>
                  <a:pt x="21" y="37"/>
                  <a:pt x="21" y="37"/>
                </a:cubicBezTo>
                <a:cubicBezTo>
                  <a:pt x="31" y="20"/>
                  <a:pt x="31" y="20"/>
                  <a:pt x="31" y="20"/>
                </a:cubicBezTo>
                <a:cubicBezTo>
                  <a:pt x="70" y="43"/>
                  <a:pt x="70" y="43"/>
                  <a:pt x="70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2" y="56"/>
                  <a:pt x="62" y="56"/>
                  <a:pt x="62" y="56"/>
                </a:cubicBezTo>
                <a:close/>
                <a:moveTo>
                  <a:pt x="75" y="57"/>
                </a:moveTo>
                <a:cubicBezTo>
                  <a:pt x="75" y="57"/>
                  <a:pt x="75" y="57"/>
                  <a:pt x="75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3" y="60"/>
                  <a:pt x="73" y="60"/>
                  <a:pt x="73" y="60"/>
                </a:cubicBezTo>
                <a:cubicBezTo>
                  <a:pt x="67" y="56"/>
                  <a:pt x="67" y="56"/>
                  <a:pt x="67" y="56"/>
                </a:cubicBezTo>
                <a:cubicBezTo>
                  <a:pt x="70" y="50"/>
                  <a:pt x="70" y="50"/>
                  <a:pt x="70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5" y="57"/>
                  <a:pt x="75" y="57"/>
                  <a:pt x="75" y="57"/>
                </a:cubicBezTo>
                <a:close/>
              </a:path>
            </a:pathLst>
          </a:custGeom>
          <a:solidFill>
            <a:srgbClr val="6D98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7101840" y="2174240"/>
            <a:ext cx="791210" cy="18732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rgbClr val="6D986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7126605" y="4389120"/>
            <a:ext cx="792480" cy="18605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rgbClr val="6D986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 flipH="1">
            <a:off x="4241800" y="2195195"/>
            <a:ext cx="871855" cy="18732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rgbClr val="6D986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 flipH="1" flipV="1">
            <a:off x="4220210" y="4380865"/>
            <a:ext cx="873125" cy="18605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rgbClr val="6D986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7963535" y="2003425"/>
            <a:ext cx="218630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7963535" y="2284095"/>
            <a:ext cx="3173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7963535" y="4372610"/>
            <a:ext cx="218630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7963535" y="4653280"/>
            <a:ext cx="3173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948815" y="2003425"/>
            <a:ext cx="218630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56" name="矩形 55"/>
          <p:cNvSpPr/>
          <p:nvPr/>
        </p:nvSpPr>
        <p:spPr>
          <a:xfrm>
            <a:off x="961390" y="2284095"/>
            <a:ext cx="3173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1948815" y="4372610"/>
            <a:ext cx="2186305" cy="2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961390" y="4653280"/>
            <a:ext cx="3173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1" grpId="0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2" grpId="0" bldLvl="0" animBg="1"/>
      <p:bldP spid="43" grpId="0"/>
      <p:bldP spid="44" grpId="0"/>
      <p:bldP spid="51" grpId="0"/>
      <p:bldP spid="52" grpId="0"/>
      <p:bldP spid="53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020" y="-22860"/>
            <a:ext cx="2724150" cy="202819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20" y="4767580"/>
            <a:ext cx="1676400" cy="219456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2330" y="2044065"/>
            <a:ext cx="7925435" cy="2760980"/>
          </a:xfrm>
          <a:prstGeom prst="rect">
            <a:avLst/>
          </a:prstGeom>
          <a:noFill/>
          <a:ln w="31750" cap="flat">
            <a:solidFill>
              <a:srgbClr val="6D986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1137" y="2331484"/>
            <a:ext cx="31099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PART.03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48380" y="3103245"/>
            <a:ext cx="509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单击此处输入标题文本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62530" y="3716020"/>
            <a:ext cx="7266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For our ever-lasting friendship, send sincere blessings and warm greetings to my friends whom I miss so much.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99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sp>
        <p:nvSpPr>
          <p:cNvPr id="52" name="Freeform 3"/>
          <p:cNvSpPr>
            <a:spLocks noChangeArrowheads="1"/>
          </p:cNvSpPr>
          <p:nvPr/>
        </p:nvSpPr>
        <p:spPr bwMode="auto">
          <a:xfrm rot="19397468">
            <a:off x="4830763" y="1954213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6D986A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3" name="Freeform 3"/>
          <p:cNvSpPr>
            <a:spLocks noChangeArrowheads="1"/>
          </p:cNvSpPr>
          <p:nvPr/>
        </p:nvSpPr>
        <p:spPr bwMode="auto">
          <a:xfrm rot="3202081">
            <a:off x="6051550" y="2362200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6D986A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4" name="Freeform 3"/>
          <p:cNvSpPr>
            <a:spLocks noChangeArrowheads="1"/>
          </p:cNvSpPr>
          <p:nvPr/>
        </p:nvSpPr>
        <p:spPr bwMode="auto">
          <a:xfrm rot="8579122">
            <a:off x="5638800" y="3586163"/>
            <a:ext cx="1730375" cy="175577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6D986A"/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5" name="Freeform 3"/>
          <p:cNvSpPr>
            <a:spLocks noChangeArrowheads="1"/>
          </p:cNvSpPr>
          <p:nvPr/>
        </p:nvSpPr>
        <p:spPr bwMode="auto">
          <a:xfrm rot="13978264">
            <a:off x="4418806" y="3186907"/>
            <a:ext cx="1730375" cy="175418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6D986A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6" name="TextBox 19"/>
          <p:cNvSpPr txBox="1">
            <a:spLocks noChangeArrowheads="1"/>
          </p:cNvSpPr>
          <p:nvPr/>
        </p:nvSpPr>
        <p:spPr bwMode="auto">
          <a:xfrm>
            <a:off x="5160963" y="2295525"/>
            <a:ext cx="1093787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57" name="TextBox 20"/>
          <p:cNvSpPr txBox="1">
            <a:spLocks noChangeArrowheads="1"/>
          </p:cNvSpPr>
          <p:nvPr/>
        </p:nvSpPr>
        <p:spPr bwMode="auto">
          <a:xfrm>
            <a:off x="6370003" y="2777808"/>
            <a:ext cx="10937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id-ID" altLang="en-US" sz="5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5946775" y="4144963"/>
            <a:ext cx="1093788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T</a:t>
            </a:r>
          </a:p>
        </p:txBody>
      </p:sp>
      <p:sp>
        <p:nvSpPr>
          <p:cNvPr id="59" name="TextBox 22"/>
          <p:cNvSpPr txBox="1">
            <a:spLocks noChangeArrowheads="1"/>
          </p:cNvSpPr>
          <p:nvPr/>
        </p:nvSpPr>
        <p:spPr bwMode="auto">
          <a:xfrm>
            <a:off x="4657725" y="3589338"/>
            <a:ext cx="10937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W</a:t>
            </a:r>
          </a:p>
        </p:txBody>
      </p:sp>
      <p:grpSp>
        <p:nvGrpSpPr>
          <p:cNvPr id="68" name="PA_组合 12"/>
          <p:cNvGrpSpPr/>
          <p:nvPr>
            <p:custDataLst>
              <p:tags r:id="rId1"/>
            </p:custDataLst>
          </p:nvPr>
        </p:nvGrpSpPr>
        <p:grpSpPr>
          <a:xfrm>
            <a:off x="7722806" y="2113127"/>
            <a:ext cx="3037205" cy="1057275"/>
            <a:chOff x="4683061" y="915187"/>
            <a:chExt cx="3037205" cy="1057275"/>
          </a:xfrm>
        </p:grpSpPr>
        <p:sp>
          <p:nvSpPr>
            <p:cNvPr id="69" name="文本框 68"/>
            <p:cNvSpPr txBox="1"/>
            <p:nvPr/>
          </p:nvSpPr>
          <p:spPr>
            <a:xfrm>
              <a:off x="4683061" y="915187"/>
              <a:ext cx="16052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683061" y="1188872"/>
              <a:ext cx="3037205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</a:t>
              </a:r>
              <a:endParaRPr lang="zh-CN" altLang="en-US" sz="2000" dirty="0"/>
            </a:p>
          </p:txBody>
        </p:sp>
      </p:grpSp>
      <p:grpSp>
        <p:nvGrpSpPr>
          <p:cNvPr id="71" name="PA_组合 12"/>
          <p:cNvGrpSpPr/>
          <p:nvPr>
            <p:custDataLst>
              <p:tags r:id="rId2"/>
            </p:custDataLst>
          </p:nvPr>
        </p:nvGrpSpPr>
        <p:grpSpPr>
          <a:xfrm>
            <a:off x="7463726" y="4267047"/>
            <a:ext cx="3037205" cy="1081405"/>
            <a:chOff x="4683061" y="915187"/>
            <a:chExt cx="3037205" cy="1081405"/>
          </a:xfrm>
        </p:grpSpPr>
        <p:sp>
          <p:nvSpPr>
            <p:cNvPr id="72" name="文本框 71"/>
            <p:cNvSpPr txBox="1"/>
            <p:nvPr/>
          </p:nvSpPr>
          <p:spPr>
            <a:xfrm>
              <a:off x="4683061" y="915187"/>
              <a:ext cx="16052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683061" y="1213002"/>
              <a:ext cx="3037205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</a:t>
              </a:r>
              <a:endParaRPr lang="zh-CN" altLang="en-US" sz="2000" dirty="0"/>
            </a:p>
          </p:txBody>
        </p:sp>
      </p:grpSp>
      <p:grpSp>
        <p:nvGrpSpPr>
          <p:cNvPr id="74" name="PA_组合 12"/>
          <p:cNvGrpSpPr/>
          <p:nvPr>
            <p:custDataLst>
              <p:tags r:id="rId3"/>
            </p:custDataLst>
          </p:nvPr>
        </p:nvGrpSpPr>
        <p:grpSpPr>
          <a:xfrm>
            <a:off x="1620456" y="1867382"/>
            <a:ext cx="3037205" cy="1090295"/>
            <a:chOff x="4683061" y="945032"/>
            <a:chExt cx="3037205" cy="1090295"/>
          </a:xfrm>
        </p:grpSpPr>
        <p:sp>
          <p:nvSpPr>
            <p:cNvPr id="75" name="文本框 74"/>
            <p:cNvSpPr txBox="1"/>
            <p:nvPr/>
          </p:nvSpPr>
          <p:spPr>
            <a:xfrm>
              <a:off x="4683061" y="945032"/>
              <a:ext cx="16052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4683061" y="1251737"/>
              <a:ext cx="3037205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</a:t>
              </a:r>
              <a:endParaRPr lang="zh-CN" altLang="en-US" sz="2000" dirty="0"/>
            </a:p>
          </p:txBody>
        </p:sp>
      </p:grpSp>
      <p:grpSp>
        <p:nvGrpSpPr>
          <p:cNvPr id="77" name="PA_组合 12"/>
          <p:cNvGrpSpPr/>
          <p:nvPr>
            <p:custDataLst>
              <p:tags r:id="rId4"/>
            </p:custDataLst>
          </p:nvPr>
        </p:nvGrpSpPr>
        <p:grpSpPr>
          <a:xfrm>
            <a:off x="1440116" y="3790797"/>
            <a:ext cx="3037205" cy="1090295"/>
            <a:chOff x="4683061" y="960907"/>
            <a:chExt cx="3037205" cy="1090295"/>
          </a:xfrm>
        </p:grpSpPr>
        <p:sp>
          <p:nvSpPr>
            <p:cNvPr id="78" name="文本框 77"/>
            <p:cNvSpPr txBox="1"/>
            <p:nvPr/>
          </p:nvSpPr>
          <p:spPr>
            <a:xfrm>
              <a:off x="4683061" y="960907"/>
              <a:ext cx="16052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4683061" y="1267612"/>
              <a:ext cx="3037205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</a:t>
              </a:r>
              <a:endParaRPr lang="zh-CN" altLang="en-US" sz="2000" dirty="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sp>
        <p:nvSpPr>
          <p:cNvPr id="3" name="对角圆角矩形 2"/>
          <p:cNvSpPr/>
          <p:nvPr/>
        </p:nvSpPr>
        <p:spPr>
          <a:xfrm>
            <a:off x="1030605" y="2018348"/>
            <a:ext cx="2997200" cy="1504950"/>
          </a:xfrm>
          <a:prstGeom prst="round2Diag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对角圆角矩形 6"/>
          <p:cNvSpPr/>
          <p:nvPr/>
        </p:nvSpPr>
        <p:spPr>
          <a:xfrm>
            <a:off x="4586605" y="1988185"/>
            <a:ext cx="2997200" cy="1504950"/>
          </a:xfrm>
          <a:prstGeom prst="round2DiagRect">
            <a:avLst/>
          </a:prstGeom>
          <a:noFill/>
          <a:ln>
            <a:solidFill>
              <a:srgbClr val="6D986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200" strike="noStrike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对角圆角矩形 5"/>
          <p:cNvSpPr/>
          <p:nvPr/>
        </p:nvSpPr>
        <p:spPr>
          <a:xfrm>
            <a:off x="1030605" y="3907473"/>
            <a:ext cx="2997200" cy="1504950"/>
          </a:xfrm>
          <a:prstGeom prst="round2DiagRect">
            <a:avLst/>
          </a:prstGeom>
          <a:noFill/>
          <a:ln>
            <a:solidFill>
              <a:srgbClr val="6D986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200" strike="noStrike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4586605" y="3907473"/>
            <a:ext cx="2997200" cy="1504950"/>
          </a:xfrm>
          <a:prstGeom prst="round2Diag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对角圆角矩形 11"/>
          <p:cNvSpPr/>
          <p:nvPr/>
        </p:nvSpPr>
        <p:spPr>
          <a:xfrm>
            <a:off x="7933055" y="1988185"/>
            <a:ext cx="2997200" cy="1504950"/>
          </a:xfrm>
          <a:prstGeom prst="round2Diag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3" name="对角圆角矩形 12"/>
          <p:cNvSpPr/>
          <p:nvPr/>
        </p:nvSpPr>
        <p:spPr>
          <a:xfrm>
            <a:off x="7933055" y="3907473"/>
            <a:ext cx="2997200" cy="1504950"/>
          </a:xfrm>
          <a:prstGeom prst="round2DiagRect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200" strike="noStrike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  <p:bldP spid="7" grpId="0" bldLvl="0" animBg="1"/>
      <p:bldP spid="6" grpId="0" animBg="1"/>
      <p:bldP spid="6" grpId="1" bldLvl="0" animBg="1"/>
      <p:bldP spid="11" grpId="0" animBg="1"/>
      <p:bldP spid="11" grpId="1" bldLvl="0" animBg="1"/>
      <p:bldP spid="12" grpId="0" bldLvl="0" animBg="1"/>
      <p:bldP spid="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2543175" y="1812925"/>
            <a:ext cx="5715" cy="1134110"/>
          </a:xfrm>
          <a:prstGeom prst="straightConnector1">
            <a:avLst/>
          </a:prstGeom>
          <a:ln w="28575">
            <a:solidFill>
              <a:srgbClr val="6D98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9636760" y="1812925"/>
            <a:ext cx="5715" cy="1134110"/>
          </a:xfrm>
          <a:prstGeom prst="straightConnector1">
            <a:avLst/>
          </a:prstGeom>
          <a:ln w="28575">
            <a:solidFill>
              <a:srgbClr val="6D98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7272655" y="1812925"/>
            <a:ext cx="5715" cy="1134110"/>
          </a:xfrm>
          <a:prstGeom prst="straightConnector1">
            <a:avLst/>
          </a:prstGeom>
          <a:ln w="28575">
            <a:solidFill>
              <a:srgbClr val="6D98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4907915" y="1812925"/>
            <a:ext cx="5715" cy="1134110"/>
          </a:xfrm>
          <a:prstGeom prst="straightConnector1">
            <a:avLst/>
          </a:prstGeom>
          <a:ln w="28575">
            <a:solidFill>
              <a:srgbClr val="6D98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燕尾形 64"/>
          <p:cNvSpPr/>
          <p:nvPr/>
        </p:nvSpPr>
        <p:spPr>
          <a:xfrm>
            <a:off x="1416685" y="1812925"/>
            <a:ext cx="2260600" cy="271145"/>
          </a:xfrm>
          <a:prstGeom prst="chevron">
            <a:avLst/>
          </a:prstGeom>
          <a:solidFill>
            <a:srgbClr val="6D9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燕尾形 65"/>
          <p:cNvSpPr/>
          <p:nvPr/>
        </p:nvSpPr>
        <p:spPr>
          <a:xfrm>
            <a:off x="3781425" y="1812925"/>
            <a:ext cx="2260600" cy="271145"/>
          </a:xfrm>
          <a:prstGeom prst="chevron">
            <a:avLst/>
          </a:prstGeom>
          <a:solidFill>
            <a:srgbClr val="6D9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" name="燕尾形 66"/>
          <p:cNvSpPr/>
          <p:nvPr/>
        </p:nvSpPr>
        <p:spPr>
          <a:xfrm>
            <a:off x="6146165" y="1812925"/>
            <a:ext cx="2260600" cy="271145"/>
          </a:xfrm>
          <a:prstGeom prst="chevron">
            <a:avLst/>
          </a:prstGeom>
          <a:solidFill>
            <a:srgbClr val="6D9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8" name="燕尾形 67"/>
          <p:cNvSpPr/>
          <p:nvPr/>
        </p:nvSpPr>
        <p:spPr>
          <a:xfrm>
            <a:off x="8510270" y="1812925"/>
            <a:ext cx="2260600" cy="271145"/>
          </a:xfrm>
          <a:prstGeom prst="chevron">
            <a:avLst/>
          </a:prstGeom>
          <a:solidFill>
            <a:srgbClr val="6D9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9187180" y="2976880"/>
            <a:ext cx="904240" cy="904240"/>
            <a:chOff x="14468" y="5385"/>
            <a:chExt cx="1424" cy="1424"/>
          </a:xfrm>
        </p:grpSpPr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14468" y="5385"/>
              <a:ext cx="1424" cy="1424"/>
            </a:xfrm>
            <a:prstGeom prst="ellipse">
              <a:avLst/>
            </a:prstGeom>
            <a:noFill/>
            <a:ln w="25400">
              <a:solidFill>
                <a:srgbClr val="6D98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6" name="Freeform 217"/>
            <p:cNvSpPr>
              <a:spLocks noChangeAspect="1" noEditPoints="1"/>
            </p:cNvSpPr>
            <p:nvPr/>
          </p:nvSpPr>
          <p:spPr bwMode="auto">
            <a:xfrm>
              <a:off x="14795" y="5695"/>
              <a:ext cx="771" cy="783"/>
            </a:xfrm>
            <a:custGeom>
              <a:avLst/>
              <a:gdLst>
                <a:gd name="T0" fmla="*/ 49 w 125"/>
                <a:gd name="T1" fmla="*/ 16 h 127"/>
                <a:gd name="T2" fmla="*/ 36 w 125"/>
                <a:gd name="T3" fmla="*/ 18 h 127"/>
                <a:gd name="T4" fmla="*/ 25 w 125"/>
                <a:gd name="T5" fmla="*/ 26 h 127"/>
                <a:gd name="T6" fmla="*/ 18 w 125"/>
                <a:gd name="T7" fmla="*/ 37 h 127"/>
                <a:gd name="T8" fmla="*/ 15 w 125"/>
                <a:gd name="T9" fmla="*/ 50 h 127"/>
                <a:gd name="T10" fmla="*/ 18 w 125"/>
                <a:gd name="T11" fmla="*/ 64 h 127"/>
                <a:gd name="T12" fmla="*/ 25 w 125"/>
                <a:gd name="T13" fmla="*/ 75 h 127"/>
                <a:gd name="T14" fmla="*/ 36 w 125"/>
                <a:gd name="T15" fmla="*/ 81 h 127"/>
                <a:gd name="T16" fmla="*/ 49 w 125"/>
                <a:gd name="T17" fmla="*/ 85 h 127"/>
                <a:gd name="T18" fmla="*/ 63 w 125"/>
                <a:gd name="T19" fmla="*/ 81 h 127"/>
                <a:gd name="T20" fmla="*/ 73 w 125"/>
                <a:gd name="T21" fmla="*/ 75 h 127"/>
                <a:gd name="T22" fmla="*/ 81 w 125"/>
                <a:gd name="T23" fmla="*/ 64 h 127"/>
                <a:gd name="T24" fmla="*/ 84 w 125"/>
                <a:gd name="T25" fmla="*/ 50 h 127"/>
                <a:gd name="T26" fmla="*/ 81 w 125"/>
                <a:gd name="T27" fmla="*/ 37 h 127"/>
                <a:gd name="T28" fmla="*/ 73 w 125"/>
                <a:gd name="T29" fmla="*/ 26 h 127"/>
                <a:gd name="T30" fmla="*/ 63 w 125"/>
                <a:gd name="T31" fmla="*/ 18 h 127"/>
                <a:gd name="T32" fmla="*/ 49 w 125"/>
                <a:gd name="T33" fmla="*/ 16 h 127"/>
                <a:gd name="T34" fmla="*/ 49 w 125"/>
                <a:gd name="T35" fmla="*/ 0 h 127"/>
                <a:gd name="T36" fmla="*/ 68 w 125"/>
                <a:gd name="T37" fmla="*/ 4 h 127"/>
                <a:gd name="T38" fmla="*/ 85 w 125"/>
                <a:gd name="T39" fmla="*/ 16 h 127"/>
                <a:gd name="T40" fmla="*/ 95 w 125"/>
                <a:gd name="T41" fmla="*/ 31 h 127"/>
                <a:gd name="T42" fmla="*/ 99 w 125"/>
                <a:gd name="T43" fmla="*/ 50 h 127"/>
                <a:gd name="T44" fmla="*/ 97 w 125"/>
                <a:gd name="T45" fmla="*/ 64 h 127"/>
                <a:gd name="T46" fmla="*/ 91 w 125"/>
                <a:gd name="T47" fmla="*/ 77 h 127"/>
                <a:gd name="T48" fmla="*/ 91 w 125"/>
                <a:gd name="T49" fmla="*/ 78 h 127"/>
                <a:gd name="T50" fmla="*/ 122 w 125"/>
                <a:gd name="T51" fmla="*/ 109 h 127"/>
                <a:gd name="T52" fmla="*/ 124 w 125"/>
                <a:gd name="T53" fmla="*/ 113 h 127"/>
                <a:gd name="T54" fmla="*/ 125 w 125"/>
                <a:gd name="T55" fmla="*/ 116 h 127"/>
                <a:gd name="T56" fmla="*/ 124 w 125"/>
                <a:gd name="T57" fmla="*/ 120 h 127"/>
                <a:gd name="T58" fmla="*/ 122 w 125"/>
                <a:gd name="T59" fmla="*/ 123 h 127"/>
                <a:gd name="T60" fmla="*/ 119 w 125"/>
                <a:gd name="T61" fmla="*/ 126 h 127"/>
                <a:gd name="T62" fmla="*/ 115 w 125"/>
                <a:gd name="T63" fmla="*/ 127 h 127"/>
                <a:gd name="T64" fmla="*/ 111 w 125"/>
                <a:gd name="T65" fmla="*/ 126 h 127"/>
                <a:gd name="T66" fmla="*/ 107 w 125"/>
                <a:gd name="T67" fmla="*/ 123 h 127"/>
                <a:gd name="T68" fmla="*/ 77 w 125"/>
                <a:gd name="T69" fmla="*/ 93 h 127"/>
                <a:gd name="T70" fmla="*/ 76 w 125"/>
                <a:gd name="T71" fmla="*/ 92 h 127"/>
                <a:gd name="T72" fmla="*/ 64 w 125"/>
                <a:gd name="T73" fmla="*/ 98 h 127"/>
                <a:gd name="T74" fmla="*/ 49 w 125"/>
                <a:gd name="T75" fmla="*/ 101 h 127"/>
                <a:gd name="T76" fmla="*/ 30 w 125"/>
                <a:gd name="T77" fmla="*/ 97 h 127"/>
                <a:gd name="T78" fmla="*/ 14 w 125"/>
                <a:gd name="T79" fmla="*/ 85 h 127"/>
                <a:gd name="T80" fmla="*/ 4 w 125"/>
                <a:gd name="T81" fmla="*/ 69 h 127"/>
                <a:gd name="T82" fmla="*/ 0 w 125"/>
                <a:gd name="T83" fmla="*/ 50 h 127"/>
                <a:gd name="T84" fmla="*/ 4 w 125"/>
                <a:gd name="T85" fmla="*/ 31 h 127"/>
                <a:gd name="T86" fmla="*/ 14 w 125"/>
                <a:gd name="T87" fmla="*/ 16 h 127"/>
                <a:gd name="T88" fmla="*/ 30 w 125"/>
                <a:gd name="T89" fmla="*/ 4 h 127"/>
                <a:gd name="T90" fmla="*/ 49 w 125"/>
                <a:gd name="T9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" h="127">
                  <a:moveTo>
                    <a:pt x="49" y="16"/>
                  </a:moveTo>
                  <a:lnTo>
                    <a:pt x="36" y="18"/>
                  </a:lnTo>
                  <a:lnTo>
                    <a:pt x="25" y="26"/>
                  </a:lnTo>
                  <a:lnTo>
                    <a:pt x="18" y="37"/>
                  </a:lnTo>
                  <a:lnTo>
                    <a:pt x="15" y="50"/>
                  </a:lnTo>
                  <a:lnTo>
                    <a:pt x="18" y="64"/>
                  </a:lnTo>
                  <a:lnTo>
                    <a:pt x="25" y="75"/>
                  </a:lnTo>
                  <a:lnTo>
                    <a:pt x="36" y="81"/>
                  </a:lnTo>
                  <a:lnTo>
                    <a:pt x="49" y="85"/>
                  </a:lnTo>
                  <a:lnTo>
                    <a:pt x="63" y="81"/>
                  </a:lnTo>
                  <a:lnTo>
                    <a:pt x="73" y="75"/>
                  </a:lnTo>
                  <a:lnTo>
                    <a:pt x="81" y="64"/>
                  </a:lnTo>
                  <a:lnTo>
                    <a:pt x="84" y="50"/>
                  </a:lnTo>
                  <a:lnTo>
                    <a:pt x="81" y="37"/>
                  </a:lnTo>
                  <a:lnTo>
                    <a:pt x="73" y="26"/>
                  </a:lnTo>
                  <a:lnTo>
                    <a:pt x="63" y="18"/>
                  </a:lnTo>
                  <a:lnTo>
                    <a:pt x="49" y="16"/>
                  </a:lnTo>
                  <a:close/>
                  <a:moveTo>
                    <a:pt x="49" y="0"/>
                  </a:moveTo>
                  <a:lnTo>
                    <a:pt x="68" y="4"/>
                  </a:lnTo>
                  <a:lnTo>
                    <a:pt x="85" y="16"/>
                  </a:lnTo>
                  <a:lnTo>
                    <a:pt x="95" y="31"/>
                  </a:lnTo>
                  <a:lnTo>
                    <a:pt x="99" y="50"/>
                  </a:lnTo>
                  <a:lnTo>
                    <a:pt x="97" y="64"/>
                  </a:lnTo>
                  <a:lnTo>
                    <a:pt x="91" y="77"/>
                  </a:lnTo>
                  <a:lnTo>
                    <a:pt x="91" y="78"/>
                  </a:lnTo>
                  <a:lnTo>
                    <a:pt x="122" y="109"/>
                  </a:lnTo>
                  <a:lnTo>
                    <a:pt x="124" y="113"/>
                  </a:lnTo>
                  <a:lnTo>
                    <a:pt x="125" y="116"/>
                  </a:lnTo>
                  <a:lnTo>
                    <a:pt x="124" y="120"/>
                  </a:lnTo>
                  <a:lnTo>
                    <a:pt x="122" y="123"/>
                  </a:lnTo>
                  <a:lnTo>
                    <a:pt x="119" y="126"/>
                  </a:lnTo>
                  <a:lnTo>
                    <a:pt x="115" y="127"/>
                  </a:lnTo>
                  <a:lnTo>
                    <a:pt x="111" y="126"/>
                  </a:lnTo>
                  <a:lnTo>
                    <a:pt x="107" y="123"/>
                  </a:lnTo>
                  <a:lnTo>
                    <a:pt x="77" y="93"/>
                  </a:lnTo>
                  <a:lnTo>
                    <a:pt x="76" y="92"/>
                  </a:lnTo>
                  <a:lnTo>
                    <a:pt x="64" y="98"/>
                  </a:lnTo>
                  <a:lnTo>
                    <a:pt x="49" y="101"/>
                  </a:lnTo>
                  <a:lnTo>
                    <a:pt x="30" y="97"/>
                  </a:lnTo>
                  <a:lnTo>
                    <a:pt x="14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1"/>
                  </a:lnTo>
                  <a:lnTo>
                    <a:pt x="14" y="16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D986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094230" y="2976880"/>
            <a:ext cx="904240" cy="904240"/>
            <a:chOff x="3297" y="5385"/>
            <a:chExt cx="1424" cy="1424"/>
          </a:xfrm>
        </p:grpSpPr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3297" y="5385"/>
              <a:ext cx="1424" cy="1424"/>
            </a:xfrm>
            <a:prstGeom prst="ellipse">
              <a:avLst/>
            </a:prstGeom>
            <a:noFill/>
            <a:ln w="25400">
              <a:solidFill>
                <a:srgbClr val="6D98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9" name="Freeform 218"/>
            <p:cNvSpPr>
              <a:spLocks noChangeAspect="1" noEditPoints="1"/>
            </p:cNvSpPr>
            <p:nvPr/>
          </p:nvSpPr>
          <p:spPr bwMode="auto">
            <a:xfrm>
              <a:off x="3637" y="5704"/>
              <a:ext cx="745" cy="783"/>
            </a:xfrm>
            <a:custGeom>
              <a:avLst/>
              <a:gdLst>
                <a:gd name="T0" fmla="*/ 61 w 117"/>
                <a:gd name="T1" fmla="*/ 38 h 123"/>
                <a:gd name="T2" fmla="*/ 72 w 117"/>
                <a:gd name="T3" fmla="*/ 43 h 123"/>
                <a:gd name="T4" fmla="*/ 76 w 117"/>
                <a:gd name="T5" fmla="*/ 47 h 123"/>
                <a:gd name="T6" fmla="*/ 63 w 117"/>
                <a:gd name="T7" fmla="*/ 62 h 123"/>
                <a:gd name="T8" fmla="*/ 61 w 117"/>
                <a:gd name="T9" fmla="*/ 59 h 123"/>
                <a:gd name="T10" fmla="*/ 54 w 117"/>
                <a:gd name="T11" fmla="*/ 57 h 123"/>
                <a:gd name="T12" fmla="*/ 49 w 117"/>
                <a:gd name="T13" fmla="*/ 59 h 123"/>
                <a:gd name="T14" fmla="*/ 24 w 117"/>
                <a:gd name="T15" fmla="*/ 83 h 123"/>
                <a:gd name="T16" fmla="*/ 20 w 117"/>
                <a:gd name="T17" fmla="*/ 88 h 123"/>
                <a:gd name="T18" fmla="*/ 20 w 117"/>
                <a:gd name="T19" fmla="*/ 94 h 123"/>
                <a:gd name="T20" fmla="*/ 24 w 117"/>
                <a:gd name="T21" fmla="*/ 100 h 123"/>
                <a:gd name="T22" fmla="*/ 27 w 117"/>
                <a:gd name="T23" fmla="*/ 102 h 123"/>
                <a:gd name="T24" fmla="*/ 33 w 117"/>
                <a:gd name="T25" fmla="*/ 104 h 123"/>
                <a:gd name="T26" fmla="*/ 38 w 117"/>
                <a:gd name="T27" fmla="*/ 102 h 123"/>
                <a:gd name="T28" fmla="*/ 51 w 117"/>
                <a:gd name="T29" fmla="*/ 91 h 123"/>
                <a:gd name="T30" fmla="*/ 58 w 117"/>
                <a:gd name="T31" fmla="*/ 88 h 123"/>
                <a:gd name="T32" fmla="*/ 65 w 117"/>
                <a:gd name="T33" fmla="*/ 91 h 123"/>
                <a:gd name="T34" fmla="*/ 67 w 117"/>
                <a:gd name="T35" fmla="*/ 97 h 123"/>
                <a:gd name="T36" fmla="*/ 65 w 117"/>
                <a:gd name="T37" fmla="*/ 104 h 123"/>
                <a:gd name="T38" fmla="*/ 45 w 117"/>
                <a:gd name="T39" fmla="*/ 121 h 123"/>
                <a:gd name="T40" fmla="*/ 33 w 117"/>
                <a:gd name="T41" fmla="*/ 123 h 123"/>
                <a:gd name="T42" fmla="*/ 11 w 117"/>
                <a:gd name="T43" fmla="*/ 114 h 123"/>
                <a:gd name="T44" fmla="*/ 3 w 117"/>
                <a:gd name="T45" fmla="*/ 102 h 123"/>
                <a:gd name="T46" fmla="*/ 3 w 117"/>
                <a:gd name="T47" fmla="*/ 79 h 123"/>
                <a:gd name="T48" fmla="*/ 32 w 117"/>
                <a:gd name="T49" fmla="*/ 47 h 123"/>
                <a:gd name="T50" fmla="*/ 54 w 117"/>
                <a:gd name="T51" fmla="*/ 38 h 123"/>
                <a:gd name="T52" fmla="*/ 97 w 117"/>
                <a:gd name="T53" fmla="*/ 3 h 123"/>
                <a:gd name="T54" fmla="*/ 108 w 117"/>
                <a:gd name="T55" fmla="*/ 9 h 123"/>
                <a:gd name="T56" fmla="*/ 117 w 117"/>
                <a:gd name="T57" fmla="*/ 32 h 123"/>
                <a:gd name="T58" fmla="*/ 108 w 117"/>
                <a:gd name="T59" fmla="*/ 54 h 123"/>
                <a:gd name="T60" fmla="*/ 75 w 117"/>
                <a:gd name="T61" fmla="*/ 83 h 123"/>
                <a:gd name="T62" fmla="*/ 63 w 117"/>
                <a:gd name="T63" fmla="*/ 85 h 123"/>
                <a:gd name="T64" fmla="*/ 42 w 117"/>
                <a:gd name="T65" fmla="*/ 76 h 123"/>
                <a:gd name="T66" fmla="*/ 54 w 117"/>
                <a:gd name="T67" fmla="*/ 62 h 123"/>
                <a:gd name="T68" fmla="*/ 58 w 117"/>
                <a:gd name="T69" fmla="*/ 64 h 123"/>
                <a:gd name="T70" fmla="*/ 63 w 117"/>
                <a:gd name="T71" fmla="*/ 66 h 123"/>
                <a:gd name="T72" fmla="*/ 70 w 117"/>
                <a:gd name="T73" fmla="*/ 64 h 123"/>
                <a:gd name="T74" fmla="*/ 95 w 117"/>
                <a:gd name="T75" fmla="*/ 41 h 123"/>
                <a:gd name="T76" fmla="*/ 97 w 117"/>
                <a:gd name="T77" fmla="*/ 36 h 123"/>
                <a:gd name="T78" fmla="*/ 97 w 117"/>
                <a:gd name="T79" fmla="*/ 29 h 123"/>
                <a:gd name="T80" fmla="*/ 95 w 117"/>
                <a:gd name="T81" fmla="*/ 24 h 123"/>
                <a:gd name="T82" fmla="*/ 91 w 117"/>
                <a:gd name="T83" fmla="*/ 21 h 123"/>
                <a:gd name="T84" fmla="*/ 86 w 117"/>
                <a:gd name="T85" fmla="*/ 19 h 123"/>
                <a:gd name="T86" fmla="*/ 79 w 117"/>
                <a:gd name="T87" fmla="*/ 21 h 123"/>
                <a:gd name="T88" fmla="*/ 67 w 117"/>
                <a:gd name="T89" fmla="*/ 32 h 123"/>
                <a:gd name="T90" fmla="*/ 61 w 117"/>
                <a:gd name="T91" fmla="*/ 34 h 123"/>
                <a:gd name="T92" fmla="*/ 54 w 117"/>
                <a:gd name="T93" fmla="*/ 32 h 123"/>
                <a:gd name="T94" fmla="*/ 51 w 117"/>
                <a:gd name="T95" fmla="*/ 25 h 123"/>
                <a:gd name="T96" fmla="*/ 54 w 117"/>
                <a:gd name="T97" fmla="*/ 19 h 123"/>
                <a:gd name="T98" fmla="*/ 74 w 117"/>
                <a:gd name="T99" fmla="*/ 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123">
                  <a:moveTo>
                    <a:pt x="54" y="38"/>
                  </a:moveTo>
                  <a:lnTo>
                    <a:pt x="61" y="38"/>
                  </a:lnTo>
                  <a:lnTo>
                    <a:pt x="66" y="41"/>
                  </a:lnTo>
                  <a:lnTo>
                    <a:pt x="72" y="43"/>
                  </a:lnTo>
                  <a:lnTo>
                    <a:pt x="75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63" y="62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57" y="58"/>
                  </a:lnTo>
                  <a:lnTo>
                    <a:pt x="54" y="57"/>
                  </a:lnTo>
                  <a:lnTo>
                    <a:pt x="51" y="58"/>
                  </a:lnTo>
                  <a:lnTo>
                    <a:pt x="49" y="59"/>
                  </a:lnTo>
                  <a:lnTo>
                    <a:pt x="46" y="60"/>
                  </a:lnTo>
                  <a:lnTo>
                    <a:pt x="24" y="83"/>
                  </a:lnTo>
                  <a:lnTo>
                    <a:pt x="21" y="85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20" y="94"/>
                  </a:lnTo>
                  <a:lnTo>
                    <a:pt x="21" y="97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7" y="102"/>
                  </a:lnTo>
                  <a:lnTo>
                    <a:pt x="31" y="104"/>
                  </a:lnTo>
                  <a:lnTo>
                    <a:pt x="33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1" y="100"/>
                  </a:lnTo>
                  <a:lnTo>
                    <a:pt x="51" y="91"/>
                  </a:lnTo>
                  <a:lnTo>
                    <a:pt x="54" y="89"/>
                  </a:lnTo>
                  <a:lnTo>
                    <a:pt x="58" y="88"/>
                  </a:lnTo>
                  <a:lnTo>
                    <a:pt x="61" y="89"/>
                  </a:lnTo>
                  <a:lnTo>
                    <a:pt x="65" y="91"/>
                  </a:lnTo>
                  <a:lnTo>
                    <a:pt x="66" y="94"/>
                  </a:lnTo>
                  <a:lnTo>
                    <a:pt x="67" y="97"/>
                  </a:lnTo>
                  <a:lnTo>
                    <a:pt x="66" y="101"/>
                  </a:lnTo>
                  <a:lnTo>
                    <a:pt x="65" y="104"/>
                  </a:lnTo>
                  <a:lnTo>
                    <a:pt x="55" y="114"/>
                  </a:lnTo>
                  <a:lnTo>
                    <a:pt x="4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21" y="121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3" y="102"/>
                  </a:lnTo>
                  <a:lnTo>
                    <a:pt x="0" y="91"/>
                  </a:lnTo>
                  <a:lnTo>
                    <a:pt x="3" y="79"/>
                  </a:lnTo>
                  <a:lnTo>
                    <a:pt x="10" y="70"/>
                  </a:lnTo>
                  <a:lnTo>
                    <a:pt x="32" y="47"/>
                  </a:lnTo>
                  <a:lnTo>
                    <a:pt x="42" y="40"/>
                  </a:lnTo>
                  <a:lnTo>
                    <a:pt x="54" y="38"/>
                  </a:lnTo>
                  <a:close/>
                  <a:moveTo>
                    <a:pt x="86" y="0"/>
                  </a:moveTo>
                  <a:lnTo>
                    <a:pt x="97" y="3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14" y="20"/>
                  </a:lnTo>
                  <a:lnTo>
                    <a:pt x="117" y="32"/>
                  </a:lnTo>
                  <a:lnTo>
                    <a:pt x="114" y="43"/>
                  </a:lnTo>
                  <a:lnTo>
                    <a:pt x="108" y="54"/>
                  </a:lnTo>
                  <a:lnTo>
                    <a:pt x="86" y="76"/>
                  </a:lnTo>
                  <a:lnTo>
                    <a:pt x="75" y="83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51" y="83"/>
                  </a:lnTo>
                  <a:lnTo>
                    <a:pt x="42" y="76"/>
                  </a:lnTo>
                  <a:lnTo>
                    <a:pt x="41" y="75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8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7" y="36"/>
                  </a:lnTo>
                  <a:lnTo>
                    <a:pt x="97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1" y="21"/>
                  </a:lnTo>
                  <a:lnTo>
                    <a:pt x="88" y="20"/>
                  </a:lnTo>
                  <a:lnTo>
                    <a:pt x="86" y="19"/>
                  </a:lnTo>
                  <a:lnTo>
                    <a:pt x="82" y="20"/>
                  </a:lnTo>
                  <a:lnTo>
                    <a:pt x="79" y="21"/>
                  </a:lnTo>
                  <a:lnTo>
                    <a:pt x="76" y="22"/>
                  </a:lnTo>
                  <a:lnTo>
                    <a:pt x="67" y="32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7" y="34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51" y="21"/>
                  </a:lnTo>
                  <a:lnTo>
                    <a:pt x="54" y="19"/>
                  </a:lnTo>
                  <a:lnTo>
                    <a:pt x="63" y="9"/>
                  </a:lnTo>
                  <a:lnTo>
                    <a:pt x="74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D986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458335" y="2976880"/>
            <a:ext cx="904240" cy="904240"/>
            <a:chOff x="7021" y="5385"/>
            <a:chExt cx="1424" cy="1424"/>
          </a:xfrm>
        </p:grpSpPr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7021" y="5385"/>
              <a:ext cx="1424" cy="1424"/>
            </a:xfrm>
            <a:prstGeom prst="ellipse">
              <a:avLst/>
            </a:prstGeom>
            <a:noFill/>
            <a:ln w="25400">
              <a:solidFill>
                <a:srgbClr val="6D98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2" name="Freeform 219"/>
            <p:cNvSpPr>
              <a:spLocks noChangeAspect="1" noEditPoints="1"/>
            </p:cNvSpPr>
            <p:nvPr/>
          </p:nvSpPr>
          <p:spPr bwMode="auto">
            <a:xfrm>
              <a:off x="7428" y="5691"/>
              <a:ext cx="610" cy="783"/>
            </a:xfrm>
            <a:custGeom>
              <a:avLst/>
              <a:gdLst>
                <a:gd name="T0" fmla="*/ 49 w 99"/>
                <a:gd name="T1" fmla="*/ 17 h 127"/>
                <a:gd name="T2" fmla="*/ 36 w 99"/>
                <a:gd name="T3" fmla="*/ 21 h 127"/>
                <a:gd name="T4" fmla="*/ 26 w 99"/>
                <a:gd name="T5" fmla="*/ 31 h 127"/>
                <a:gd name="T6" fmla="*/ 22 w 99"/>
                <a:gd name="T7" fmla="*/ 46 h 127"/>
                <a:gd name="T8" fmla="*/ 26 w 99"/>
                <a:gd name="T9" fmla="*/ 60 h 127"/>
                <a:gd name="T10" fmla="*/ 36 w 99"/>
                <a:gd name="T11" fmla="*/ 69 h 127"/>
                <a:gd name="T12" fmla="*/ 49 w 99"/>
                <a:gd name="T13" fmla="*/ 73 h 127"/>
                <a:gd name="T14" fmla="*/ 64 w 99"/>
                <a:gd name="T15" fmla="*/ 69 h 127"/>
                <a:gd name="T16" fmla="*/ 74 w 99"/>
                <a:gd name="T17" fmla="*/ 60 h 127"/>
                <a:gd name="T18" fmla="*/ 78 w 99"/>
                <a:gd name="T19" fmla="*/ 46 h 127"/>
                <a:gd name="T20" fmla="*/ 74 w 99"/>
                <a:gd name="T21" fmla="*/ 31 h 127"/>
                <a:gd name="T22" fmla="*/ 64 w 99"/>
                <a:gd name="T23" fmla="*/ 21 h 127"/>
                <a:gd name="T24" fmla="*/ 49 w 99"/>
                <a:gd name="T25" fmla="*/ 17 h 127"/>
                <a:gd name="T26" fmla="*/ 49 w 99"/>
                <a:gd name="T27" fmla="*/ 0 h 127"/>
                <a:gd name="T28" fmla="*/ 69 w 99"/>
                <a:gd name="T29" fmla="*/ 4 h 127"/>
                <a:gd name="T30" fmla="*/ 85 w 99"/>
                <a:gd name="T31" fmla="*/ 14 h 127"/>
                <a:gd name="T32" fmla="*/ 95 w 99"/>
                <a:gd name="T33" fmla="*/ 30 h 127"/>
                <a:gd name="T34" fmla="*/ 99 w 99"/>
                <a:gd name="T35" fmla="*/ 50 h 127"/>
                <a:gd name="T36" fmla="*/ 99 w 99"/>
                <a:gd name="T37" fmla="*/ 55 h 127"/>
                <a:gd name="T38" fmla="*/ 97 w 99"/>
                <a:gd name="T39" fmla="*/ 72 h 127"/>
                <a:gd name="T40" fmla="*/ 89 w 99"/>
                <a:gd name="T41" fmla="*/ 89 h 127"/>
                <a:gd name="T42" fmla="*/ 80 w 99"/>
                <a:gd name="T43" fmla="*/ 102 h 127"/>
                <a:gd name="T44" fmla="*/ 69 w 99"/>
                <a:gd name="T45" fmla="*/ 113 h 127"/>
                <a:gd name="T46" fmla="*/ 60 w 99"/>
                <a:gd name="T47" fmla="*/ 120 h 127"/>
                <a:gd name="T48" fmla="*/ 53 w 99"/>
                <a:gd name="T49" fmla="*/ 126 h 127"/>
                <a:gd name="T50" fmla="*/ 51 w 99"/>
                <a:gd name="T51" fmla="*/ 127 h 127"/>
                <a:gd name="T52" fmla="*/ 48 w 99"/>
                <a:gd name="T53" fmla="*/ 126 h 127"/>
                <a:gd name="T54" fmla="*/ 43 w 99"/>
                <a:gd name="T55" fmla="*/ 122 h 127"/>
                <a:gd name="T56" fmla="*/ 34 w 99"/>
                <a:gd name="T57" fmla="*/ 115 h 127"/>
                <a:gd name="T58" fmla="*/ 25 w 99"/>
                <a:gd name="T59" fmla="*/ 106 h 127"/>
                <a:gd name="T60" fmla="*/ 15 w 99"/>
                <a:gd name="T61" fmla="*/ 94 h 127"/>
                <a:gd name="T62" fmla="*/ 8 w 99"/>
                <a:gd name="T63" fmla="*/ 80 h 127"/>
                <a:gd name="T64" fmla="*/ 2 w 99"/>
                <a:gd name="T65" fmla="*/ 65 h 127"/>
                <a:gd name="T66" fmla="*/ 1 w 99"/>
                <a:gd name="T67" fmla="*/ 58 h 127"/>
                <a:gd name="T68" fmla="*/ 0 w 99"/>
                <a:gd name="T69" fmla="*/ 50 h 127"/>
                <a:gd name="T70" fmla="*/ 4 w 99"/>
                <a:gd name="T71" fmla="*/ 30 h 127"/>
                <a:gd name="T72" fmla="*/ 14 w 99"/>
                <a:gd name="T73" fmla="*/ 14 h 127"/>
                <a:gd name="T74" fmla="*/ 30 w 99"/>
                <a:gd name="T75" fmla="*/ 4 h 127"/>
                <a:gd name="T76" fmla="*/ 49 w 99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127">
                  <a:moveTo>
                    <a:pt x="49" y="17"/>
                  </a:moveTo>
                  <a:lnTo>
                    <a:pt x="36" y="21"/>
                  </a:lnTo>
                  <a:lnTo>
                    <a:pt x="26" y="31"/>
                  </a:lnTo>
                  <a:lnTo>
                    <a:pt x="22" y="46"/>
                  </a:lnTo>
                  <a:lnTo>
                    <a:pt x="26" y="60"/>
                  </a:lnTo>
                  <a:lnTo>
                    <a:pt x="36" y="69"/>
                  </a:lnTo>
                  <a:lnTo>
                    <a:pt x="49" y="73"/>
                  </a:lnTo>
                  <a:lnTo>
                    <a:pt x="64" y="69"/>
                  </a:lnTo>
                  <a:lnTo>
                    <a:pt x="74" y="60"/>
                  </a:lnTo>
                  <a:lnTo>
                    <a:pt x="78" y="46"/>
                  </a:lnTo>
                  <a:lnTo>
                    <a:pt x="74" y="31"/>
                  </a:lnTo>
                  <a:lnTo>
                    <a:pt x="64" y="21"/>
                  </a:lnTo>
                  <a:lnTo>
                    <a:pt x="49" y="17"/>
                  </a:lnTo>
                  <a:close/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5" y="30"/>
                  </a:lnTo>
                  <a:lnTo>
                    <a:pt x="99" y="50"/>
                  </a:lnTo>
                  <a:lnTo>
                    <a:pt x="99" y="55"/>
                  </a:lnTo>
                  <a:lnTo>
                    <a:pt x="97" y="72"/>
                  </a:lnTo>
                  <a:lnTo>
                    <a:pt x="89" y="89"/>
                  </a:lnTo>
                  <a:lnTo>
                    <a:pt x="80" y="102"/>
                  </a:lnTo>
                  <a:lnTo>
                    <a:pt x="69" y="113"/>
                  </a:lnTo>
                  <a:lnTo>
                    <a:pt x="60" y="120"/>
                  </a:lnTo>
                  <a:lnTo>
                    <a:pt x="53" y="126"/>
                  </a:lnTo>
                  <a:lnTo>
                    <a:pt x="51" y="127"/>
                  </a:lnTo>
                  <a:lnTo>
                    <a:pt x="48" y="126"/>
                  </a:lnTo>
                  <a:lnTo>
                    <a:pt x="43" y="122"/>
                  </a:lnTo>
                  <a:lnTo>
                    <a:pt x="34" y="115"/>
                  </a:lnTo>
                  <a:lnTo>
                    <a:pt x="25" y="106"/>
                  </a:lnTo>
                  <a:lnTo>
                    <a:pt x="15" y="94"/>
                  </a:lnTo>
                  <a:lnTo>
                    <a:pt x="8" y="80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D986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823710" y="2976880"/>
            <a:ext cx="904240" cy="904240"/>
            <a:chOff x="10745" y="5385"/>
            <a:chExt cx="1424" cy="1424"/>
          </a:xfrm>
        </p:grpSpPr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10745" y="5385"/>
              <a:ext cx="1424" cy="1424"/>
            </a:xfrm>
            <a:prstGeom prst="ellipse">
              <a:avLst/>
            </a:prstGeom>
            <a:noFill/>
            <a:ln w="25400">
              <a:solidFill>
                <a:srgbClr val="6D98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5" name="Freeform 221"/>
            <p:cNvSpPr>
              <a:spLocks noChangeAspect="1"/>
            </p:cNvSpPr>
            <p:nvPr/>
          </p:nvSpPr>
          <p:spPr bwMode="auto">
            <a:xfrm>
              <a:off x="11047" y="5704"/>
              <a:ext cx="816" cy="783"/>
            </a:xfrm>
            <a:custGeom>
              <a:avLst/>
              <a:gdLst>
                <a:gd name="T0" fmla="*/ 61 w 124"/>
                <a:gd name="T1" fmla="*/ 0 h 119"/>
                <a:gd name="T2" fmla="*/ 82 w 124"/>
                <a:gd name="T3" fmla="*/ 38 h 119"/>
                <a:gd name="T4" fmla="*/ 124 w 124"/>
                <a:gd name="T5" fmla="*/ 45 h 119"/>
                <a:gd name="T6" fmla="*/ 95 w 124"/>
                <a:gd name="T7" fmla="*/ 77 h 119"/>
                <a:gd name="T8" fmla="*/ 101 w 124"/>
                <a:gd name="T9" fmla="*/ 119 h 119"/>
                <a:gd name="T10" fmla="*/ 61 w 124"/>
                <a:gd name="T11" fmla="*/ 100 h 119"/>
                <a:gd name="T12" fmla="*/ 23 w 124"/>
                <a:gd name="T13" fmla="*/ 119 h 119"/>
                <a:gd name="T14" fmla="*/ 29 w 124"/>
                <a:gd name="T15" fmla="*/ 77 h 119"/>
                <a:gd name="T16" fmla="*/ 0 w 124"/>
                <a:gd name="T17" fmla="*/ 45 h 119"/>
                <a:gd name="T18" fmla="*/ 42 w 124"/>
                <a:gd name="T19" fmla="*/ 38 h 119"/>
                <a:gd name="T20" fmla="*/ 61 w 124"/>
                <a:gd name="T2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19">
                  <a:moveTo>
                    <a:pt x="61" y="0"/>
                  </a:moveTo>
                  <a:lnTo>
                    <a:pt x="82" y="38"/>
                  </a:lnTo>
                  <a:lnTo>
                    <a:pt x="124" y="45"/>
                  </a:lnTo>
                  <a:lnTo>
                    <a:pt x="95" y="77"/>
                  </a:lnTo>
                  <a:lnTo>
                    <a:pt x="101" y="119"/>
                  </a:lnTo>
                  <a:lnTo>
                    <a:pt x="61" y="100"/>
                  </a:lnTo>
                  <a:lnTo>
                    <a:pt x="23" y="119"/>
                  </a:lnTo>
                  <a:lnTo>
                    <a:pt x="29" y="77"/>
                  </a:lnTo>
                  <a:lnTo>
                    <a:pt x="0" y="45"/>
                  </a:lnTo>
                  <a:lnTo>
                    <a:pt x="42" y="3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6D986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>
            <a:off x="1415415" y="4471670"/>
            <a:ext cx="2259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742440" y="416496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4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780155" y="4471670"/>
            <a:ext cx="2259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107180" y="416496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4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146165" y="4471670"/>
            <a:ext cx="2259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471920" y="416496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4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510270" y="4471670"/>
            <a:ext cx="2259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836660" y="416496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4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188585" y="2194560"/>
            <a:ext cx="5840095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119"/>
          <p:cNvSpPr txBox="1"/>
          <p:nvPr/>
        </p:nvSpPr>
        <p:spPr>
          <a:xfrm>
            <a:off x="5096913" y="182946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3D735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50" name="勾"/>
          <p:cNvSpPr/>
          <p:nvPr/>
        </p:nvSpPr>
        <p:spPr bwMode="auto">
          <a:xfrm>
            <a:off x="5188585" y="3427730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6D98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637530" y="3427730"/>
            <a:ext cx="3960495" cy="23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勾"/>
          <p:cNvSpPr/>
          <p:nvPr/>
        </p:nvSpPr>
        <p:spPr bwMode="auto">
          <a:xfrm>
            <a:off x="5188585" y="3998595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6D98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637530" y="3998595"/>
            <a:ext cx="3960495" cy="23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勾"/>
          <p:cNvSpPr/>
          <p:nvPr/>
        </p:nvSpPr>
        <p:spPr bwMode="auto">
          <a:xfrm>
            <a:off x="5188585" y="4556125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6D98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637530" y="4556125"/>
            <a:ext cx="396049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勾"/>
          <p:cNvSpPr/>
          <p:nvPr/>
        </p:nvSpPr>
        <p:spPr bwMode="auto">
          <a:xfrm>
            <a:off x="5188585" y="5106035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6D98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37530" y="5106035"/>
            <a:ext cx="396049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40815" y="1776095"/>
            <a:ext cx="3285490" cy="186499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440815" y="3717290"/>
            <a:ext cx="3285490" cy="186499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6" grpId="0"/>
      <p:bldP spid="26" grpId="1"/>
      <p:bldP spid="27" grpId="0"/>
      <p:bldP spid="27" grpId="1"/>
      <p:bldP spid="2050" grpId="0" bldLvl="0" animBg="1"/>
      <p:bldP spid="17" grpId="0"/>
      <p:bldP spid="17" grpId="1"/>
      <p:bldP spid="18" grpId="0" bldLvl="0" animBg="1"/>
      <p:bldP spid="19" grpId="0"/>
      <p:bldP spid="19" grpId="1"/>
      <p:bldP spid="22" grpId="0" bldLvl="0" animBg="1"/>
      <p:bldP spid="23" grpId="0"/>
      <p:bldP spid="23" grpId="1"/>
      <p:bldP spid="24" grpId="0" bldLvl="0" animBg="1"/>
      <p:bldP spid="25" grpId="0"/>
      <p:bldP spid="25" grpId="1"/>
      <p:bldP spid="44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020" y="-22860"/>
            <a:ext cx="2724150" cy="202819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20" y="4767580"/>
            <a:ext cx="1676400" cy="219456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2330" y="2044065"/>
            <a:ext cx="7925435" cy="2760980"/>
          </a:xfrm>
          <a:prstGeom prst="rect">
            <a:avLst/>
          </a:prstGeom>
          <a:noFill/>
          <a:ln w="31750" cap="flat">
            <a:solidFill>
              <a:srgbClr val="6D986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1137" y="2331484"/>
            <a:ext cx="31099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PART.04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48380" y="3103245"/>
            <a:ext cx="509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单击此处输入标题文本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62530" y="3716020"/>
            <a:ext cx="7266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For our ever-lasting friendship, send sincere blessings and warm greetings to my friends whom I miss so much.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99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020" y="-22860"/>
            <a:ext cx="2724150" cy="202819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20" y="4767580"/>
            <a:ext cx="1676400" cy="21945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20900" y="1485265"/>
            <a:ext cx="9715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目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00885" y="1760220"/>
            <a:ext cx="1680845" cy="1405890"/>
            <a:chOff x="6015" y="4586"/>
            <a:chExt cx="2647" cy="2214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6342" y="4838"/>
              <a:ext cx="2040" cy="1704"/>
            </a:xfrm>
            <a:prstGeom prst="line">
              <a:avLst/>
            </a:prstGeom>
            <a:ln>
              <a:solidFill>
                <a:srgbClr val="6D9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8473" y="4586"/>
              <a:ext cx="189" cy="189"/>
            </a:xfrm>
            <a:prstGeom prst="ellipse">
              <a:avLst/>
            </a:prstGeom>
            <a:solidFill>
              <a:srgbClr val="6D9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015" y="6611"/>
              <a:ext cx="189" cy="189"/>
            </a:xfrm>
            <a:prstGeom prst="ellipse">
              <a:avLst/>
            </a:prstGeom>
            <a:solidFill>
              <a:srgbClr val="6D9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793365" y="2399665"/>
            <a:ext cx="97155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录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243455" y="3223260"/>
            <a:ext cx="490220" cy="1652270"/>
            <a:chOff x="2273" y="4698"/>
            <a:chExt cx="772" cy="2602"/>
          </a:xfrm>
        </p:grpSpPr>
        <p:sp>
          <p:nvSpPr>
            <p:cNvPr id="11" name="矩形 10"/>
            <p:cNvSpPr/>
            <p:nvPr/>
          </p:nvSpPr>
          <p:spPr>
            <a:xfrm>
              <a:off x="2366" y="4698"/>
              <a:ext cx="590" cy="2602"/>
            </a:xfrm>
            <a:prstGeom prst="rect">
              <a:avLst/>
            </a:prstGeom>
            <a:noFill/>
            <a:ln>
              <a:solidFill>
                <a:srgbClr val="6D98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rgbClr val="65AA81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273" y="4861"/>
              <a:ext cx="772" cy="22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6D986A"/>
                  </a:solidFill>
                  <a:latin typeface="方正清刻本悦宋简体" panose="02000000000000000000" charset="-122"/>
                  <a:ea typeface="方正清刻本悦宋简体" panose="02000000000000000000" charset="-122"/>
                </a:rPr>
                <a:t>CONTENTS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862580" y="3326765"/>
            <a:ext cx="699135" cy="1548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>
                <a:solidFill>
                  <a:srgbClr val="65AA81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When a cigarette falls in love with a match.</a:t>
            </a:r>
            <a:endParaRPr lang="zh-CN" altLang="en-US">
              <a:solidFill>
                <a:srgbClr val="65AA81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51095" y="1452245"/>
            <a:ext cx="85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93765" y="1320800"/>
            <a:ext cx="432244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5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编辑文字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编辑文字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50460" y="2578100"/>
            <a:ext cx="85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993765" y="2446655"/>
            <a:ext cx="432244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5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编辑文字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编辑文字</a:t>
            </a:r>
            <a:endParaRPr lang="zh-CN" altLang="en-US" sz="1200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50460" y="3702050"/>
            <a:ext cx="85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993130" y="3561715"/>
            <a:ext cx="432308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5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编辑文字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编辑文字</a:t>
            </a:r>
            <a:endParaRPr lang="en-US" altLang="zh-CN" sz="1200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51095" y="4819015"/>
            <a:ext cx="85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993765" y="4678680"/>
            <a:ext cx="432244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5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编辑文字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编辑文字</a:t>
            </a:r>
            <a:endParaRPr lang="zh-CN" altLang="en-US" sz="1200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1" grpId="0"/>
      <p:bldP spid="21" grpId="1"/>
      <p:bldP spid="17" grpId="0"/>
      <p:bldP spid="18" grpId="1"/>
      <p:bldP spid="22" grpId="0"/>
      <p:bldP spid="23" grpId="1"/>
      <p:bldP spid="32" grpId="0"/>
      <p:bldP spid="33" grpId="1"/>
      <p:bldP spid="36" grpId="0"/>
      <p:bldP spid="3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grpSp>
        <p:nvGrpSpPr>
          <p:cNvPr id="3" name="组合 5"/>
          <p:cNvGrpSpPr/>
          <p:nvPr/>
        </p:nvGrpSpPr>
        <p:grpSpPr>
          <a:xfrm>
            <a:off x="4243166" y="1686296"/>
            <a:ext cx="3704399" cy="3759903"/>
            <a:chOff x="3646934" y="1340768"/>
            <a:chExt cx="4939865" cy="5013202"/>
          </a:xfrm>
          <a:solidFill>
            <a:srgbClr val="00B0F0"/>
          </a:solidFill>
        </p:grpSpPr>
        <p:sp>
          <p:nvSpPr>
            <p:cNvPr id="6" name="Freeform 11"/>
            <p:cNvSpPr/>
            <p:nvPr/>
          </p:nvSpPr>
          <p:spPr bwMode="auto">
            <a:xfrm>
              <a:off x="5689646" y="1340768"/>
              <a:ext cx="854441" cy="1340794"/>
            </a:xfrm>
            <a:custGeom>
              <a:avLst/>
              <a:gdLst>
                <a:gd name="T0" fmla="*/ 136 w 272"/>
                <a:gd name="T1" fmla="*/ 0 h 427"/>
                <a:gd name="T2" fmla="*/ 272 w 272"/>
                <a:gd name="T3" fmla="*/ 136 h 427"/>
                <a:gd name="T4" fmla="*/ 255 w 272"/>
                <a:gd name="T5" fmla="*/ 201 h 427"/>
                <a:gd name="T6" fmla="*/ 139 w 272"/>
                <a:gd name="T7" fmla="*/ 427 h 427"/>
                <a:gd name="T8" fmla="*/ 19 w 272"/>
                <a:gd name="T9" fmla="*/ 206 h 427"/>
                <a:gd name="T10" fmla="*/ 13 w 272"/>
                <a:gd name="T11" fmla="*/ 195 h 427"/>
                <a:gd name="T12" fmla="*/ 13 w 272"/>
                <a:gd name="T13" fmla="*/ 195 h 427"/>
                <a:gd name="T14" fmla="*/ 0 w 272"/>
                <a:gd name="T15" fmla="*/ 136 h 427"/>
                <a:gd name="T16" fmla="*/ 136 w 272"/>
                <a:gd name="T17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427">
                  <a:moveTo>
                    <a:pt x="136" y="0"/>
                  </a:moveTo>
                  <a:cubicBezTo>
                    <a:pt x="211" y="0"/>
                    <a:pt x="272" y="61"/>
                    <a:pt x="272" y="136"/>
                  </a:cubicBezTo>
                  <a:cubicBezTo>
                    <a:pt x="272" y="160"/>
                    <a:pt x="266" y="182"/>
                    <a:pt x="255" y="201"/>
                  </a:cubicBezTo>
                  <a:cubicBezTo>
                    <a:pt x="139" y="427"/>
                    <a:pt x="139" y="427"/>
                    <a:pt x="139" y="427"/>
                  </a:cubicBezTo>
                  <a:cubicBezTo>
                    <a:pt x="19" y="206"/>
                    <a:pt x="19" y="206"/>
                    <a:pt x="19" y="206"/>
                  </a:cubicBezTo>
                  <a:cubicBezTo>
                    <a:pt x="17" y="203"/>
                    <a:pt x="15" y="199"/>
                    <a:pt x="13" y="195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5" y="177"/>
                    <a:pt x="0" y="157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134958" rIns="68559" bIns="34279" numCol="1" anchor="t" anchorCtr="0" compatLnSpc="1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5689646" y="5013176"/>
              <a:ext cx="854441" cy="1340794"/>
            </a:xfrm>
            <a:custGeom>
              <a:avLst/>
              <a:gdLst>
                <a:gd name="T0" fmla="*/ 136 w 272"/>
                <a:gd name="T1" fmla="*/ 427 h 427"/>
                <a:gd name="T2" fmla="*/ 272 w 272"/>
                <a:gd name="T3" fmla="*/ 291 h 427"/>
                <a:gd name="T4" fmla="*/ 255 w 272"/>
                <a:gd name="T5" fmla="*/ 226 h 427"/>
                <a:gd name="T6" fmla="*/ 139 w 272"/>
                <a:gd name="T7" fmla="*/ 0 h 427"/>
                <a:gd name="T8" fmla="*/ 19 w 272"/>
                <a:gd name="T9" fmla="*/ 221 h 427"/>
                <a:gd name="T10" fmla="*/ 13 w 272"/>
                <a:gd name="T11" fmla="*/ 232 h 427"/>
                <a:gd name="T12" fmla="*/ 13 w 272"/>
                <a:gd name="T13" fmla="*/ 232 h 427"/>
                <a:gd name="T14" fmla="*/ 0 w 272"/>
                <a:gd name="T15" fmla="*/ 291 h 427"/>
                <a:gd name="T16" fmla="*/ 136 w 272"/>
                <a:gd name="T17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427">
                  <a:moveTo>
                    <a:pt x="136" y="427"/>
                  </a:moveTo>
                  <a:cubicBezTo>
                    <a:pt x="211" y="427"/>
                    <a:pt x="272" y="366"/>
                    <a:pt x="272" y="291"/>
                  </a:cubicBezTo>
                  <a:cubicBezTo>
                    <a:pt x="272" y="268"/>
                    <a:pt x="266" y="245"/>
                    <a:pt x="255" y="22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9" y="221"/>
                    <a:pt x="19" y="221"/>
                    <a:pt x="19" y="221"/>
                  </a:cubicBezTo>
                  <a:cubicBezTo>
                    <a:pt x="17" y="224"/>
                    <a:pt x="15" y="228"/>
                    <a:pt x="13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5" y="250"/>
                    <a:pt x="0" y="270"/>
                    <a:pt x="0" y="291"/>
                  </a:cubicBezTo>
                  <a:cubicBezTo>
                    <a:pt x="0" y="366"/>
                    <a:pt x="61" y="427"/>
                    <a:pt x="136" y="427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59" tIns="431867" rIns="68559" bIns="35089" numCol="1" anchor="t" anchorCtr="0" compatLnSpc="1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247334" y="3420813"/>
              <a:ext cx="1339465" cy="853112"/>
            </a:xfrm>
            <a:custGeom>
              <a:avLst/>
              <a:gdLst>
                <a:gd name="T0" fmla="*/ 427 w 427"/>
                <a:gd name="T1" fmla="*/ 136 h 272"/>
                <a:gd name="T2" fmla="*/ 291 w 427"/>
                <a:gd name="T3" fmla="*/ 272 h 272"/>
                <a:gd name="T4" fmla="*/ 226 w 427"/>
                <a:gd name="T5" fmla="*/ 255 h 272"/>
                <a:gd name="T6" fmla="*/ 0 w 427"/>
                <a:gd name="T7" fmla="*/ 139 h 272"/>
                <a:gd name="T8" fmla="*/ 221 w 427"/>
                <a:gd name="T9" fmla="*/ 19 h 272"/>
                <a:gd name="T10" fmla="*/ 232 w 427"/>
                <a:gd name="T11" fmla="*/ 13 h 272"/>
                <a:gd name="T12" fmla="*/ 232 w 427"/>
                <a:gd name="T13" fmla="*/ 13 h 272"/>
                <a:gd name="T14" fmla="*/ 291 w 427"/>
                <a:gd name="T15" fmla="*/ 0 h 272"/>
                <a:gd name="T16" fmla="*/ 427 w 427"/>
                <a:gd name="T17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7" h="272">
                  <a:moveTo>
                    <a:pt x="427" y="136"/>
                  </a:moveTo>
                  <a:cubicBezTo>
                    <a:pt x="427" y="211"/>
                    <a:pt x="366" y="272"/>
                    <a:pt x="291" y="272"/>
                  </a:cubicBezTo>
                  <a:cubicBezTo>
                    <a:pt x="268" y="272"/>
                    <a:pt x="246" y="266"/>
                    <a:pt x="226" y="25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25" y="17"/>
                    <a:pt x="228" y="15"/>
                    <a:pt x="232" y="13"/>
                  </a:cubicBezTo>
                  <a:cubicBezTo>
                    <a:pt x="232" y="13"/>
                    <a:pt x="232" y="13"/>
                    <a:pt x="232" y="13"/>
                  </a:cubicBezTo>
                  <a:cubicBezTo>
                    <a:pt x="250" y="4"/>
                    <a:pt x="270" y="0"/>
                    <a:pt x="291" y="0"/>
                  </a:cubicBezTo>
                  <a:cubicBezTo>
                    <a:pt x="366" y="0"/>
                    <a:pt x="427" y="61"/>
                    <a:pt x="427" y="136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77883" tIns="35089" rIns="68559" bIns="34279" numCol="1" anchor="ctr" anchorCtr="0" compatLnSpc="1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3646934" y="3420813"/>
              <a:ext cx="1340795" cy="853112"/>
            </a:xfrm>
            <a:custGeom>
              <a:avLst/>
              <a:gdLst>
                <a:gd name="T0" fmla="*/ 0 w 427"/>
                <a:gd name="T1" fmla="*/ 136 h 272"/>
                <a:gd name="T2" fmla="*/ 136 w 427"/>
                <a:gd name="T3" fmla="*/ 272 h 272"/>
                <a:gd name="T4" fmla="*/ 201 w 427"/>
                <a:gd name="T5" fmla="*/ 255 h 272"/>
                <a:gd name="T6" fmla="*/ 427 w 427"/>
                <a:gd name="T7" fmla="*/ 139 h 272"/>
                <a:gd name="T8" fmla="*/ 207 w 427"/>
                <a:gd name="T9" fmla="*/ 19 h 272"/>
                <a:gd name="T10" fmla="*/ 195 w 427"/>
                <a:gd name="T11" fmla="*/ 13 h 272"/>
                <a:gd name="T12" fmla="*/ 195 w 427"/>
                <a:gd name="T13" fmla="*/ 13 h 272"/>
                <a:gd name="T14" fmla="*/ 136 w 427"/>
                <a:gd name="T15" fmla="*/ 0 h 272"/>
                <a:gd name="T16" fmla="*/ 0 w 427"/>
                <a:gd name="T17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7" h="272">
                  <a:moveTo>
                    <a:pt x="0" y="136"/>
                  </a:moveTo>
                  <a:cubicBezTo>
                    <a:pt x="0" y="211"/>
                    <a:pt x="61" y="272"/>
                    <a:pt x="136" y="272"/>
                  </a:cubicBezTo>
                  <a:cubicBezTo>
                    <a:pt x="160" y="272"/>
                    <a:pt x="182" y="266"/>
                    <a:pt x="201" y="255"/>
                  </a:cubicBezTo>
                  <a:cubicBezTo>
                    <a:pt x="427" y="139"/>
                    <a:pt x="427" y="139"/>
                    <a:pt x="427" y="139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3" y="17"/>
                    <a:pt x="199" y="15"/>
                    <a:pt x="195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77" y="4"/>
                    <a:pt x="157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479" tIns="35089" rIns="377883" bIns="34279" numCol="1" anchor="ctr" anchorCtr="0" compatLnSpc="1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4"/>
          <p:cNvGrpSpPr/>
          <p:nvPr/>
        </p:nvGrpSpPr>
        <p:grpSpPr>
          <a:xfrm>
            <a:off x="5349642" y="2820423"/>
            <a:ext cx="1491449" cy="1491649"/>
            <a:chOff x="5072992" y="2642531"/>
            <a:chExt cx="1988866" cy="1988864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072992" y="2642531"/>
              <a:ext cx="1988866" cy="1988864"/>
            </a:xfrm>
            <a:prstGeom prst="ellipse">
              <a:avLst/>
            </a:prstGeom>
            <a:solidFill>
              <a:srgbClr val="6D986A">
                <a:alpha val="3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900" kern="0" dirty="0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59899" y="3047171"/>
              <a:ext cx="1215050" cy="1179584"/>
            </a:xfrm>
            <a:prstGeom prst="ellipse">
              <a:avLst/>
            </a:prstGeom>
            <a:solidFill>
              <a:srgbClr val="6D986A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r>
                <a:rPr lang="zh-CN" altLang="en-US" sz="1800" b="1" kern="0" dirty="0">
                  <a:solidFill>
                    <a:schemeClr val="bg1"/>
                  </a:solidFill>
                  <a:latin typeface="AvantGarde Md BT" pitchFamily="34" charset="0"/>
                  <a:ea typeface="微软雅黑" panose="020B0503020204020204" charset="-122"/>
                </a:rPr>
                <a:t>输入标题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54810" y="2055495"/>
            <a:ext cx="3708400" cy="528955"/>
          </a:xfrm>
          <a:prstGeom prst="rect">
            <a:avLst/>
          </a:prstGeom>
          <a:noFill/>
        </p:spPr>
        <p:txBody>
          <a:bodyPr wrap="square" lIns="68560" tIns="34279" rIns="68560" bIns="34279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1350" y="1686560"/>
            <a:ext cx="2167890" cy="368935"/>
          </a:xfrm>
          <a:prstGeom prst="rect">
            <a:avLst/>
          </a:prstGeom>
          <a:noFill/>
        </p:spPr>
        <p:txBody>
          <a:bodyPr wrap="square" lIns="68560" tIns="0" rIns="6856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  <a:sym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5345" y="2602230"/>
            <a:ext cx="3720465" cy="528955"/>
          </a:xfrm>
          <a:prstGeom prst="rect">
            <a:avLst/>
          </a:prstGeom>
          <a:noFill/>
        </p:spPr>
        <p:txBody>
          <a:bodyPr wrap="square" lIns="68560" tIns="34279" rIns="68560" bIns="34279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5345" y="2233295"/>
            <a:ext cx="2015490" cy="368935"/>
          </a:xfrm>
          <a:prstGeom prst="rect">
            <a:avLst/>
          </a:prstGeom>
          <a:noFill/>
        </p:spPr>
        <p:txBody>
          <a:bodyPr wrap="square" lIns="68560" tIns="0" rIns="6856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  <a:sym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8415" y="4440555"/>
            <a:ext cx="3708400" cy="528955"/>
          </a:xfrm>
          <a:prstGeom prst="rect">
            <a:avLst/>
          </a:prstGeom>
          <a:noFill/>
        </p:spPr>
        <p:txBody>
          <a:bodyPr wrap="square" lIns="68560" tIns="34279" rIns="68560" bIns="34279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1155" y="4071620"/>
            <a:ext cx="2092325" cy="368935"/>
          </a:xfrm>
          <a:prstGeom prst="rect">
            <a:avLst/>
          </a:prstGeom>
          <a:noFill/>
        </p:spPr>
        <p:txBody>
          <a:bodyPr wrap="square" lIns="68560" tIns="0" rIns="6856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  <a:sym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4630" y="4987290"/>
            <a:ext cx="3602355" cy="528955"/>
          </a:xfrm>
          <a:prstGeom prst="rect">
            <a:avLst/>
          </a:prstGeom>
          <a:noFill/>
        </p:spPr>
        <p:txBody>
          <a:bodyPr wrap="square" lIns="68560" tIns="34279" rIns="68560" bIns="34279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1295" y="4618355"/>
            <a:ext cx="1878330" cy="368935"/>
          </a:xfrm>
          <a:prstGeom prst="rect">
            <a:avLst/>
          </a:prstGeom>
          <a:noFill/>
        </p:spPr>
        <p:txBody>
          <a:bodyPr wrap="square" lIns="68560" tIns="0" rIns="6856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1600" b="1" dirty="0">
              <a:solidFill>
                <a:srgbClr val="6D986A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19588" y="2716400"/>
            <a:ext cx="244698" cy="244698"/>
            <a:chOff x="2570370" y="2875785"/>
            <a:chExt cx="244698" cy="244698"/>
          </a:xfrm>
        </p:grpSpPr>
        <p:sp>
          <p:nvSpPr>
            <p:cNvPr id="7" name="椭圆 6"/>
            <p:cNvSpPr/>
            <p:nvPr/>
          </p:nvSpPr>
          <p:spPr>
            <a:xfrm>
              <a:off x="2570370" y="2875785"/>
              <a:ext cx="244698" cy="244698"/>
            </a:xfrm>
            <a:prstGeom prst="ellipse">
              <a:avLst/>
            </a:prstGeom>
            <a:solidFill>
              <a:srgbClr val="6D9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2671430" y="2963359"/>
              <a:ext cx="80682" cy="695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46268" y="2716400"/>
            <a:ext cx="244698" cy="244698"/>
            <a:chOff x="2570370" y="2875785"/>
            <a:chExt cx="244698" cy="244698"/>
          </a:xfrm>
        </p:grpSpPr>
        <p:sp>
          <p:nvSpPr>
            <p:cNvPr id="13" name="椭圆 12"/>
            <p:cNvSpPr/>
            <p:nvPr/>
          </p:nvSpPr>
          <p:spPr>
            <a:xfrm>
              <a:off x="2570370" y="2875785"/>
              <a:ext cx="244698" cy="244698"/>
            </a:xfrm>
            <a:prstGeom prst="ellipse">
              <a:avLst/>
            </a:prstGeom>
            <a:solidFill>
              <a:srgbClr val="6D9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2671430" y="2963359"/>
              <a:ext cx="80682" cy="695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72948" y="2716400"/>
            <a:ext cx="244698" cy="244698"/>
            <a:chOff x="2570370" y="2875785"/>
            <a:chExt cx="244698" cy="244698"/>
          </a:xfrm>
        </p:grpSpPr>
        <p:sp>
          <p:nvSpPr>
            <p:cNvPr id="16" name="椭圆 15"/>
            <p:cNvSpPr/>
            <p:nvPr/>
          </p:nvSpPr>
          <p:spPr>
            <a:xfrm>
              <a:off x="2570370" y="2875785"/>
              <a:ext cx="244698" cy="244698"/>
            </a:xfrm>
            <a:prstGeom prst="ellipse">
              <a:avLst/>
            </a:prstGeom>
            <a:solidFill>
              <a:srgbClr val="6D9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2671430" y="2963359"/>
              <a:ext cx="80682" cy="695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0533" y="3653333"/>
            <a:ext cx="2016127" cy="1318955"/>
            <a:chOff x="1157007" y="5021758"/>
            <a:chExt cx="2016127" cy="1318955"/>
          </a:xfrm>
        </p:grpSpPr>
        <p:sp>
          <p:nvSpPr>
            <p:cNvPr id="19" name="文本框 18"/>
            <p:cNvSpPr txBox="1"/>
            <p:nvPr/>
          </p:nvSpPr>
          <p:spPr>
            <a:xfrm>
              <a:off x="1363065" y="5021758"/>
              <a:ext cx="1605280" cy="319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57007" y="5325983"/>
              <a:ext cx="2016127" cy="1014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47228" y="3638093"/>
            <a:ext cx="2016127" cy="1334195"/>
            <a:chOff x="1136687" y="5021758"/>
            <a:chExt cx="2016127" cy="1334195"/>
          </a:xfrm>
        </p:grpSpPr>
        <p:sp>
          <p:nvSpPr>
            <p:cNvPr id="22" name="文本框 21"/>
            <p:cNvSpPr txBox="1"/>
            <p:nvPr/>
          </p:nvSpPr>
          <p:spPr>
            <a:xfrm>
              <a:off x="1362430" y="5021758"/>
              <a:ext cx="1605280" cy="319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36687" y="5341223"/>
              <a:ext cx="2016127" cy="1014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24253" y="3638093"/>
            <a:ext cx="2016127" cy="1334195"/>
            <a:chOff x="1160182" y="5021758"/>
            <a:chExt cx="2016127" cy="1334195"/>
          </a:xfrm>
        </p:grpSpPr>
        <p:sp>
          <p:nvSpPr>
            <p:cNvPr id="30" name="文本框 29"/>
            <p:cNvSpPr txBox="1"/>
            <p:nvPr/>
          </p:nvSpPr>
          <p:spPr>
            <a:xfrm>
              <a:off x="1362430" y="5021758"/>
              <a:ext cx="1605280" cy="319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60182" y="5341223"/>
              <a:ext cx="2016127" cy="1014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444762" y="3638093"/>
            <a:ext cx="2016127" cy="1334195"/>
            <a:chOff x="1157007" y="5021758"/>
            <a:chExt cx="2016127" cy="1334195"/>
          </a:xfrm>
        </p:grpSpPr>
        <p:sp>
          <p:nvSpPr>
            <p:cNvPr id="73" name="文本框 72"/>
            <p:cNvSpPr txBox="1"/>
            <p:nvPr/>
          </p:nvSpPr>
          <p:spPr>
            <a:xfrm>
              <a:off x="1362430" y="5021758"/>
              <a:ext cx="16052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lang="zh-CN" altLang="en-US" sz="2000" dirty="0">
                <a:solidFill>
                  <a:srgbClr val="45454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157007" y="5341223"/>
              <a:ext cx="2016127" cy="1014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r>
                <a:rPr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点击此处更换文本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编辑文字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961094" y="2341208"/>
            <a:ext cx="995082" cy="995082"/>
            <a:chOff x="9961094" y="2487893"/>
            <a:chExt cx="995082" cy="995082"/>
          </a:xfrm>
        </p:grpSpPr>
        <p:grpSp>
          <p:nvGrpSpPr>
            <p:cNvPr id="76" name="组合 75"/>
            <p:cNvGrpSpPr/>
            <p:nvPr/>
          </p:nvGrpSpPr>
          <p:grpSpPr>
            <a:xfrm>
              <a:off x="9961094" y="2487893"/>
              <a:ext cx="995082" cy="995082"/>
              <a:chOff x="9294388" y="2500593"/>
              <a:chExt cx="995082" cy="995082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9346495" y="2552700"/>
                <a:ext cx="890868" cy="890868"/>
              </a:xfrm>
              <a:prstGeom prst="ellipse">
                <a:avLst/>
              </a:prstGeom>
              <a:solidFill>
                <a:srgbClr val="6D9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9294388" y="2500593"/>
                <a:ext cx="995082" cy="995082"/>
              </a:xfrm>
              <a:prstGeom prst="ellipse">
                <a:avLst/>
              </a:prstGeom>
              <a:noFill/>
              <a:ln>
                <a:solidFill>
                  <a:srgbClr val="6D98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Freeform 105"/>
            <p:cNvSpPr>
              <a:spLocks noEditPoints="1"/>
            </p:cNvSpPr>
            <p:nvPr/>
          </p:nvSpPr>
          <p:spPr bwMode="auto">
            <a:xfrm>
              <a:off x="10355717" y="2907501"/>
              <a:ext cx="195486" cy="226954"/>
            </a:xfrm>
            <a:custGeom>
              <a:avLst/>
              <a:gdLst>
                <a:gd name="T0" fmla="*/ 145 w 154"/>
                <a:gd name="T1" fmla="*/ 0 h 178"/>
                <a:gd name="T2" fmla="*/ 9 w 154"/>
                <a:gd name="T3" fmla="*/ 0 h 178"/>
                <a:gd name="T4" fmla="*/ 0 w 154"/>
                <a:gd name="T5" fmla="*/ 9 h 178"/>
                <a:gd name="T6" fmla="*/ 0 w 154"/>
                <a:gd name="T7" fmla="*/ 168 h 178"/>
                <a:gd name="T8" fmla="*/ 9 w 154"/>
                <a:gd name="T9" fmla="*/ 178 h 178"/>
                <a:gd name="T10" fmla="*/ 145 w 154"/>
                <a:gd name="T11" fmla="*/ 178 h 178"/>
                <a:gd name="T12" fmla="*/ 154 w 154"/>
                <a:gd name="T13" fmla="*/ 171 h 178"/>
                <a:gd name="T14" fmla="*/ 154 w 154"/>
                <a:gd name="T15" fmla="*/ 12 h 178"/>
                <a:gd name="T16" fmla="*/ 145 w 154"/>
                <a:gd name="T17" fmla="*/ 0 h 178"/>
                <a:gd name="T18" fmla="*/ 47 w 154"/>
                <a:gd name="T19" fmla="*/ 152 h 178"/>
                <a:gd name="T20" fmla="*/ 42 w 154"/>
                <a:gd name="T21" fmla="*/ 157 h 178"/>
                <a:gd name="T22" fmla="*/ 20 w 154"/>
                <a:gd name="T23" fmla="*/ 157 h 178"/>
                <a:gd name="T24" fmla="*/ 15 w 154"/>
                <a:gd name="T25" fmla="*/ 152 h 178"/>
                <a:gd name="T26" fmla="*/ 15 w 154"/>
                <a:gd name="T27" fmla="*/ 133 h 178"/>
                <a:gd name="T28" fmla="*/ 20 w 154"/>
                <a:gd name="T29" fmla="*/ 128 h 178"/>
                <a:gd name="T30" fmla="*/ 42 w 154"/>
                <a:gd name="T31" fmla="*/ 128 h 178"/>
                <a:gd name="T32" fmla="*/ 47 w 154"/>
                <a:gd name="T33" fmla="*/ 133 h 178"/>
                <a:gd name="T34" fmla="*/ 47 w 154"/>
                <a:gd name="T35" fmla="*/ 152 h 178"/>
                <a:gd name="T36" fmla="*/ 47 w 154"/>
                <a:gd name="T37" fmla="*/ 111 h 178"/>
                <a:gd name="T38" fmla="*/ 42 w 154"/>
                <a:gd name="T39" fmla="*/ 116 h 178"/>
                <a:gd name="T40" fmla="*/ 20 w 154"/>
                <a:gd name="T41" fmla="*/ 116 h 178"/>
                <a:gd name="T42" fmla="*/ 15 w 154"/>
                <a:gd name="T43" fmla="*/ 111 h 178"/>
                <a:gd name="T44" fmla="*/ 15 w 154"/>
                <a:gd name="T45" fmla="*/ 91 h 178"/>
                <a:gd name="T46" fmla="*/ 20 w 154"/>
                <a:gd name="T47" fmla="*/ 86 h 178"/>
                <a:gd name="T48" fmla="*/ 42 w 154"/>
                <a:gd name="T49" fmla="*/ 86 h 178"/>
                <a:gd name="T50" fmla="*/ 47 w 154"/>
                <a:gd name="T51" fmla="*/ 91 h 178"/>
                <a:gd name="T52" fmla="*/ 47 w 154"/>
                <a:gd name="T53" fmla="*/ 111 h 178"/>
                <a:gd name="T54" fmla="*/ 92 w 154"/>
                <a:gd name="T55" fmla="*/ 152 h 178"/>
                <a:gd name="T56" fmla="*/ 87 w 154"/>
                <a:gd name="T57" fmla="*/ 157 h 178"/>
                <a:gd name="T58" fmla="*/ 65 w 154"/>
                <a:gd name="T59" fmla="*/ 157 h 178"/>
                <a:gd name="T60" fmla="*/ 60 w 154"/>
                <a:gd name="T61" fmla="*/ 152 h 178"/>
                <a:gd name="T62" fmla="*/ 60 w 154"/>
                <a:gd name="T63" fmla="*/ 133 h 178"/>
                <a:gd name="T64" fmla="*/ 65 w 154"/>
                <a:gd name="T65" fmla="*/ 128 h 178"/>
                <a:gd name="T66" fmla="*/ 87 w 154"/>
                <a:gd name="T67" fmla="*/ 128 h 178"/>
                <a:gd name="T68" fmla="*/ 92 w 154"/>
                <a:gd name="T69" fmla="*/ 133 h 178"/>
                <a:gd name="T70" fmla="*/ 92 w 154"/>
                <a:gd name="T71" fmla="*/ 152 h 178"/>
                <a:gd name="T72" fmla="*/ 92 w 154"/>
                <a:gd name="T73" fmla="*/ 111 h 178"/>
                <a:gd name="T74" fmla="*/ 87 w 154"/>
                <a:gd name="T75" fmla="*/ 116 h 178"/>
                <a:gd name="T76" fmla="*/ 65 w 154"/>
                <a:gd name="T77" fmla="*/ 116 h 178"/>
                <a:gd name="T78" fmla="*/ 60 w 154"/>
                <a:gd name="T79" fmla="*/ 111 h 178"/>
                <a:gd name="T80" fmla="*/ 60 w 154"/>
                <a:gd name="T81" fmla="*/ 91 h 178"/>
                <a:gd name="T82" fmla="*/ 65 w 154"/>
                <a:gd name="T83" fmla="*/ 86 h 178"/>
                <a:gd name="T84" fmla="*/ 87 w 154"/>
                <a:gd name="T85" fmla="*/ 86 h 178"/>
                <a:gd name="T86" fmla="*/ 92 w 154"/>
                <a:gd name="T87" fmla="*/ 91 h 178"/>
                <a:gd name="T88" fmla="*/ 92 w 154"/>
                <a:gd name="T89" fmla="*/ 111 h 178"/>
                <a:gd name="T90" fmla="*/ 140 w 154"/>
                <a:gd name="T91" fmla="*/ 152 h 178"/>
                <a:gd name="T92" fmla="*/ 135 w 154"/>
                <a:gd name="T93" fmla="*/ 157 h 178"/>
                <a:gd name="T94" fmla="*/ 112 w 154"/>
                <a:gd name="T95" fmla="*/ 157 h 178"/>
                <a:gd name="T96" fmla="*/ 107 w 154"/>
                <a:gd name="T97" fmla="*/ 152 h 178"/>
                <a:gd name="T98" fmla="*/ 107 w 154"/>
                <a:gd name="T99" fmla="*/ 91 h 178"/>
                <a:gd name="T100" fmla="*/ 112 w 154"/>
                <a:gd name="T101" fmla="*/ 86 h 178"/>
                <a:gd name="T102" fmla="*/ 135 w 154"/>
                <a:gd name="T103" fmla="*/ 86 h 178"/>
                <a:gd name="T104" fmla="*/ 140 w 154"/>
                <a:gd name="T105" fmla="*/ 91 h 178"/>
                <a:gd name="T106" fmla="*/ 140 w 154"/>
                <a:gd name="T107" fmla="*/ 152 h 178"/>
                <a:gd name="T108" fmla="*/ 140 w 154"/>
                <a:gd name="T109" fmla="*/ 57 h 178"/>
                <a:gd name="T110" fmla="*/ 134 w 154"/>
                <a:gd name="T111" fmla="*/ 63 h 178"/>
                <a:gd name="T112" fmla="*/ 20 w 154"/>
                <a:gd name="T113" fmla="*/ 63 h 178"/>
                <a:gd name="T114" fmla="*/ 14 w 154"/>
                <a:gd name="T115" fmla="*/ 57 h 178"/>
                <a:gd name="T116" fmla="*/ 14 w 154"/>
                <a:gd name="T117" fmla="*/ 28 h 178"/>
                <a:gd name="T118" fmla="*/ 20 w 154"/>
                <a:gd name="T119" fmla="*/ 22 h 178"/>
                <a:gd name="T120" fmla="*/ 134 w 154"/>
                <a:gd name="T121" fmla="*/ 22 h 178"/>
                <a:gd name="T122" fmla="*/ 140 w 154"/>
                <a:gd name="T123" fmla="*/ 28 h 178"/>
                <a:gd name="T124" fmla="*/ 140 w 154"/>
                <a:gd name="T125" fmla="*/ 5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178">
                  <a:moveTo>
                    <a:pt x="14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3"/>
                    <a:pt x="4" y="178"/>
                    <a:pt x="9" y="178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50" y="178"/>
                    <a:pt x="154" y="173"/>
                    <a:pt x="154" y="17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4"/>
                    <a:pt x="150" y="0"/>
                    <a:pt x="145" y="0"/>
                  </a:cubicBezTo>
                  <a:close/>
                  <a:moveTo>
                    <a:pt x="47" y="152"/>
                  </a:moveTo>
                  <a:cubicBezTo>
                    <a:pt x="47" y="155"/>
                    <a:pt x="45" y="157"/>
                    <a:pt x="42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17" y="157"/>
                    <a:pt x="15" y="155"/>
                    <a:pt x="15" y="152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130"/>
                    <a:pt x="17" y="128"/>
                    <a:pt x="20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5" y="128"/>
                    <a:pt x="47" y="130"/>
                    <a:pt x="47" y="133"/>
                  </a:cubicBezTo>
                  <a:cubicBezTo>
                    <a:pt x="47" y="152"/>
                    <a:pt x="47" y="152"/>
                    <a:pt x="47" y="152"/>
                  </a:cubicBezTo>
                  <a:close/>
                  <a:moveTo>
                    <a:pt x="47" y="111"/>
                  </a:moveTo>
                  <a:cubicBezTo>
                    <a:pt x="47" y="113"/>
                    <a:pt x="45" y="116"/>
                    <a:pt x="42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17" y="116"/>
                    <a:pt x="15" y="113"/>
                    <a:pt x="15" y="11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88"/>
                    <a:pt x="17" y="86"/>
                    <a:pt x="20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5" y="86"/>
                    <a:pt x="47" y="88"/>
                    <a:pt x="47" y="91"/>
                  </a:cubicBezTo>
                  <a:cubicBezTo>
                    <a:pt x="47" y="111"/>
                    <a:pt x="47" y="111"/>
                    <a:pt x="47" y="111"/>
                  </a:cubicBezTo>
                  <a:close/>
                  <a:moveTo>
                    <a:pt x="92" y="152"/>
                  </a:moveTo>
                  <a:cubicBezTo>
                    <a:pt x="92" y="155"/>
                    <a:pt x="90" y="157"/>
                    <a:pt x="87" y="157"/>
                  </a:cubicBezTo>
                  <a:cubicBezTo>
                    <a:pt x="65" y="157"/>
                    <a:pt x="65" y="157"/>
                    <a:pt x="65" y="157"/>
                  </a:cubicBezTo>
                  <a:cubicBezTo>
                    <a:pt x="62" y="157"/>
                    <a:pt x="60" y="155"/>
                    <a:pt x="60" y="152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0" y="130"/>
                    <a:pt x="62" y="128"/>
                    <a:pt x="65" y="128"/>
                  </a:cubicBezTo>
                  <a:cubicBezTo>
                    <a:pt x="87" y="128"/>
                    <a:pt x="87" y="128"/>
                    <a:pt x="87" y="128"/>
                  </a:cubicBezTo>
                  <a:cubicBezTo>
                    <a:pt x="90" y="128"/>
                    <a:pt x="92" y="130"/>
                    <a:pt x="92" y="133"/>
                  </a:cubicBezTo>
                  <a:lnTo>
                    <a:pt x="92" y="152"/>
                  </a:lnTo>
                  <a:close/>
                  <a:moveTo>
                    <a:pt x="92" y="111"/>
                  </a:moveTo>
                  <a:cubicBezTo>
                    <a:pt x="92" y="113"/>
                    <a:pt x="90" y="116"/>
                    <a:pt x="87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2" y="116"/>
                    <a:pt x="60" y="113"/>
                    <a:pt x="60" y="11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88"/>
                    <a:pt x="62" y="86"/>
                    <a:pt x="65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90" y="86"/>
                    <a:pt x="92" y="88"/>
                    <a:pt x="92" y="91"/>
                  </a:cubicBezTo>
                  <a:lnTo>
                    <a:pt x="92" y="111"/>
                  </a:lnTo>
                  <a:close/>
                  <a:moveTo>
                    <a:pt x="140" y="152"/>
                  </a:moveTo>
                  <a:cubicBezTo>
                    <a:pt x="140" y="155"/>
                    <a:pt x="138" y="157"/>
                    <a:pt x="135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9" y="157"/>
                    <a:pt x="107" y="155"/>
                    <a:pt x="107" y="152"/>
                  </a:cubicBezTo>
                  <a:cubicBezTo>
                    <a:pt x="107" y="91"/>
                    <a:pt x="107" y="91"/>
                    <a:pt x="107" y="91"/>
                  </a:cubicBezTo>
                  <a:cubicBezTo>
                    <a:pt x="107" y="88"/>
                    <a:pt x="109" y="86"/>
                    <a:pt x="112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8" y="86"/>
                    <a:pt x="140" y="88"/>
                    <a:pt x="140" y="91"/>
                  </a:cubicBezTo>
                  <a:lnTo>
                    <a:pt x="140" y="152"/>
                  </a:lnTo>
                  <a:close/>
                  <a:moveTo>
                    <a:pt x="140" y="57"/>
                  </a:moveTo>
                  <a:cubicBezTo>
                    <a:pt x="140" y="60"/>
                    <a:pt x="137" y="63"/>
                    <a:pt x="134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7" y="63"/>
                    <a:pt x="14" y="60"/>
                    <a:pt x="14" y="5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4"/>
                    <a:pt x="17" y="22"/>
                    <a:pt x="20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22"/>
                    <a:pt x="140" y="24"/>
                    <a:pt x="140" y="28"/>
                  </a:cubicBezTo>
                  <a:cubicBezTo>
                    <a:pt x="140" y="57"/>
                    <a:pt x="140" y="57"/>
                    <a:pt x="140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034416" y="2341208"/>
            <a:ext cx="995082" cy="995082"/>
            <a:chOff x="7034416" y="2487893"/>
            <a:chExt cx="995082" cy="995082"/>
          </a:xfrm>
        </p:grpSpPr>
        <p:grpSp>
          <p:nvGrpSpPr>
            <p:cNvPr id="81" name="组合 80"/>
            <p:cNvGrpSpPr/>
            <p:nvPr/>
          </p:nvGrpSpPr>
          <p:grpSpPr>
            <a:xfrm>
              <a:off x="7034416" y="2487893"/>
              <a:ext cx="995082" cy="995082"/>
              <a:chOff x="6563888" y="2500593"/>
              <a:chExt cx="995082" cy="995082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6615995" y="2552700"/>
                <a:ext cx="890868" cy="890868"/>
              </a:xfrm>
              <a:prstGeom prst="ellipse">
                <a:avLst/>
              </a:prstGeom>
              <a:solidFill>
                <a:srgbClr val="6D9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6563888" y="2500593"/>
                <a:ext cx="995082" cy="995082"/>
              </a:xfrm>
              <a:prstGeom prst="ellipse">
                <a:avLst/>
              </a:prstGeom>
              <a:noFill/>
              <a:ln>
                <a:solidFill>
                  <a:srgbClr val="6D98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Group 1499"/>
            <p:cNvGrpSpPr/>
            <p:nvPr/>
          </p:nvGrpSpPr>
          <p:grpSpPr>
            <a:xfrm>
              <a:off x="7426646" y="2912617"/>
              <a:ext cx="203720" cy="192450"/>
              <a:chOff x="4922838" y="4403725"/>
              <a:chExt cx="373063" cy="352425"/>
            </a:xfrm>
            <a:solidFill>
              <a:schemeClr val="bg1"/>
            </a:solidFill>
          </p:grpSpPr>
          <p:sp>
            <p:nvSpPr>
              <p:cNvPr id="85" name="Freeform 96"/>
              <p:cNvSpPr/>
              <p:nvPr/>
            </p:nvSpPr>
            <p:spPr bwMode="auto">
              <a:xfrm>
                <a:off x="4976813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9 w 33"/>
                  <a:gd name="T3" fmla="*/ 26 h 26"/>
                  <a:gd name="T4" fmla="*/ 5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5 w 33"/>
                  <a:gd name="T11" fmla="*/ 0 h 26"/>
                  <a:gd name="T12" fmla="*/ 29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9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6" name="Freeform 97"/>
              <p:cNvSpPr/>
              <p:nvPr/>
            </p:nvSpPr>
            <p:spPr bwMode="auto">
              <a:xfrm>
                <a:off x="4976813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9 w 33"/>
                  <a:gd name="T3" fmla="*/ 26 h 26"/>
                  <a:gd name="T4" fmla="*/ 5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5 w 33"/>
                  <a:gd name="T11" fmla="*/ 0 h 26"/>
                  <a:gd name="T12" fmla="*/ 29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9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7" name="Freeform 98"/>
              <p:cNvSpPr/>
              <p:nvPr/>
            </p:nvSpPr>
            <p:spPr bwMode="auto">
              <a:xfrm>
                <a:off x="5075238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8" name="Freeform 99"/>
              <p:cNvSpPr/>
              <p:nvPr/>
            </p:nvSpPr>
            <p:spPr bwMode="auto">
              <a:xfrm>
                <a:off x="5075238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9" name="Freeform 100"/>
              <p:cNvSpPr/>
              <p:nvPr/>
            </p:nvSpPr>
            <p:spPr bwMode="auto">
              <a:xfrm>
                <a:off x="5170488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0" name="Freeform 101"/>
              <p:cNvSpPr/>
              <p:nvPr/>
            </p:nvSpPr>
            <p:spPr bwMode="auto">
              <a:xfrm>
                <a:off x="5170488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1" name="Freeform 102"/>
              <p:cNvSpPr/>
              <p:nvPr/>
            </p:nvSpPr>
            <p:spPr bwMode="auto">
              <a:xfrm>
                <a:off x="4992688" y="4403725"/>
                <a:ext cx="44450" cy="82550"/>
              </a:xfrm>
              <a:custGeom>
                <a:avLst/>
                <a:gdLst>
                  <a:gd name="T0" fmla="*/ 5 w 21"/>
                  <a:gd name="T1" fmla="*/ 39 h 39"/>
                  <a:gd name="T2" fmla="*/ 0 w 21"/>
                  <a:gd name="T3" fmla="*/ 33 h 39"/>
                  <a:gd name="T4" fmla="*/ 0 w 21"/>
                  <a:gd name="T5" fmla="*/ 5 h 39"/>
                  <a:gd name="T6" fmla="*/ 5 w 21"/>
                  <a:gd name="T7" fmla="*/ 0 h 39"/>
                  <a:gd name="T8" fmla="*/ 16 w 21"/>
                  <a:gd name="T9" fmla="*/ 0 h 39"/>
                  <a:gd name="T10" fmla="*/ 21 w 21"/>
                  <a:gd name="T11" fmla="*/ 5 h 39"/>
                  <a:gd name="T12" fmla="*/ 21 w 21"/>
                  <a:gd name="T13" fmla="*/ 33 h 39"/>
                  <a:gd name="T14" fmla="*/ 16 w 21"/>
                  <a:gd name="T15" fmla="*/ 39 h 39"/>
                  <a:gd name="T16" fmla="*/ 5 w 21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5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6"/>
                      <a:pt x="19" y="39"/>
                      <a:pt x="16" y="39"/>
                    </a:cubicBezTo>
                    <a:lnTo>
                      <a:pt x="5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2" name="Freeform 103"/>
              <p:cNvSpPr/>
              <p:nvPr/>
            </p:nvSpPr>
            <p:spPr bwMode="auto">
              <a:xfrm>
                <a:off x="5183188" y="4403725"/>
                <a:ext cx="44450" cy="82550"/>
              </a:xfrm>
              <a:custGeom>
                <a:avLst/>
                <a:gdLst>
                  <a:gd name="T0" fmla="*/ 5 w 21"/>
                  <a:gd name="T1" fmla="*/ 39 h 39"/>
                  <a:gd name="T2" fmla="*/ 0 w 21"/>
                  <a:gd name="T3" fmla="*/ 33 h 39"/>
                  <a:gd name="T4" fmla="*/ 0 w 21"/>
                  <a:gd name="T5" fmla="*/ 5 h 39"/>
                  <a:gd name="T6" fmla="*/ 5 w 21"/>
                  <a:gd name="T7" fmla="*/ 0 h 39"/>
                  <a:gd name="T8" fmla="*/ 16 w 21"/>
                  <a:gd name="T9" fmla="*/ 0 h 39"/>
                  <a:gd name="T10" fmla="*/ 21 w 21"/>
                  <a:gd name="T11" fmla="*/ 5 h 39"/>
                  <a:gd name="T12" fmla="*/ 21 w 21"/>
                  <a:gd name="T13" fmla="*/ 33 h 39"/>
                  <a:gd name="T14" fmla="*/ 16 w 21"/>
                  <a:gd name="T15" fmla="*/ 39 h 39"/>
                  <a:gd name="T16" fmla="*/ 5 w 21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5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6"/>
                      <a:pt x="19" y="39"/>
                      <a:pt x="16" y="39"/>
                    </a:cubicBezTo>
                    <a:lnTo>
                      <a:pt x="5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3" name="Freeform 104"/>
              <p:cNvSpPr>
                <a:spLocks noEditPoints="1"/>
              </p:cNvSpPr>
              <p:nvPr/>
            </p:nvSpPr>
            <p:spPr bwMode="auto">
              <a:xfrm>
                <a:off x="4922838" y="4448175"/>
                <a:ext cx="373063" cy="307975"/>
              </a:xfrm>
              <a:custGeom>
                <a:avLst/>
                <a:gdLst>
                  <a:gd name="T0" fmla="*/ 171 w 176"/>
                  <a:gd name="T1" fmla="*/ 0 h 145"/>
                  <a:gd name="T2" fmla="*/ 156 w 176"/>
                  <a:gd name="T3" fmla="*/ 0 h 145"/>
                  <a:gd name="T4" fmla="*/ 154 w 176"/>
                  <a:gd name="T5" fmla="*/ 2 h 145"/>
                  <a:gd name="T6" fmla="*/ 154 w 176"/>
                  <a:gd name="T7" fmla="*/ 11 h 145"/>
                  <a:gd name="T8" fmla="*/ 138 w 176"/>
                  <a:gd name="T9" fmla="*/ 27 h 145"/>
                  <a:gd name="T10" fmla="*/ 128 w 176"/>
                  <a:gd name="T11" fmla="*/ 27 h 145"/>
                  <a:gd name="T12" fmla="*/ 113 w 176"/>
                  <a:gd name="T13" fmla="*/ 11 h 145"/>
                  <a:gd name="T14" fmla="*/ 113 w 176"/>
                  <a:gd name="T15" fmla="*/ 3 h 145"/>
                  <a:gd name="T16" fmla="*/ 110 w 176"/>
                  <a:gd name="T17" fmla="*/ 0 h 145"/>
                  <a:gd name="T18" fmla="*/ 67 w 176"/>
                  <a:gd name="T19" fmla="*/ 0 h 145"/>
                  <a:gd name="T20" fmla="*/ 64 w 176"/>
                  <a:gd name="T21" fmla="*/ 3 h 145"/>
                  <a:gd name="T22" fmla="*/ 64 w 176"/>
                  <a:gd name="T23" fmla="*/ 11 h 145"/>
                  <a:gd name="T24" fmla="*/ 48 w 176"/>
                  <a:gd name="T25" fmla="*/ 27 h 145"/>
                  <a:gd name="T26" fmla="*/ 38 w 176"/>
                  <a:gd name="T27" fmla="*/ 27 h 145"/>
                  <a:gd name="T28" fmla="*/ 23 w 176"/>
                  <a:gd name="T29" fmla="*/ 11 h 145"/>
                  <a:gd name="T30" fmla="*/ 23 w 176"/>
                  <a:gd name="T31" fmla="*/ 3 h 145"/>
                  <a:gd name="T32" fmla="*/ 20 w 176"/>
                  <a:gd name="T33" fmla="*/ 0 h 145"/>
                  <a:gd name="T34" fmla="*/ 5 w 176"/>
                  <a:gd name="T35" fmla="*/ 0 h 145"/>
                  <a:gd name="T36" fmla="*/ 0 w 176"/>
                  <a:gd name="T37" fmla="*/ 9 h 145"/>
                  <a:gd name="T38" fmla="*/ 0 w 176"/>
                  <a:gd name="T39" fmla="*/ 143 h 145"/>
                  <a:gd name="T40" fmla="*/ 5 w 176"/>
                  <a:gd name="T41" fmla="*/ 145 h 145"/>
                  <a:gd name="T42" fmla="*/ 171 w 176"/>
                  <a:gd name="T43" fmla="*/ 145 h 145"/>
                  <a:gd name="T44" fmla="*/ 176 w 176"/>
                  <a:gd name="T45" fmla="*/ 143 h 145"/>
                  <a:gd name="T46" fmla="*/ 176 w 176"/>
                  <a:gd name="T47" fmla="*/ 9 h 145"/>
                  <a:gd name="T48" fmla="*/ 171 w 176"/>
                  <a:gd name="T49" fmla="*/ 0 h 145"/>
                  <a:gd name="T50" fmla="*/ 165 w 176"/>
                  <a:gd name="T51" fmla="*/ 128 h 145"/>
                  <a:gd name="T52" fmla="*/ 160 w 176"/>
                  <a:gd name="T53" fmla="*/ 133 h 145"/>
                  <a:gd name="T54" fmla="*/ 16 w 176"/>
                  <a:gd name="T55" fmla="*/ 133 h 145"/>
                  <a:gd name="T56" fmla="*/ 11 w 176"/>
                  <a:gd name="T57" fmla="*/ 128 h 145"/>
                  <a:gd name="T58" fmla="*/ 11 w 176"/>
                  <a:gd name="T59" fmla="*/ 45 h 145"/>
                  <a:gd name="T60" fmla="*/ 16 w 176"/>
                  <a:gd name="T61" fmla="*/ 40 h 145"/>
                  <a:gd name="T62" fmla="*/ 160 w 176"/>
                  <a:gd name="T63" fmla="*/ 40 h 145"/>
                  <a:gd name="T64" fmla="*/ 165 w 176"/>
                  <a:gd name="T65" fmla="*/ 45 h 145"/>
                  <a:gd name="T66" fmla="*/ 165 w 176"/>
                  <a:gd name="T67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45">
                    <a:moveTo>
                      <a:pt x="171" y="0"/>
                    </a:moveTo>
                    <a:cubicBezTo>
                      <a:pt x="171" y="0"/>
                      <a:pt x="163" y="0"/>
                      <a:pt x="156" y="0"/>
                    </a:cubicBezTo>
                    <a:cubicBezTo>
                      <a:pt x="155" y="0"/>
                      <a:pt x="154" y="0"/>
                      <a:pt x="154" y="2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4" y="20"/>
                      <a:pt x="149" y="27"/>
                      <a:pt x="138" y="27"/>
                    </a:cubicBezTo>
                    <a:cubicBezTo>
                      <a:pt x="128" y="27"/>
                      <a:pt x="128" y="27"/>
                      <a:pt x="128" y="27"/>
                    </a:cubicBezTo>
                    <a:cubicBezTo>
                      <a:pt x="118" y="27"/>
                      <a:pt x="113" y="20"/>
                      <a:pt x="113" y="1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1"/>
                      <a:pt x="112" y="0"/>
                      <a:pt x="110" y="0"/>
                    </a:cubicBezTo>
                    <a:cubicBezTo>
                      <a:pt x="98" y="0"/>
                      <a:pt x="80" y="0"/>
                      <a:pt x="67" y="0"/>
                    </a:cubicBezTo>
                    <a:cubicBezTo>
                      <a:pt x="66" y="0"/>
                      <a:pt x="64" y="0"/>
                      <a:pt x="64" y="3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20"/>
                      <a:pt x="59" y="27"/>
                      <a:pt x="4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6" y="27"/>
                      <a:pt x="23" y="20"/>
                      <a:pt x="23" y="1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13" y="0"/>
                      <a:pt x="5" y="0"/>
                      <a:pt x="5" y="0"/>
                    </a:cubicBezTo>
                    <a:cubicBezTo>
                      <a:pt x="3" y="0"/>
                      <a:pt x="0" y="3"/>
                      <a:pt x="0" y="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2"/>
                      <a:pt x="3" y="145"/>
                      <a:pt x="5" y="145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4" y="145"/>
                      <a:pt x="176" y="142"/>
                      <a:pt x="176" y="143"/>
                    </a:cubicBezTo>
                    <a:cubicBezTo>
                      <a:pt x="176" y="9"/>
                      <a:pt x="176" y="9"/>
                      <a:pt x="176" y="9"/>
                    </a:cubicBezTo>
                    <a:cubicBezTo>
                      <a:pt x="176" y="3"/>
                      <a:pt x="174" y="0"/>
                      <a:pt x="171" y="0"/>
                    </a:cubicBezTo>
                    <a:close/>
                    <a:moveTo>
                      <a:pt x="165" y="128"/>
                    </a:moveTo>
                    <a:cubicBezTo>
                      <a:pt x="165" y="131"/>
                      <a:pt x="163" y="133"/>
                      <a:pt x="160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4" y="133"/>
                      <a:pt x="11" y="131"/>
                      <a:pt x="11" y="12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40"/>
                      <a:pt x="16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63" y="40"/>
                      <a:pt x="165" y="42"/>
                      <a:pt x="165" y="45"/>
                    </a:cubicBezTo>
                    <a:cubicBezTo>
                      <a:pt x="165" y="128"/>
                      <a:pt x="165" y="128"/>
                      <a:pt x="165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4107736" y="2341208"/>
            <a:ext cx="995082" cy="995082"/>
            <a:chOff x="4107736" y="2487893"/>
            <a:chExt cx="995082" cy="995082"/>
          </a:xfrm>
        </p:grpSpPr>
        <p:grpSp>
          <p:nvGrpSpPr>
            <p:cNvPr id="95" name="组合 94"/>
            <p:cNvGrpSpPr/>
            <p:nvPr/>
          </p:nvGrpSpPr>
          <p:grpSpPr>
            <a:xfrm>
              <a:off x="4107736" y="2487893"/>
              <a:ext cx="995082" cy="995082"/>
              <a:chOff x="3833388" y="2500593"/>
              <a:chExt cx="995082" cy="995082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3885495" y="2552700"/>
                <a:ext cx="890868" cy="890868"/>
              </a:xfrm>
              <a:prstGeom prst="ellipse">
                <a:avLst/>
              </a:prstGeom>
              <a:solidFill>
                <a:srgbClr val="6D9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833388" y="2500593"/>
                <a:ext cx="995082" cy="995082"/>
              </a:xfrm>
              <a:prstGeom prst="ellipse">
                <a:avLst/>
              </a:prstGeom>
              <a:noFill/>
              <a:ln>
                <a:solidFill>
                  <a:srgbClr val="6D98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" name="Group 126"/>
            <p:cNvGrpSpPr/>
            <p:nvPr/>
          </p:nvGrpSpPr>
          <p:grpSpPr>
            <a:xfrm>
              <a:off x="4475684" y="2845865"/>
              <a:ext cx="255734" cy="279138"/>
              <a:chOff x="1985963" y="2894013"/>
              <a:chExt cx="468313" cy="511175"/>
            </a:xfrm>
            <a:solidFill>
              <a:schemeClr val="bg1"/>
            </a:solidFill>
          </p:grpSpPr>
          <p:sp>
            <p:nvSpPr>
              <p:cNvPr id="99" name="Freeform 91"/>
              <p:cNvSpPr>
                <a:spLocks noEditPoints="1"/>
              </p:cNvSpPr>
              <p:nvPr/>
            </p:nvSpPr>
            <p:spPr bwMode="auto">
              <a:xfrm>
                <a:off x="1985963" y="3041650"/>
                <a:ext cx="468313" cy="295275"/>
              </a:xfrm>
              <a:custGeom>
                <a:avLst/>
                <a:gdLst>
                  <a:gd name="T0" fmla="*/ 188 w 221"/>
                  <a:gd name="T1" fmla="*/ 11 h 139"/>
                  <a:gd name="T2" fmla="*/ 182 w 221"/>
                  <a:gd name="T3" fmla="*/ 11 h 139"/>
                  <a:gd name="T4" fmla="*/ 180 w 221"/>
                  <a:gd name="T5" fmla="*/ 10 h 139"/>
                  <a:gd name="T6" fmla="*/ 180 w 221"/>
                  <a:gd name="T7" fmla="*/ 5 h 139"/>
                  <a:gd name="T8" fmla="*/ 175 w 221"/>
                  <a:gd name="T9" fmla="*/ 0 h 139"/>
                  <a:gd name="T10" fmla="*/ 2 w 221"/>
                  <a:gd name="T11" fmla="*/ 0 h 139"/>
                  <a:gd name="T12" fmla="*/ 0 w 221"/>
                  <a:gd name="T13" fmla="*/ 3 h 139"/>
                  <a:gd name="T14" fmla="*/ 0 w 221"/>
                  <a:gd name="T15" fmla="*/ 64 h 139"/>
                  <a:gd name="T16" fmla="*/ 74 w 221"/>
                  <a:gd name="T17" fmla="*/ 139 h 139"/>
                  <a:gd name="T18" fmla="*/ 105 w 221"/>
                  <a:gd name="T19" fmla="*/ 139 h 139"/>
                  <a:gd name="T20" fmla="*/ 175 w 221"/>
                  <a:gd name="T21" fmla="*/ 91 h 139"/>
                  <a:gd name="T22" fmla="*/ 178 w 221"/>
                  <a:gd name="T23" fmla="*/ 90 h 139"/>
                  <a:gd name="T24" fmla="*/ 188 w 221"/>
                  <a:gd name="T25" fmla="*/ 91 h 139"/>
                  <a:gd name="T26" fmla="*/ 221 w 221"/>
                  <a:gd name="T27" fmla="*/ 58 h 139"/>
                  <a:gd name="T28" fmla="*/ 221 w 221"/>
                  <a:gd name="T29" fmla="*/ 44 h 139"/>
                  <a:gd name="T30" fmla="*/ 188 w 221"/>
                  <a:gd name="T31" fmla="*/ 11 h 139"/>
                  <a:gd name="T32" fmla="*/ 207 w 221"/>
                  <a:gd name="T33" fmla="*/ 58 h 139"/>
                  <a:gd name="T34" fmla="*/ 188 w 221"/>
                  <a:gd name="T35" fmla="*/ 77 h 139"/>
                  <a:gd name="T36" fmla="*/ 182 w 221"/>
                  <a:gd name="T37" fmla="*/ 76 h 139"/>
                  <a:gd name="T38" fmla="*/ 179 w 221"/>
                  <a:gd name="T39" fmla="*/ 73 h 139"/>
                  <a:gd name="T40" fmla="*/ 180 w 221"/>
                  <a:gd name="T41" fmla="*/ 64 h 139"/>
                  <a:gd name="T42" fmla="*/ 180 w 221"/>
                  <a:gd name="T43" fmla="*/ 28 h 139"/>
                  <a:gd name="T44" fmla="*/ 182 w 221"/>
                  <a:gd name="T45" fmla="*/ 26 h 139"/>
                  <a:gd name="T46" fmla="*/ 188 w 221"/>
                  <a:gd name="T47" fmla="*/ 25 h 139"/>
                  <a:gd name="T48" fmla="*/ 207 w 221"/>
                  <a:gd name="T49" fmla="*/ 44 h 139"/>
                  <a:gd name="T50" fmla="*/ 207 w 221"/>
                  <a:gd name="T51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1" h="139">
                    <a:moveTo>
                      <a:pt x="188" y="11"/>
                    </a:moveTo>
                    <a:cubicBezTo>
                      <a:pt x="186" y="11"/>
                      <a:pt x="184" y="11"/>
                      <a:pt x="182" y="11"/>
                    </a:cubicBezTo>
                    <a:cubicBezTo>
                      <a:pt x="182" y="11"/>
                      <a:pt x="180" y="12"/>
                      <a:pt x="180" y="1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0"/>
                      <a:pt x="175" y="0"/>
                    </a:cubicBezTo>
                    <a:cubicBezTo>
                      <a:pt x="132" y="0"/>
                      <a:pt x="47" y="0"/>
                      <a:pt x="2" y="0"/>
                    </a:cubicBezTo>
                    <a:cubicBezTo>
                      <a:pt x="0" y="0"/>
                      <a:pt x="0" y="3"/>
                      <a:pt x="0" y="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05"/>
                      <a:pt x="33" y="139"/>
                      <a:pt x="74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38" y="139"/>
                      <a:pt x="165" y="120"/>
                      <a:pt x="175" y="91"/>
                    </a:cubicBezTo>
                    <a:cubicBezTo>
                      <a:pt x="176" y="89"/>
                      <a:pt x="178" y="90"/>
                      <a:pt x="178" y="90"/>
                    </a:cubicBezTo>
                    <a:cubicBezTo>
                      <a:pt x="181" y="91"/>
                      <a:pt x="185" y="91"/>
                      <a:pt x="188" y="91"/>
                    </a:cubicBezTo>
                    <a:cubicBezTo>
                      <a:pt x="206" y="91"/>
                      <a:pt x="221" y="76"/>
                      <a:pt x="221" y="58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21" y="26"/>
                      <a:pt x="206" y="11"/>
                      <a:pt x="188" y="11"/>
                    </a:cubicBezTo>
                    <a:close/>
                    <a:moveTo>
                      <a:pt x="207" y="58"/>
                    </a:moveTo>
                    <a:cubicBezTo>
                      <a:pt x="207" y="69"/>
                      <a:pt x="198" y="77"/>
                      <a:pt x="188" y="77"/>
                    </a:cubicBezTo>
                    <a:cubicBezTo>
                      <a:pt x="186" y="77"/>
                      <a:pt x="184" y="77"/>
                      <a:pt x="182" y="76"/>
                    </a:cubicBezTo>
                    <a:cubicBezTo>
                      <a:pt x="181" y="76"/>
                      <a:pt x="179" y="76"/>
                      <a:pt x="179" y="73"/>
                    </a:cubicBezTo>
                    <a:cubicBezTo>
                      <a:pt x="180" y="70"/>
                      <a:pt x="180" y="68"/>
                      <a:pt x="180" y="64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81" y="26"/>
                      <a:pt x="182" y="26"/>
                    </a:cubicBezTo>
                    <a:cubicBezTo>
                      <a:pt x="184" y="25"/>
                      <a:pt x="186" y="25"/>
                      <a:pt x="188" y="25"/>
                    </a:cubicBezTo>
                    <a:cubicBezTo>
                      <a:pt x="198" y="25"/>
                      <a:pt x="207" y="33"/>
                      <a:pt x="207" y="44"/>
                    </a:cubicBezTo>
                    <a:lnTo>
                      <a:pt x="20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0" name="Freeform 92"/>
              <p:cNvSpPr/>
              <p:nvPr/>
            </p:nvSpPr>
            <p:spPr bwMode="auto">
              <a:xfrm>
                <a:off x="2005013" y="3357563"/>
                <a:ext cx="354013" cy="47625"/>
              </a:xfrm>
              <a:custGeom>
                <a:avLst/>
                <a:gdLst>
                  <a:gd name="T0" fmla="*/ 167 w 167"/>
                  <a:gd name="T1" fmla="*/ 17 h 22"/>
                  <a:gd name="T2" fmla="*/ 162 w 167"/>
                  <a:gd name="T3" fmla="*/ 22 h 22"/>
                  <a:gd name="T4" fmla="*/ 5 w 167"/>
                  <a:gd name="T5" fmla="*/ 22 h 22"/>
                  <a:gd name="T6" fmla="*/ 0 w 167"/>
                  <a:gd name="T7" fmla="*/ 17 h 22"/>
                  <a:gd name="T8" fmla="*/ 0 w 167"/>
                  <a:gd name="T9" fmla="*/ 5 h 22"/>
                  <a:gd name="T10" fmla="*/ 5 w 167"/>
                  <a:gd name="T11" fmla="*/ 0 h 22"/>
                  <a:gd name="T12" fmla="*/ 162 w 167"/>
                  <a:gd name="T13" fmla="*/ 0 h 22"/>
                  <a:gd name="T14" fmla="*/ 167 w 167"/>
                  <a:gd name="T15" fmla="*/ 5 h 22"/>
                  <a:gd name="T16" fmla="*/ 167 w 167"/>
                  <a:gd name="T1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2">
                    <a:moveTo>
                      <a:pt x="167" y="17"/>
                    </a:moveTo>
                    <a:cubicBezTo>
                      <a:pt x="167" y="19"/>
                      <a:pt x="165" y="22"/>
                      <a:pt x="16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19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7" y="2"/>
                      <a:pt x="167" y="5"/>
                    </a:cubicBezTo>
                    <a:cubicBezTo>
                      <a:pt x="167" y="17"/>
                      <a:pt x="167" y="17"/>
                      <a:pt x="16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1" name="Freeform 93"/>
              <p:cNvSpPr/>
              <p:nvPr/>
            </p:nvSpPr>
            <p:spPr bwMode="auto">
              <a:xfrm>
                <a:off x="2103438" y="2906713"/>
                <a:ext cx="57150" cy="109538"/>
              </a:xfrm>
              <a:custGeom>
                <a:avLst/>
                <a:gdLst>
                  <a:gd name="T0" fmla="*/ 9 w 27"/>
                  <a:gd name="T1" fmla="*/ 52 h 52"/>
                  <a:gd name="T2" fmla="*/ 6 w 27"/>
                  <a:gd name="T3" fmla="*/ 52 h 52"/>
                  <a:gd name="T4" fmla="*/ 1 w 27"/>
                  <a:gd name="T5" fmla="*/ 44 h 52"/>
                  <a:gd name="T6" fmla="*/ 10 w 27"/>
                  <a:gd name="T7" fmla="*/ 34 h 52"/>
                  <a:gd name="T8" fmla="*/ 16 w 27"/>
                  <a:gd name="T9" fmla="*/ 29 h 52"/>
                  <a:gd name="T10" fmla="*/ 16 w 27"/>
                  <a:gd name="T11" fmla="*/ 29 h 52"/>
                  <a:gd name="T12" fmla="*/ 9 w 27"/>
                  <a:gd name="T13" fmla="*/ 20 h 52"/>
                  <a:gd name="T14" fmla="*/ 0 w 27"/>
                  <a:gd name="T15" fmla="*/ 9 h 52"/>
                  <a:gd name="T16" fmla="*/ 5 w 27"/>
                  <a:gd name="T17" fmla="*/ 1 h 52"/>
                  <a:gd name="T18" fmla="*/ 12 w 27"/>
                  <a:gd name="T19" fmla="*/ 2 h 52"/>
                  <a:gd name="T20" fmla="*/ 11 w 27"/>
                  <a:gd name="T21" fmla="*/ 7 h 52"/>
                  <a:gd name="T22" fmla="*/ 9 w 27"/>
                  <a:gd name="T23" fmla="*/ 9 h 52"/>
                  <a:gd name="T24" fmla="*/ 15 w 27"/>
                  <a:gd name="T25" fmla="*/ 15 h 52"/>
                  <a:gd name="T26" fmla="*/ 25 w 27"/>
                  <a:gd name="T27" fmla="*/ 31 h 52"/>
                  <a:gd name="T28" fmla="*/ 16 w 27"/>
                  <a:gd name="T29" fmla="*/ 40 h 52"/>
                  <a:gd name="T30" fmla="*/ 10 w 27"/>
                  <a:gd name="T31" fmla="*/ 44 h 52"/>
                  <a:gd name="T32" fmla="*/ 12 w 27"/>
                  <a:gd name="T33" fmla="*/ 46 h 52"/>
                  <a:gd name="T34" fmla="*/ 13 w 27"/>
                  <a:gd name="T35" fmla="*/ 51 h 52"/>
                  <a:gd name="T36" fmla="*/ 9 w 27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8" y="52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2" y="33"/>
                      <a:pt x="15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6"/>
                      <a:pt x="14" y="24"/>
                      <a:pt x="9" y="20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  <a:cubicBezTo>
                      <a:pt x="14" y="3"/>
                      <a:pt x="14" y="6"/>
                      <a:pt x="11" y="7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0"/>
                      <a:pt x="13" y="13"/>
                      <a:pt x="15" y="15"/>
                    </a:cubicBezTo>
                    <a:cubicBezTo>
                      <a:pt x="21" y="19"/>
                      <a:pt x="27" y="24"/>
                      <a:pt x="25" y="31"/>
                    </a:cubicBezTo>
                    <a:cubicBezTo>
                      <a:pt x="24" y="35"/>
                      <a:pt x="20" y="37"/>
                      <a:pt x="16" y="40"/>
                    </a:cubicBezTo>
                    <a:cubicBezTo>
                      <a:pt x="14" y="41"/>
                      <a:pt x="10" y="43"/>
                      <a:pt x="10" y="44"/>
                    </a:cubicBezTo>
                    <a:cubicBezTo>
                      <a:pt x="10" y="44"/>
                      <a:pt x="11" y="45"/>
                      <a:pt x="12" y="46"/>
                    </a:cubicBezTo>
                    <a:cubicBezTo>
                      <a:pt x="14" y="47"/>
                      <a:pt x="15" y="50"/>
                      <a:pt x="13" y="51"/>
                    </a:cubicBezTo>
                    <a:cubicBezTo>
                      <a:pt x="12" y="52"/>
                      <a:pt x="10" y="52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2" name="Freeform 94"/>
              <p:cNvSpPr/>
              <p:nvPr/>
            </p:nvSpPr>
            <p:spPr bwMode="auto">
              <a:xfrm>
                <a:off x="2195513" y="2894013"/>
                <a:ext cx="60325" cy="112713"/>
              </a:xfrm>
              <a:custGeom>
                <a:avLst/>
                <a:gdLst>
                  <a:gd name="T0" fmla="*/ 10 w 28"/>
                  <a:gd name="T1" fmla="*/ 53 h 53"/>
                  <a:gd name="T2" fmla="*/ 6 w 28"/>
                  <a:gd name="T3" fmla="*/ 52 h 53"/>
                  <a:gd name="T4" fmla="*/ 1 w 28"/>
                  <a:gd name="T5" fmla="*/ 44 h 53"/>
                  <a:gd name="T6" fmla="*/ 10 w 28"/>
                  <a:gd name="T7" fmla="*/ 34 h 53"/>
                  <a:gd name="T8" fmla="*/ 16 w 28"/>
                  <a:gd name="T9" fmla="*/ 29 h 53"/>
                  <a:gd name="T10" fmla="*/ 16 w 28"/>
                  <a:gd name="T11" fmla="*/ 29 h 53"/>
                  <a:gd name="T12" fmla="*/ 9 w 28"/>
                  <a:gd name="T13" fmla="*/ 20 h 53"/>
                  <a:gd name="T14" fmla="*/ 0 w 28"/>
                  <a:gd name="T15" fmla="*/ 9 h 53"/>
                  <a:gd name="T16" fmla="*/ 6 w 28"/>
                  <a:gd name="T17" fmla="*/ 1 h 53"/>
                  <a:gd name="T18" fmla="*/ 13 w 28"/>
                  <a:gd name="T19" fmla="*/ 2 h 53"/>
                  <a:gd name="T20" fmla="*/ 12 w 28"/>
                  <a:gd name="T21" fmla="*/ 7 h 53"/>
                  <a:gd name="T22" fmla="*/ 10 w 28"/>
                  <a:gd name="T23" fmla="*/ 9 h 53"/>
                  <a:gd name="T24" fmla="*/ 16 w 28"/>
                  <a:gd name="T25" fmla="*/ 15 h 53"/>
                  <a:gd name="T26" fmla="*/ 26 w 28"/>
                  <a:gd name="T27" fmla="*/ 31 h 53"/>
                  <a:gd name="T28" fmla="*/ 16 w 28"/>
                  <a:gd name="T29" fmla="*/ 40 h 53"/>
                  <a:gd name="T30" fmla="*/ 11 w 28"/>
                  <a:gd name="T31" fmla="*/ 44 h 53"/>
                  <a:gd name="T32" fmla="*/ 13 w 28"/>
                  <a:gd name="T33" fmla="*/ 46 h 53"/>
                  <a:gd name="T34" fmla="*/ 13 w 28"/>
                  <a:gd name="T35" fmla="*/ 51 h 53"/>
                  <a:gd name="T36" fmla="*/ 10 w 28"/>
                  <a:gd name="T3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53">
                    <a:moveTo>
                      <a:pt x="10" y="53"/>
                    </a:moveTo>
                    <a:cubicBezTo>
                      <a:pt x="8" y="53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3" y="33"/>
                      <a:pt x="16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7"/>
                      <a:pt x="14" y="24"/>
                      <a:pt x="9" y="20"/>
                    </a:cubicBezTo>
                    <a:cubicBezTo>
                      <a:pt x="5" y="17"/>
                      <a:pt x="0" y="13"/>
                      <a:pt x="0" y="9"/>
                    </a:cubicBezTo>
                    <a:cubicBezTo>
                      <a:pt x="0" y="6"/>
                      <a:pt x="2" y="4"/>
                      <a:pt x="6" y="1"/>
                    </a:cubicBezTo>
                    <a:cubicBezTo>
                      <a:pt x="8" y="0"/>
                      <a:pt x="11" y="0"/>
                      <a:pt x="13" y="2"/>
                    </a:cubicBezTo>
                    <a:cubicBezTo>
                      <a:pt x="14" y="3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10" y="10"/>
                      <a:pt x="13" y="13"/>
                      <a:pt x="16" y="15"/>
                    </a:cubicBezTo>
                    <a:cubicBezTo>
                      <a:pt x="21" y="19"/>
                      <a:pt x="28" y="24"/>
                      <a:pt x="26" y="31"/>
                    </a:cubicBezTo>
                    <a:cubicBezTo>
                      <a:pt x="25" y="35"/>
                      <a:pt x="20" y="38"/>
                      <a:pt x="16" y="40"/>
                    </a:cubicBezTo>
                    <a:cubicBezTo>
                      <a:pt x="15" y="41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3" y="46"/>
                    </a:cubicBezTo>
                    <a:cubicBezTo>
                      <a:pt x="15" y="47"/>
                      <a:pt x="15" y="50"/>
                      <a:pt x="13" y="51"/>
                    </a:cubicBezTo>
                    <a:cubicBezTo>
                      <a:pt x="12" y="52"/>
                      <a:pt x="11" y="53"/>
                      <a:pt x="1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1181056" y="2341208"/>
            <a:ext cx="995082" cy="995082"/>
            <a:chOff x="1181056" y="2487893"/>
            <a:chExt cx="995082" cy="995082"/>
          </a:xfrm>
        </p:grpSpPr>
        <p:grpSp>
          <p:nvGrpSpPr>
            <p:cNvPr id="104" name="组合 103"/>
            <p:cNvGrpSpPr/>
            <p:nvPr/>
          </p:nvGrpSpPr>
          <p:grpSpPr>
            <a:xfrm>
              <a:off x="1181056" y="2487893"/>
              <a:ext cx="995082" cy="995082"/>
              <a:chOff x="1123950" y="2500593"/>
              <a:chExt cx="995082" cy="995082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1176057" y="2552700"/>
                <a:ext cx="890868" cy="890868"/>
              </a:xfrm>
              <a:prstGeom prst="ellipse">
                <a:avLst/>
              </a:prstGeom>
              <a:solidFill>
                <a:srgbClr val="6D9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1123950" y="2500593"/>
                <a:ext cx="995082" cy="995082"/>
              </a:xfrm>
              <a:prstGeom prst="ellipse">
                <a:avLst/>
              </a:prstGeom>
              <a:noFill/>
              <a:ln>
                <a:solidFill>
                  <a:srgbClr val="6D98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Group 1491"/>
            <p:cNvGrpSpPr/>
            <p:nvPr/>
          </p:nvGrpSpPr>
          <p:grpSpPr>
            <a:xfrm>
              <a:off x="1558921" y="2828383"/>
              <a:ext cx="239350" cy="279400"/>
              <a:chOff x="1279526" y="3703638"/>
              <a:chExt cx="398463" cy="465137"/>
            </a:xfrm>
            <a:solidFill>
              <a:schemeClr val="bg1"/>
            </a:solidFill>
          </p:grpSpPr>
          <p:sp>
            <p:nvSpPr>
              <p:cNvPr id="108" name="Freeform 83"/>
              <p:cNvSpPr>
                <a:spLocks noEditPoints="1"/>
              </p:cNvSpPr>
              <p:nvPr/>
            </p:nvSpPr>
            <p:spPr bwMode="auto">
              <a:xfrm>
                <a:off x="1330326" y="3703638"/>
                <a:ext cx="296863" cy="244475"/>
              </a:xfrm>
              <a:custGeom>
                <a:avLst/>
                <a:gdLst>
                  <a:gd name="T0" fmla="*/ 128 w 140"/>
                  <a:gd name="T1" fmla="*/ 43 h 115"/>
                  <a:gd name="T2" fmla="*/ 73 w 140"/>
                  <a:gd name="T3" fmla="*/ 0 h 115"/>
                  <a:gd name="T4" fmla="*/ 67 w 140"/>
                  <a:gd name="T5" fmla="*/ 0 h 115"/>
                  <a:gd name="T6" fmla="*/ 12 w 140"/>
                  <a:gd name="T7" fmla="*/ 43 h 115"/>
                  <a:gd name="T8" fmla="*/ 11 w 140"/>
                  <a:gd name="T9" fmla="*/ 45 h 115"/>
                  <a:gd name="T10" fmla="*/ 0 w 140"/>
                  <a:gd name="T11" fmla="*/ 66 h 115"/>
                  <a:gd name="T12" fmla="*/ 0 w 140"/>
                  <a:gd name="T13" fmla="*/ 75 h 115"/>
                  <a:gd name="T14" fmla="*/ 13 w 140"/>
                  <a:gd name="T15" fmla="*/ 91 h 115"/>
                  <a:gd name="T16" fmla="*/ 24 w 140"/>
                  <a:gd name="T17" fmla="*/ 91 h 115"/>
                  <a:gd name="T18" fmla="*/ 27 w 140"/>
                  <a:gd name="T19" fmla="*/ 91 h 115"/>
                  <a:gd name="T20" fmla="*/ 29 w 140"/>
                  <a:gd name="T21" fmla="*/ 92 h 115"/>
                  <a:gd name="T22" fmla="*/ 70 w 140"/>
                  <a:gd name="T23" fmla="*/ 115 h 115"/>
                  <a:gd name="T24" fmla="*/ 111 w 140"/>
                  <a:gd name="T25" fmla="*/ 92 h 115"/>
                  <a:gd name="T26" fmla="*/ 113 w 140"/>
                  <a:gd name="T27" fmla="*/ 91 h 115"/>
                  <a:gd name="T28" fmla="*/ 116 w 140"/>
                  <a:gd name="T29" fmla="*/ 91 h 115"/>
                  <a:gd name="T30" fmla="*/ 127 w 140"/>
                  <a:gd name="T31" fmla="*/ 91 h 115"/>
                  <a:gd name="T32" fmla="*/ 140 w 140"/>
                  <a:gd name="T33" fmla="*/ 75 h 115"/>
                  <a:gd name="T34" fmla="*/ 140 w 140"/>
                  <a:gd name="T35" fmla="*/ 66 h 115"/>
                  <a:gd name="T36" fmla="*/ 129 w 140"/>
                  <a:gd name="T37" fmla="*/ 45 h 115"/>
                  <a:gd name="T38" fmla="*/ 128 w 140"/>
                  <a:gd name="T39" fmla="*/ 43 h 115"/>
                  <a:gd name="T40" fmla="*/ 70 w 140"/>
                  <a:gd name="T41" fmla="*/ 19 h 115"/>
                  <a:gd name="T42" fmla="*/ 27 w 140"/>
                  <a:gd name="T43" fmla="*/ 43 h 115"/>
                  <a:gd name="T44" fmla="*/ 26 w 140"/>
                  <a:gd name="T45" fmla="*/ 45 h 115"/>
                  <a:gd name="T46" fmla="*/ 24 w 140"/>
                  <a:gd name="T47" fmla="*/ 44 h 115"/>
                  <a:gd name="T48" fmla="*/ 23 w 140"/>
                  <a:gd name="T49" fmla="*/ 42 h 115"/>
                  <a:gd name="T50" fmla="*/ 67 w 140"/>
                  <a:gd name="T51" fmla="*/ 10 h 115"/>
                  <a:gd name="T52" fmla="*/ 73 w 140"/>
                  <a:gd name="T53" fmla="*/ 10 h 115"/>
                  <a:gd name="T54" fmla="*/ 117 w 140"/>
                  <a:gd name="T55" fmla="*/ 43 h 115"/>
                  <a:gd name="T56" fmla="*/ 116 w 140"/>
                  <a:gd name="T57" fmla="*/ 44 h 115"/>
                  <a:gd name="T58" fmla="*/ 114 w 140"/>
                  <a:gd name="T59" fmla="*/ 45 h 115"/>
                  <a:gd name="T60" fmla="*/ 113 w 140"/>
                  <a:gd name="T61" fmla="*/ 43 h 115"/>
                  <a:gd name="T62" fmla="*/ 70 w 140"/>
                  <a:gd name="T63" fmla="*/ 1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0" h="115">
                    <a:moveTo>
                      <a:pt x="128" y="43"/>
                    </a:moveTo>
                    <a:cubicBezTo>
                      <a:pt x="125" y="18"/>
                      <a:pt x="102" y="0"/>
                      <a:pt x="73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8" y="0"/>
                      <a:pt x="15" y="18"/>
                      <a:pt x="12" y="43"/>
                    </a:cubicBezTo>
                    <a:cubicBezTo>
                      <a:pt x="12" y="44"/>
                      <a:pt x="11" y="44"/>
                      <a:pt x="11" y="45"/>
                    </a:cubicBezTo>
                    <a:cubicBezTo>
                      <a:pt x="6" y="46"/>
                      <a:pt x="0" y="51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8"/>
                      <a:pt x="9" y="91"/>
                      <a:pt x="13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6" y="91"/>
                      <a:pt x="27" y="91"/>
                    </a:cubicBezTo>
                    <a:cubicBezTo>
                      <a:pt x="28" y="91"/>
                      <a:pt x="28" y="91"/>
                      <a:pt x="29" y="92"/>
                    </a:cubicBezTo>
                    <a:cubicBezTo>
                      <a:pt x="37" y="106"/>
                      <a:pt x="53" y="115"/>
                      <a:pt x="70" y="115"/>
                    </a:cubicBezTo>
                    <a:cubicBezTo>
                      <a:pt x="87" y="115"/>
                      <a:pt x="103" y="106"/>
                      <a:pt x="111" y="92"/>
                    </a:cubicBezTo>
                    <a:cubicBezTo>
                      <a:pt x="112" y="92"/>
                      <a:pt x="112" y="91"/>
                      <a:pt x="113" y="91"/>
                    </a:cubicBezTo>
                    <a:cubicBezTo>
                      <a:pt x="114" y="90"/>
                      <a:pt x="115" y="91"/>
                      <a:pt x="116" y="91"/>
                    </a:cubicBezTo>
                    <a:cubicBezTo>
                      <a:pt x="127" y="91"/>
                      <a:pt x="127" y="91"/>
                      <a:pt x="127" y="91"/>
                    </a:cubicBezTo>
                    <a:cubicBezTo>
                      <a:pt x="131" y="91"/>
                      <a:pt x="140" y="88"/>
                      <a:pt x="140" y="75"/>
                    </a:cubicBezTo>
                    <a:cubicBezTo>
                      <a:pt x="140" y="66"/>
                      <a:pt x="140" y="66"/>
                      <a:pt x="140" y="66"/>
                    </a:cubicBezTo>
                    <a:cubicBezTo>
                      <a:pt x="140" y="51"/>
                      <a:pt x="134" y="46"/>
                      <a:pt x="129" y="45"/>
                    </a:cubicBezTo>
                    <a:cubicBezTo>
                      <a:pt x="129" y="44"/>
                      <a:pt x="128" y="44"/>
                      <a:pt x="128" y="43"/>
                    </a:cubicBezTo>
                    <a:close/>
                    <a:moveTo>
                      <a:pt x="70" y="19"/>
                    </a:moveTo>
                    <a:cubicBezTo>
                      <a:pt x="52" y="19"/>
                      <a:pt x="36" y="29"/>
                      <a:pt x="27" y="43"/>
                    </a:cubicBezTo>
                    <a:cubicBezTo>
                      <a:pt x="27" y="44"/>
                      <a:pt x="27" y="45"/>
                      <a:pt x="26" y="45"/>
                    </a:cubicBezTo>
                    <a:cubicBezTo>
                      <a:pt x="25" y="44"/>
                      <a:pt x="25" y="44"/>
                      <a:pt x="24" y="44"/>
                    </a:cubicBezTo>
                    <a:cubicBezTo>
                      <a:pt x="24" y="44"/>
                      <a:pt x="23" y="44"/>
                      <a:pt x="23" y="42"/>
                    </a:cubicBezTo>
                    <a:cubicBezTo>
                      <a:pt x="24" y="24"/>
                      <a:pt x="44" y="10"/>
                      <a:pt x="67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95" y="10"/>
                      <a:pt x="114" y="24"/>
                      <a:pt x="117" y="43"/>
                    </a:cubicBezTo>
                    <a:cubicBezTo>
                      <a:pt x="117" y="43"/>
                      <a:pt x="117" y="44"/>
                      <a:pt x="116" y="44"/>
                    </a:cubicBezTo>
                    <a:cubicBezTo>
                      <a:pt x="115" y="44"/>
                      <a:pt x="115" y="44"/>
                      <a:pt x="114" y="45"/>
                    </a:cubicBezTo>
                    <a:cubicBezTo>
                      <a:pt x="113" y="45"/>
                      <a:pt x="113" y="44"/>
                      <a:pt x="113" y="43"/>
                    </a:cubicBezTo>
                    <a:cubicBezTo>
                      <a:pt x="104" y="29"/>
                      <a:pt x="88" y="19"/>
                      <a:pt x="7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9" name="Freeform 84"/>
              <p:cNvSpPr>
                <a:spLocks noEditPoints="1"/>
              </p:cNvSpPr>
              <p:nvPr/>
            </p:nvSpPr>
            <p:spPr bwMode="auto">
              <a:xfrm>
                <a:off x="1279526" y="3975100"/>
                <a:ext cx="398463" cy="193675"/>
              </a:xfrm>
              <a:custGeom>
                <a:avLst/>
                <a:gdLst>
                  <a:gd name="T0" fmla="*/ 187 w 188"/>
                  <a:gd name="T1" fmla="*/ 86 h 91"/>
                  <a:gd name="T2" fmla="*/ 155 w 188"/>
                  <a:gd name="T3" fmla="*/ 17 h 91"/>
                  <a:gd name="T4" fmla="*/ 134 w 188"/>
                  <a:gd name="T5" fmla="*/ 0 h 91"/>
                  <a:gd name="T6" fmla="*/ 57 w 188"/>
                  <a:gd name="T7" fmla="*/ 0 h 91"/>
                  <a:gd name="T8" fmla="*/ 54 w 188"/>
                  <a:gd name="T9" fmla="*/ 0 h 91"/>
                  <a:gd name="T10" fmla="*/ 33 w 188"/>
                  <a:gd name="T11" fmla="*/ 17 h 91"/>
                  <a:gd name="T12" fmla="*/ 1 w 188"/>
                  <a:gd name="T13" fmla="*/ 86 h 91"/>
                  <a:gd name="T14" fmla="*/ 5 w 188"/>
                  <a:gd name="T15" fmla="*/ 91 h 91"/>
                  <a:gd name="T16" fmla="*/ 29 w 188"/>
                  <a:gd name="T17" fmla="*/ 91 h 91"/>
                  <a:gd name="T18" fmla="*/ 35 w 188"/>
                  <a:gd name="T19" fmla="*/ 87 h 91"/>
                  <a:gd name="T20" fmla="*/ 48 w 188"/>
                  <a:gd name="T21" fmla="*/ 62 h 91"/>
                  <a:gd name="T22" fmla="*/ 52 w 188"/>
                  <a:gd name="T23" fmla="*/ 63 h 91"/>
                  <a:gd name="T24" fmla="*/ 52 w 188"/>
                  <a:gd name="T25" fmla="*/ 85 h 91"/>
                  <a:gd name="T26" fmla="*/ 57 w 188"/>
                  <a:gd name="T27" fmla="*/ 91 h 91"/>
                  <a:gd name="T28" fmla="*/ 136 w 188"/>
                  <a:gd name="T29" fmla="*/ 91 h 91"/>
                  <a:gd name="T30" fmla="*/ 141 w 188"/>
                  <a:gd name="T31" fmla="*/ 83 h 91"/>
                  <a:gd name="T32" fmla="*/ 141 w 188"/>
                  <a:gd name="T33" fmla="*/ 62 h 91"/>
                  <a:gd name="T34" fmla="*/ 144 w 188"/>
                  <a:gd name="T35" fmla="*/ 61 h 91"/>
                  <a:gd name="T36" fmla="*/ 156 w 188"/>
                  <a:gd name="T37" fmla="*/ 86 h 91"/>
                  <a:gd name="T38" fmla="*/ 163 w 188"/>
                  <a:gd name="T39" fmla="*/ 91 h 91"/>
                  <a:gd name="T40" fmla="*/ 183 w 188"/>
                  <a:gd name="T41" fmla="*/ 91 h 91"/>
                  <a:gd name="T42" fmla="*/ 187 w 188"/>
                  <a:gd name="T43" fmla="*/ 86 h 91"/>
                  <a:gd name="T44" fmla="*/ 133 w 188"/>
                  <a:gd name="T45" fmla="*/ 40 h 91"/>
                  <a:gd name="T46" fmla="*/ 129 w 188"/>
                  <a:gd name="T47" fmla="*/ 44 h 91"/>
                  <a:gd name="T48" fmla="*/ 105 w 188"/>
                  <a:gd name="T49" fmla="*/ 44 h 91"/>
                  <a:gd name="T50" fmla="*/ 101 w 188"/>
                  <a:gd name="T51" fmla="*/ 40 h 91"/>
                  <a:gd name="T52" fmla="*/ 101 w 188"/>
                  <a:gd name="T53" fmla="*/ 35 h 91"/>
                  <a:gd name="T54" fmla="*/ 105 w 188"/>
                  <a:gd name="T55" fmla="*/ 31 h 91"/>
                  <a:gd name="T56" fmla="*/ 129 w 188"/>
                  <a:gd name="T57" fmla="*/ 31 h 91"/>
                  <a:gd name="T58" fmla="*/ 133 w 188"/>
                  <a:gd name="T59" fmla="*/ 35 h 91"/>
                  <a:gd name="T60" fmla="*/ 133 w 188"/>
                  <a:gd name="T61" fmla="*/ 4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8" h="91">
                    <a:moveTo>
                      <a:pt x="187" y="86"/>
                    </a:moveTo>
                    <a:cubicBezTo>
                      <a:pt x="155" y="17"/>
                      <a:pt x="155" y="17"/>
                      <a:pt x="155" y="17"/>
                    </a:cubicBezTo>
                    <a:cubicBezTo>
                      <a:pt x="154" y="15"/>
                      <a:pt x="147" y="0"/>
                      <a:pt x="134" y="0"/>
                    </a:cubicBezTo>
                    <a:cubicBezTo>
                      <a:pt x="130" y="0"/>
                      <a:pt x="59" y="0"/>
                      <a:pt x="57" y="0"/>
                    </a:cubicBezTo>
                    <a:cubicBezTo>
                      <a:pt x="57" y="0"/>
                      <a:pt x="56" y="0"/>
                      <a:pt x="54" y="0"/>
                    </a:cubicBezTo>
                    <a:cubicBezTo>
                      <a:pt x="39" y="0"/>
                      <a:pt x="34" y="15"/>
                      <a:pt x="33" y="17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8"/>
                      <a:pt x="0" y="91"/>
                      <a:pt x="5" y="91"/>
                    </a:cubicBezTo>
                    <a:cubicBezTo>
                      <a:pt x="5" y="91"/>
                      <a:pt x="22" y="91"/>
                      <a:pt x="29" y="91"/>
                    </a:cubicBezTo>
                    <a:cubicBezTo>
                      <a:pt x="33" y="91"/>
                      <a:pt x="35" y="87"/>
                      <a:pt x="35" y="87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52" y="53"/>
                      <a:pt x="52" y="63"/>
                    </a:cubicBezTo>
                    <a:cubicBezTo>
                      <a:pt x="52" y="70"/>
                      <a:pt x="52" y="75"/>
                      <a:pt x="52" y="85"/>
                    </a:cubicBezTo>
                    <a:cubicBezTo>
                      <a:pt x="52" y="88"/>
                      <a:pt x="53" y="91"/>
                      <a:pt x="57" y="91"/>
                    </a:cubicBezTo>
                    <a:cubicBezTo>
                      <a:pt x="78" y="91"/>
                      <a:pt x="116" y="91"/>
                      <a:pt x="136" y="91"/>
                    </a:cubicBezTo>
                    <a:cubicBezTo>
                      <a:pt x="141" y="91"/>
                      <a:pt x="141" y="88"/>
                      <a:pt x="141" y="83"/>
                    </a:cubicBezTo>
                    <a:cubicBezTo>
                      <a:pt x="141" y="73"/>
                      <a:pt x="141" y="70"/>
                      <a:pt x="141" y="62"/>
                    </a:cubicBezTo>
                    <a:cubicBezTo>
                      <a:pt x="141" y="56"/>
                      <a:pt x="144" y="61"/>
                      <a:pt x="144" y="61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6" y="86"/>
                      <a:pt x="158" y="91"/>
                      <a:pt x="163" y="91"/>
                    </a:cubicBezTo>
                    <a:cubicBezTo>
                      <a:pt x="168" y="91"/>
                      <a:pt x="183" y="91"/>
                      <a:pt x="183" y="91"/>
                    </a:cubicBezTo>
                    <a:cubicBezTo>
                      <a:pt x="187" y="91"/>
                      <a:pt x="188" y="88"/>
                      <a:pt x="187" y="86"/>
                    </a:cubicBezTo>
                    <a:close/>
                    <a:moveTo>
                      <a:pt x="133" y="40"/>
                    </a:moveTo>
                    <a:cubicBezTo>
                      <a:pt x="133" y="43"/>
                      <a:pt x="131" y="44"/>
                      <a:pt x="129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3" y="44"/>
                      <a:pt x="101" y="43"/>
                      <a:pt x="101" y="40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1" y="33"/>
                      <a:pt x="103" y="31"/>
                      <a:pt x="105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31" y="31"/>
                      <a:pt x="133" y="33"/>
                      <a:pt x="133" y="35"/>
                    </a:cubicBezTo>
                    <a:lnTo>
                      <a:pt x="133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sp>
        <p:nvSpPr>
          <p:cNvPr id="7" name="矩形 6"/>
          <p:cNvSpPr/>
          <p:nvPr/>
        </p:nvSpPr>
        <p:spPr>
          <a:xfrm>
            <a:off x="535619" y="3743180"/>
            <a:ext cx="3830018" cy="1517335"/>
          </a:xfrm>
          <a:prstGeom prst="rect">
            <a:avLst/>
          </a:prstGeom>
          <a:solidFill>
            <a:srgbClr val="6D9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07255" y="1891665"/>
            <a:ext cx="2769235" cy="1517650"/>
          </a:xfrm>
          <a:prstGeom prst="rect">
            <a:avLst/>
          </a:prstGeom>
          <a:solidFill>
            <a:srgbClr val="6D9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837739" y="3743180"/>
            <a:ext cx="3754186" cy="1517335"/>
          </a:xfrm>
          <a:prstGeom prst="rect">
            <a:avLst/>
          </a:prstGeom>
          <a:solidFill>
            <a:srgbClr val="6D9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801537" y="2082841"/>
            <a:ext cx="592044" cy="592044"/>
            <a:chOff x="6405563" y="241300"/>
            <a:chExt cx="530225" cy="530225"/>
          </a:xfrm>
          <a:solidFill>
            <a:schemeClr val="bg1"/>
          </a:solidFill>
        </p:grpSpPr>
        <p:sp>
          <p:nvSpPr>
            <p:cNvPr id="22" name="Freeform 130"/>
            <p:cNvSpPr>
              <a:spLocks noEditPoints="1"/>
            </p:cNvSpPr>
            <p:nvPr/>
          </p:nvSpPr>
          <p:spPr bwMode="auto">
            <a:xfrm>
              <a:off x="6427788" y="241300"/>
              <a:ext cx="508000" cy="508000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288" y="4"/>
                </a:cxn>
                <a:cxn ang="0">
                  <a:pos x="256" y="10"/>
                </a:cxn>
                <a:cxn ang="0">
                  <a:pos x="220" y="24"/>
                </a:cxn>
                <a:cxn ang="0">
                  <a:pos x="208" y="30"/>
                </a:cxn>
                <a:cxn ang="0">
                  <a:pos x="184" y="46"/>
                </a:cxn>
                <a:cxn ang="0">
                  <a:pos x="174" y="56"/>
                </a:cxn>
                <a:cxn ang="0">
                  <a:pos x="88" y="154"/>
                </a:cxn>
                <a:cxn ang="0">
                  <a:pos x="0" y="196"/>
                </a:cxn>
                <a:cxn ang="0">
                  <a:pos x="48" y="208"/>
                </a:cxn>
                <a:cxn ang="0">
                  <a:pos x="42" y="232"/>
                </a:cxn>
                <a:cxn ang="0">
                  <a:pos x="42" y="232"/>
                </a:cxn>
                <a:cxn ang="0">
                  <a:pos x="48" y="246"/>
                </a:cxn>
                <a:cxn ang="0">
                  <a:pos x="60" y="260"/>
                </a:cxn>
                <a:cxn ang="0">
                  <a:pos x="82" y="278"/>
                </a:cxn>
                <a:cxn ang="0">
                  <a:pos x="90" y="278"/>
                </a:cxn>
                <a:cxn ang="0">
                  <a:pos x="106" y="272"/>
                </a:cxn>
                <a:cxn ang="0">
                  <a:pos x="126" y="320"/>
                </a:cxn>
                <a:cxn ang="0">
                  <a:pos x="166" y="230"/>
                </a:cxn>
                <a:cxn ang="0">
                  <a:pos x="220" y="186"/>
                </a:cxn>
                <a:cxn ang="0">
                  <a:pos x="264" y="146"/>
                </a:cxn>
                <a:cxn ang="0">
                  <a:pos x="284" y="124"/>
                </a:cxn>
                <a:cxn ang="0">
                  <a:pos x="298" y="100"/>
                </a:cxn>
                <a:cxn ang="0">
                  <a:pos x="312" y="64"/>
                </a:cxn>
                <a:cxn ang="0">
                  <a:pos x="320" y="10"/>
                </a:cxn>
                <a:cxn ang="0">
                  <a:pos x="320" y="0"/>
                </a:cxn>
                <a:cxn ang="0">
                  <a:pos x="222" y="126"/>
                </a:cxn>
                <a:cxn ang="0">
                  <a:pos x="202" y="118"/>
                </a:cxn>
                <a:cxn ang="0">
                  <a:pos x="194" y="98"/>
                </a:cxn>
                <a:cxn ang="0">
                  <a:pos x="196" y="88"/>
                </a:cxn>
                <a:cxn ang="0">
                  <a:pos x="212" y="72"/>
                </a:cxn>
                <a:cxn ang="0">
                  <a:pos x="222" y="70"/>
                </a:cxn>
                <a:cxn ang="0">
                  <a:pos x="242" y="78"/>
                </a:cxn>
                <a:cxn ang="0">
                  <a:pos x="250" y="98"/>
                </a:cxn>
                <a:cxn ang="0">
                  <a:pos x="248" y="108"/>
                </a:cxn>
                <a:cxn ang="0">
                  <a:pos x="234" y="124"/>
                </a:cxn>
                <a:cxn ang="0">
                  <a:pos x="222" y="126"/>
                </a:cxn>
              </a:cxnLst>
              <a:rect l="0" t="0" r="r" b="b"/>
              <a:pathLst>
                <a:path w="320" h="320">
                  <a:moveTo>
                    <a:pt x="320" y="0"/>
                  </a:moveTo>
                  <a:lnTo>
                    <a:pt x="320" y="0"/>
                  </a:lnTo>
                  <a:lnTo>
                    <a:pt x="312" y="2"/>
                  </a:lnTo>
                  <a:lnTo>
                    <a:pt x="288" y="4"/>
                  </a:lnTo>
                  <a:lnTo>
                    <a:pt x="274" y="6"/>
                  </a:lnTo>
                  <a:lnTo>
                    <a:pt x="256" y="10"/>
                  </a:lnTo>
                  <a:lnTo>
                    <a:pt x="238" y="16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08" y="30"/>
                  </a:lnTo>
                  <a:lnTo>
                    <a:pt x="196" y="38"/>
                  </a:lnTo>
                  <a:lnTo>
                    <a:pt x="184" y="4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34" y="102"/>
                  </a:lnTo>
                  <a:lnTo>
                    <a:pt x="88" y="154"/>
                  </a:lnTo>
                  <a:lnTo>
                    <a:pt x="28" y="154"/>
                  </a:lnTo>
                  <a:lnTo>
                    <a:pt x="0" y="196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50" y="216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8"/>
                  </a:lnTo>
                  <a:lnTo>
                    <a:pt x="48" y="246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74" y="272"/>
                  </a:lnTo>
                  <a:lnTo>
                    <a:pt x="82" y="278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106" y="272"/>
                  </a:lnTo>
                  <a:lnTo>
                    <a:pt x="106" y="272"/>
                  </a:lnTo>
                  <a:lnTo>
                    <a:pt x="112" y="272"/>
                  </a:lnTo>
                  <a:lnTo>
                    <a:pt x="126" y="320"/>
                  </a:lnTo>
                  <a:lnTo>
                    <a:pt x="166" y="292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220" y="186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74" y="136"/>
                  </a:lnTo>
                  <a:lnTo>
                    <a:pt x="284" y="124"/>
                  </a:lnTo>
                  <a:lnTo>
                    <a:pt x="298" y="100"/>
                  </a:lnTo>
                  <a:lnTo>
                    <a:pt x="298" y="100"/>
                  </a:lnTo>
                  <a:lnTo>
                    <a:pt x="306" y="82"/>
                  </a:lnTo>
                  <a:lnTo>
                    <a:pt x="312" y="64"/>
                  </a:lnTo>
                  <a:lnTo>
                    <a:pt x="318" y="32"/>
                  </a:lnTo>
                  <a:lnTo>
                    <a:pt x="320" y="10"/>
                  </a:lnTo>
                  <a:lnTo>
                    <a:pt x="320" y="0"/>
                  </a:lnTo>
                  <a:lnTo>
                    <a:pt x="320" y="0"/>
                  </a:lnTo>
                  <a:close/>
                  <a:moveTo>
                    <a:pt x="222" y="126"/>
                  </a:moveTo>
                  <a:lnTo>
                    <a:pt x="222" y="126"/>
                  </a:lnTo>
                  <a:lnTo>
                    <a:pt x="212" y="124"/>
                  </a:lnTo>
                  <a:lnTo>
                    <a:pt x="202" y="118"/>
                  </a:lnTo>
                  <a:lnTo>
                    <a:pt x="196" y="108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196" y="88"/>
                  </a:lnTo>
                  <a:lnTo>
                    <a:pt x="202" y="78"/>
                  </a:lnTo>
                  <a:lnTo>
                    <a:pt x="212" y="72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34" y="72"/>
                  </a:lnTo>
                  <a:lnTo>
                    <a:pt x="242" y="78"/>
                  </a:lnTo>
                  <a:lnTo>
                    <a:pt x="248" y="8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48" y="108"/>
                  </a:lnTo>
                  <a:lnTo>
                    <a:pt x="242" y="118"/>
                  </a:lnTo>
                  <a:lnTo>
                    <a:pt x="234" y="124"/>
                  </a:lnTo>
                  <a:lnTo>
                    <a:pt x="222" y="126"/>
                  </a:lnTo>
                  <a:lnTo>
                    <a:pt x="222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31"/>
            <p:cNvSpPr/>
            <p:nvPr/>
          </p:nvSpPr>
          <p:spPr bwMode="auto">
            <a:xfrm>
              <a:off x="6405563" y="619125"/>
              <a:ext cx="155575" cy="152400"/>
            </a:xfrm>
            <a:custGeom>
              <a:avLst/>
              <a:gdLst/>
              <a:ahLst/>
              <a:cxnLst>
                <a:cxn ang="0">
                  <a:pos x="24" y="72"/>
                </a:cxn>
                <a:cxn ang="0">
                  <a:pos x="24" y="72"/>
                </a:cxn>
                <a:cxn ang="0">
                  <a:pos x="24" y="66"/>
                </a:cxn>
                <a:cxn ang="0">
                  <a:pos x="26" y="50"/>
                </a:cxn>
                <a:cxn ang="0">
                  <a:pos x="26" y="38"/>
                </a:cxn>
                <a:cxn ang="0">
                  <a:pos x="30" y="28"/>
                </a:cxn>
                <a:cxn ang="0">
                  <a:pos x="36" y="16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8" y="20"/>
                </a:cxn>
                <a:cxn ang="0">
                  <a:pos x="10" y="34"/>
                </a:cxn>
                <a:cxn ang="0">
                  <a:pos x="6" y="50"/>
                </a:cxn>
                <a:cxn ang="0">
                  <a:pos x="2" y="64"/>
                </a:cxn>
                <a:cxn ang="0">
                  <a:pos x="0" y="88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0" y="96"/>
                </a:cxn>
                <a:cxn ang="0">
                  <a:pos x="32" y="94"/>
                </a:cxn>
                <a:cxn ang="0">
                  <a:pos x="46" y="92"/>
                </a:cxn>
                <a:cxn ang="0">
                  <a:pos x="62" y="86"/>
                </a:cxn>
                <a:cxn ang="0">
                  <a:pos x="76" y="80"/>
                </a:cxn>
                <a:cxn ang="0">
                  <a:pos x="90" y="68"/>
                </a:cxn>
                <a:cxn ang="0">
                  <a:pos x="90" y="68"/>
                </a:cxn>
                <a:cxn ang="0">
                  <a:pos x="98" y="58"/>
                </a:cxn>
                <a:cxn ang="0">
                  <a:pos x="98" y="58"/>
                </a:cxn>
                <a:cxn ang="0">
                  <a:pos x="90" y="54"/>
                </a:cxn>
                <a:cxn ang="0">
                  <a:pos x="90" y="54"/>
                </a:cxn>
                <a:cxn ang="0">
                  <a:pos x="80" y="62"/>
                </a:cxn>
                <a:cxn ang="0">
                  <a:pos x="68" y="66"/>
                </a:cxn>
                <a:cxn ang="0">
                  <a:pos x="58" y="70"/>
                </a:cxn>
                <a:cxn ang="0">
                  <a:pos x="48" y="72"/>
                </a:cxn>
                <a:cxn ang="0">
                  <a:pos x="30" y="72"/>
                </a:cxn>
                <a:cxn ang="0">
                  <a:pos x="24" y="72"/>
                </a:cxn>
                <a:cxn ang="0">
                  <a:pos x="24" y="72"/>
                </a:cxn>
              </a:cxnLst>
              <a:rect l="0" t="0" r="r" b="b"/>
              <a:pathLst>
                <a:path w="98" h="96">
                  <a:moveTo>
                    <a:pt x="24" y="72"/>
                  </a:moveTo>
                  <a:lnTo>
                    <a:pt x="24" y="72"/>
                  </a:lnTo>
                  <a:lnTo>
                    <a:pt x="24" y="66"/>
                  </a:lnTo>
                  <a:lnTo>
                    <a:pt x="26" y="50"/>
                  </a:lnTo>
                  <a:lnTo>
                    <a:pt x="26" y="38"/>
                  </a:lnTo>
                  <a:lnTo>
                    <a:pt x="30" y="28"/>
                  </a:lnTo>
                  <a:lnTo>
                    <a:pt x="36" y="1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8" y="20"/>
                  </a:lnTo>
                  <a:lnTo>
                    <a:pt x="10" y="34"/>
                  </a:lnTo>
                  <a:lnTo>
                    <a:pt x="6" y="50"/>
                  </a:lnTo>
                  <a:lnTo>
                    <a:pt x="2" y="64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32" y="94"/>
                  </a:lnTo>
                  <a:lnTo>
                    <a:pt x="46" y="92"/>
                  </a:lnTo>
                  <a:lnTo>
                    <a:pt x="62" y="86"/>
                  </a:lnTo>
                  <a:lnTo>
                    <a:pt x="76" y="80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0" y="62"/>
                  </a:lnTo>
                  <a:lnTo>
                    <a:pt x="68" y="66"/>
                  </a:lnTo>
                  <a:lnTo>
                    <a:pt x="58" y="70"/>
                  </a:lnTo>
                  <a:lnTo>
                    <a:pt x="48" y="72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968572" y="2905895"/>
            <a:ext cx="2245962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2402205" y="3947795"/>
            <a:ext cx="18434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145" name="文本框 144"/>
          <p:cNvSpPr txBox="1"/>
          <p:nvPr/>
        </p:nvSpPr>
        <p:spPr>
          <a:xfrm>
            <a:off x="632460" y="4300220"/>
            <a:ext cx="361315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08290" y="3947795"/>
            <a:ext cx="19196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908290" y="4300220"/>
            <a:ext cx="361315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98930" y="1925955"/>
            <a:ext cx="2766060" cy="181737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03445" y="3409315"/>
            <a:ext cx="2766060" cy="1852295"/>
          </a:xfrm>
          <a:prstGeom prst="rect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837805" y="1891665"/>
            <a:ext cx="2766060" cy="1851660"/>
          </a:xfrm>
          <a:prstGeom prst="rect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 animBg="1"/>
      <p:bldP spid="7" grpId="1" bldLvl="0" animBg="1"/>
      <p:bldP spid="3" grpId="0" bldLvl="0" animBg="1"/>
      <p:bldP spid="18" grpId="0" bldLvl="0" animBg="1"/>
      <p:bldP spid="24" grpId="0"/>
      <p:bldP spid="144" grpId="0"/>
      <p:bldP spid="145" grpId="0"/>
      <p:bldP spid="27" grpId="0"/>
      <p:bldP spid="27" grpId="1"/>
      <p:bldP spid="28" grpId="0"/>
      <p:bldP spid="28" grpId="1"/>
      <p:bldP spid="11" grpId="0" bldLvl="0" animBg="1"/>
      <p:bldP spid="12" grpId="0" bldLvl="0" animBg="1"/>
      <p:bldP spid="1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sp>
        <p:nvSpPr>
          <p:cNvPr id="29" name="Oval 53"/>
          <p:cNvSpPr>
            <a:spLocks noChangeAspect="1"/>
          </p:cNvSpPr>
          <p:nvPr/>
        </p:nvSpPr>
        <p:spPr>
          <a:xfrm>
            <a:off x="5013325" y="1922780"/>
            <a:ext cx="690245" cy="690245"/>
          </a:xfrm>
          <a:prstGeom prst="diamond">
            <a:avLst/>
          </a:prstGeom>
          <a:solidFill>
            <a:srgbClr val="6D986A"/>
          </a:solidFill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Oval 53"/>
          <p:cNvSpPr>
            <a:spLocks noChangeAspect="1"/>
          </p:cNvSpPr>
          <p:nvPr/>
        </p:nvSpPr>
        <p:spPr>
          <a:xfrm>
            <a:off x="5012690" y="3376930"/>
            <a:ext cx="690245" cy="690245"/>
          </a:xfrm>
          <a:prstGeom prst="diamond">
            <a:avLst/>
          </a:prstGeom>
          <a:solidFill>
            <a:srgbClr val="6D986A"/>
          </a:solidFill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Oval 53"/>
          <p:cNvSpPr>
            <a:spLocks noChangeAspect="1"/>
          </p:cNvSpPr>
          <p:nvPr/>
        </p:nvSpPr>
        <p:spPr>
          <a:xfrm>
            <a:off x="5013325" y="4826635"/>
            <a:ext cx="690245" cy="690245"/>
          </a:xfrm>
          <a:prstGeom prst="diamond">
            <a:avLst/>
          </a:prstGeom>
          <a:solidFill>
            <a:srgbClr val="6D986A"/>
          </a:solidFill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482080" y="1922780"/>
            <a:ext cx="690245" cy="690245"/>
          </a:xfrm>
          <a:prstGeom prst="diamond">
            <a:avLst/>
          </a:prstGeom>
          <a:solidFill>
            <a:srgbClr val="6D986A"/>
          </a:solidFill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Oval 53"/>
          <p:cNvSpPr>
            <a:spLocks noChangeAspect="1"/>
          </p:cNvSpPr>
          <p:nvPr/>
        </p:nvSpPr>
        <p:spPr>
          <a:xfrm>
            <a:off x="6481445" y="3376930"/>
            <a:ext cx="690245" cy="690245"/>
          </a:xfrm>
          <a:prstGeom prst="diamond">
            <a:avLst/>
          </a:prstGeom>
          <a:solidFill>
            <a:srgbClr val="6D986A"/>
          </a:solidFill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Oval 53"/>
          <p:cNvSpPr>
            <a:spLocks noChangeAspect="1"/>
          </p:cNvSpPr>
          <p:nvPr/>
        </p:nvSpPr>
        <p:spPr>
          <a:xfrm>
            <a:off x="6482080" y="4826635"/>
            <a:ext cx="690245" cy="690245"/>
          </a:xfrm>
          <a:prstGeom prst="diamond">
            <a:avLst/>
          </a:prstGeom>
          <a:solidFill>
            <a:srgbClr val="6D986A"/>
          </a:solidFill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649220" y="1922758"/>
            <a:ext cx="225361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单击此处输入文本</a:t>
            </a:r>
          </a:p>
        </p:txBody>
      </p:sp>
      <p:sp>
        <p:nvSpPr>
          <p:cNvPr id="3" name="Rectangle 23"/>
          <p:cNvSpPr/>
          <p:nvPr/>
        </p:nvSpPr>
        <p:spPr>
          <a:xfrm>
            <a:off x="1045210" y="2164080"/>
            <a:ext cx="3857625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5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If they throw stones at you, don’t throw back, use them to build your own foundation instead.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49220" y="3376908"/>
            <a:ext cx="225361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单击此处输入文本</a:t>
            </a:r>
          </a:p>
        </p:txBody>
      </p:sp>
      <p:sp>
        <p:nvSpPr>
          <p:cNvPr id="7" name="Rectangle 23"/>
          <p:cNvSpPr/>
          <p:nvPr/>
        </p:nvSpPr>
        <p:spPr>
          <a:xfrm>
            <a:off x="1045210" y="3618230"/>
            <a:ext cx="3857625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5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If they throw stones at you, don’t throw back, use them to build your own foundation instead.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49220" y="4826613"/>
            <a:ext cx="225361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单击此处输入文本</a:t>
            </a:r>
          </a:p>
        </p:txBody>
      </p:sp>
      <p:sp>
        <p:nvSpPr>
          <p:cNvPr id="12" name="Rectangle 23"/>
          <p:cNvSpPr/>
          <p:nvPr/>
        </p:nvSpPr>
        <p:spPr>
          <a:xfrm>
            <a:off x="1045210" y="5067935"/>
            <a:ext cx="3857625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5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If they throw stones at you, don’t throw back, use them to build your own foundation instead.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322185" y="1922758"/>
            <a:ext cx="225361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单击此处输入文本</a:t>
            </a:r>
          </a:p>
        </p:txBody>
      </p:sp>
      <p:sp>
        <p:nvSpPr>
          <p:cNvPr id="68" name="Rectangle 23"/>
          <p:cNvSpPr/>
          <p:nvPr/>
        </p:nvSpPr>
        <p:spPr>
          <a:xfrm>
            <a:off x="7322185" y="2174240"/>
            <a:ext cx="3857625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If they throw stones at you, don’t throw back, use them to build your own foundation instead.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322185" y="3376908"/>
            <a:ext cx="225361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单击此处输入文本</a:t>
            </a:r>
          </a:p>
        </p:txBody>
      </p:sp>
      <p:sp>
        <p:nvSpPr>
          <p:cNvPr id="70" name="Rectangle 23"/>
          <p:cNvSpPr/>
          <p:nvPr/>
        </p:nvSpPr>
        <p:spPr>
          <a:xfrm>
            <a:off x="7322185" y="3628390"/>
            <a:ext cx="3857625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If they throw stones at you, don’t throw back, use them to build your own foundation instead.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420610" y="4826613"/>
            <a:ext cx="225361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单击此处输入文本</a:t>
            </a:r>
          </a:p>
        </p:txBody>
      </p:sp>
      <p:sp>
        <p:nvSpPr>
          <p:cNvPr id="72" name="Rectangle 23"/>
          <p:cNvSpPr/>
          <p:nvPr/>
        </p:nvSpPr>
        <p:spPr>
          <a:xfrm>
            <a:off x="7420610" y="5078095"/>
            <a:ext cx="3857625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If they throw stones at you, don’t throw back, use them to build your own foundation instead.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9" grpId="0" bldLvl="0" animBg="1"/>
      <p:bldP spid="37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/>
      <p:bldP spid="3" grpId="0"/>
      <p:bldP spid="6" grpId="0"/>
      <p:bldP spid="7" grpId="0"/>
      <p:bldP spid="11" grpId="0"/>
      <p:bldP spid="12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28385" y="612088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490" y="-22860"/>
            <a:ext cx="3174365" cy="2362835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20" y="4057650"/>
            <a:ext cx="2219325" cy="29044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59050" y="2242820"/>
            <a:ext cx="70732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8CAA5B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58160" y="3651250"/>
            <a:ext cx="607695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8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For our ever-lasting friendship, send sincere blessings and warm greetings to my friends whom I miss so much.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63554" y="4437115"/>
            <a:ext cx="860743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www.1ppt.com/ziti/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12192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3" y="315180"/>
            <a:ext cx="10282184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24419" y="3097348"/>
            <a:ext cx="5471583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96000" y="3097348"/>
            <a:ext cx="5471584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56" y="3097345"/>
            <a:ext cx="52493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36" y="3097345"/>
            <a:ext cx="52493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7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020" y="-22860"/>
            <a:ext cx="2724150" cy="202819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20" y="4767580"/>
            <a:ext cx="1676400" cy="219456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2330" y="2044065"/>
            <a:ext cx="7925435" cy="2760980"/>
          </a:xfrm>
          <a:prstGeom prst="rect">
            <a:avLst/>
          </a:prstGeom>
          <a:noFill/>
          <a:ln w="31750" cap="flat">
            <a:solidFill>
              <a:srgbClr val="6D986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1137" y="2331484"/>
            <a:ext cx="31099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PART.01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48380" y="3103245"/>
            <a:ext cx="509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单击此处输入标题文本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62530" y="3716020"/>
            <a:ext cx="7266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For our ever-lasting friendship, send sincere blessings and warm greetings to my friends whom I miss so much.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99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grpSp>
        <p:nvGrpSpPr>
          <p:cNvPr id="15" name="组合 14"/>
          <p:cNvGrpSpPr/>
          <p:nvPr/>
        </p:nvGrpSpPr>
        <p:grpSpPr>
          <a:xfrm rot="5400000">
            <a:off x="3955415" y="2622550"/>
            <a:ext cx="4220845" cy="2151380"/>
            <a:chOff x="2100659" y="1884375"/>
            <a:chExt cx="5592604" cy="2849606"/>
          </a:xfrm>
          <a:solidFill>
            <a:srgbClr val="6D986A"/>
          </a:solidFill>
        </p:grpSpPr>
        <p:sp>
          <p:nvSpPr>
            <p:cNvPr id="11" name="Freeform 5"/>
            <p:cNvSpPr/>
            <p:nvPr/>
          </p:nvSpPr>
          <p:spPr bwMode="auto">
            <a:xfrm rot="16200000">
              <a:off x="2594945" y="1390089"/>
              <a:ext cx="1761772" cy="2750344"/>
            </a:xfrm>
            <a:custGeom>
              <a:avLst/>
              <a:gdLst>
                <a:gd name="T0" fmla="*/ 507 w 678"/>
                <a:gd name="T1" fmla="*/ 763 h 1060"/>
                <a:gd name="T2" fmla="*/ 365 w 678"/>
                <a:gd name="T3" fmla="*/ 529 h 1060"/>
                <a:gd name="T4" fmla="*/ 507 w 678"/>
                <a:gd name="T5" fmla="*/ 296 h 1060"/>
                <a:gd name="T6" fmla="*/ 678 w 678"/>
                <a:gd name="T7" fmla="*/ 0 h 1060"/>
                <a:gd name="T8" fmla="*/ 312 w 678"/>
                <a:gd name="T9" fmla="*/ 0 h 1060"/>
                <a:gd name="T10" fmla="*/ 142 w 678"/>
                <a:gd name="T11" fmla="*/ 296 h 1060"/>
                <a:gd name="T12" fmla="*/ 0 w 678"/>
                <a:gd name="T13" fmla="*/ 529 h 1060"/>
                <a:gd name="T14" fmla="*/ 142 w 678"/>
                <a:gd name="T15" fmla="*/ 764 h 1060"/>
                <a:gd name="T16" fmla="*/ 312 w 678"/>
                <a:gd name="T17" fmla="*/ 1060 h 1060"/>
                <a:gd name="T18" fmla="*/ 678 w 678"/>
                <a:gd name="T19" fmla="*/ 1060 h 1060"/>
                <a:gd name="T20" fmla="*/ 507 w 678"/>
                <a:gd name="T21" fmla="*/ 76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507" y="763"/>
                  </a:moveTo>
                  <a:cubicBezTo>
                    <a:pt x="490" y="612"/>
                    <a:pt x="365" y="529"/>
                    <a:pt x="365" y="529"/>
                  </a:cubicBezTo>
                  <a:cubicBezTo>
                    <a:pt x="365" y="529"/>
                    <a:pt x="490" y="447"/>
                    <a:pt x="507" y="296"/>
                  </a:cubicBezTo>
                  <a:cubicBezTo>
                    <a:pt x="525" y="145"/>
                    <a:pt x="610" y="0"/>
                    <a:pt x="678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44" y="0"/>
                    <a:pt x="159" y="144"/>
                    <a:pt x="142" y="296"/>
                  </a:cubicBezTo>
                  <a:cubicBezTo>
                    <a:pt x="124" y="447"/>
                    <a:pt x="0" y="529"/>
                    <a:pt x="0" y="529"/>
                  </a:cubicBezTo>
                  <a:cubicBezTo>
                    <a:pt x="0" y="529"/>
                    <a:pt x="124" y="613"/>
                    <a:pt x="142" y="764"/>
                  </a:cubicBezTo>
                  <a:cubicBezTo>
                    <a:pt x="159" y="915"/>
                    <a:pt x="244" y="1060"/>
                    <a:pt x="312" y="1060"/>
                  </a:cubicBezTo>
                  <a:cubicBezTo>
                    <a:pt x="678" y="1060"/>
                    <a:pt x="678" y="1060"/>
                    <a:pt x="678" y="1060"/>
                  </a:cubicBezTo>
                  <a:cubicBezTo>
                    <a:pt x="610" y="1060"/>
                    <a:pt x="525" y="915"/>
                    <a:pt x="507" y="7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 rot="16200000">
              <a:off x="5437205" y="1390089"/>
              <a:ext cx="1761772" cy="2750344"/>
            </a:xfrm>
            <a:custGeom>
              <a:avLst/>
              <a:gdLst>
                <a:gd name="T0" fmla="*/ 507 w 678"/>
                <a:gd name="T1" fmla="*/ 763 h 1060"/>
                <a:gd name="T2" fmla="*/ 365 w 678"/>
                <a:gd name="T3" fmla="*/ 529 h 1060"/>
                <a:gd name="T4" fmla="*/ 507 w 678"/>
                <a:gd name="T5" fmla="*/ 296 h 1060"/>
                <a:gd name="T6" fmla="*/ 678 w 678"/>
                <a:gd name="T7" fmla="*/ 0 h 1060"/>
                <a:gd name="T8" fmla="*/ 312 w 678"/>
                <a:gd name="T9" fmla="*/ 0 h 1060"/>
                <a:gd name="T10" fmla="*/ 142 w 678"/>
                <a:gd name="T11" fmla="*/ 296 h 1060"/>
                <a:gd name="T12" fmla="*/ 0 w 678"/>
                <a:gd name="T13" fmla="*/ 529 h 1060"/>
                <a:gd name="T14" fmla="*/ 142 w 678"/>
                <a:gd name="T15" fmla="*/ 764 h 1060"/>
                <a:gd name="T16" fmla="*/ 312 w 678"/>
                <a:gd name="T17" fmla="*/ 1060 h 1060"/>
                <a:gd name="T18" fmla="*/ 678 w 678"/>
                <a:gd name="T19" fmla="*/ 1060 h 1060"/>
                <a:gd name="T20" fmla="*/ 507 w 678"/>
                <a:gd name="T21" fmla="*/ 76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507" y="763"/>
                  </a:moveTo>
                  <a:cubicBezTo>
                    <a:pt x="490" y="612"/>
                    <a:pt x="365" y="529"/>
                    <a:pt x="365" y="529"/>
                  </a:cubicBezTo>
                  <a:cubicBezTo>
                    <a:pt x="365" y="529"/>
                    <a:pt x="490" y="447"/>
                    <a:pt x="507" y="296"/>
                  </a:cubicBezTo>
                  <a:cubicBezTo>
                    <a:pt x="525" y="145"/>
                    <a:pt x="610" y="0"/>
                    <a:pt x="678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44" y="0"/>
                    <a:pt x="159" y="144"/>
                    <a:pt x="142" y="296"/>
                  </a:cubicBezTo>
                  <a:cubicBezTo>
                    <a:pt x="124" y="447"/>
                    <a:pt x="0" y="529"/>
                    <a:pt x="0" y="529"/>
                  </a:cubicBezTo>
                  <a:cubicBezTo>
                    <a:pt x="0" y="529"/>
                    <a:pt x="124" y="613"/>
                    <a:pt x="142" y="764"/>
                  </a:cubicBezTo>
                  <a:cubicBezTo>
                    <a:pt x="159" y="915"/>
                    <a:pt x="244" y="1060"/>
                    <a:pt x="312" y="1060"/>
                  </a:cubicBezTo>
                  <a:cubicBezTo>
                    <a:pt x="678" y="1060"/>
                    <a:pt x="678" y="1060"/>
                    <a:pt x="678" y="1060"/>
                  </a:cubicBezTo>
                  <a:cubicBezTo>
                    <a:pt x="610" y="1060"/>
                    <a:pt x="525" y="915"/>
                    <a:pt x="507" y="7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5400000">
              <a:off x="4016075" y="2477923"/>
              <a:ext cx="1761772" cy="2750344"/>
            </a:xfrm>
            <a:custGeom>
              <a:avLst/>
              <a:gdLst>
                <a:gd name="T0" fmla="*/ 507 w 678"/>
                <a:gd name="T1" fmla="*/ 763 h 1060"/>
                <a:gd name="T2" fmla="*/ 365 w 678"/>
                <a:gd name="T3" fmla="*/ 529 h 1060"/>
                <a:gd name="T4" fmla="*/ 507 w 678"/>
                <a:gd name="T5" fmla="*/ 296 h 1060"/>
                <a:gd name="T6" fmla="*/ 678 w 678"/>
                <a:gd name="T7" fmla="*/ 0 h 1060"/>
                <a:gd name="T8" fmla="*/ 312 w 678"/>
                <a:gd name="T9" fmla="*/ 0 h 1060"/>
                <a:gd name="T10" fmla="*/ 142 w 678"/>
                <a:gd name="T11" fmla="*/ 296 h 1060"/>
                <a:gd name="T12" fmla="*/ 0 w 678"/>
                <a:gd name="T13" fmla="*/ 529 h 1060"/>
                <a:gd name="T14" fmla="*/ 142 w 678"/>
                <a:gd name="T15" fmla="*/ 764 h 1060"/>
                <a:gd name="T16" fmla="*/ 312 w 678"/>
                <a:gd name="T17" fmla="*/ 1060 h 1060"/>
                <a:gd name="T18" fmla="*/ 678 w 678"/>
                <a:gd name="T19" fmla="*/ 1060 h 1060"/>
                <a:gd name="T20" fmla="*/ 507 w 678"/>
                <a:gd name="T21" fmla="*/ 76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1060">
                  <a:moveTo>
                    <a:pt x="507" y="763"/>
                  </a:moveTo>
                  <a:cubicBezTo>
                    <a:pt x="490" y="612"/>
                    <a:pt x="365" y="529"/>
                    <a:pt x="365" y="529"/>
                  </a:cubicBezTo>
                  <a:cubicBezTo>
                    <a:pt x="365" y="529"/>
                    <a:pt x="490" y="447"/>
                    <a:pt x="507" y="296"/>
                  </a:cubicBezTo>
                  <a:cubicBezTo>
                    <a:pt x="525" y="145"/>
                    <a:pt x="610" y="0"/>
                    <a:pt x="678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244" y="0"/>
                    <a:pt x="159" y="144"/>
                    <a:pt x="142" y="296"/>
                  </a:cubicBezTo>
                  <a:cubicBezTo>
                    <a:pt x="124" y="447"/>
                    <a:pt x="0" y="529"/>
                    <a:pt x="0" y="529"/>
                  </a:cubicBezTo>
                  <a:cubicBezTo>
                    <a:pt x="0" y="529"/>
                    <a:pt x="124" y="613"/>
                    <a:pt x="142" y="764"/>
                  </a:cubicBezTo>
                  <a:cubicBezTo>
                    <a:pt x="159" y="915"/>
                    <a:pt x="244" y="1060"/>
                    <a:pt x="312" y="1060"/>
                  </a:cubicBezTo>
                  <a:cubicBezTo>
                    <a:pt x="678" y="1060"/>
                    <a:pt x="678" y="1060"/>
                    <a:pt x="678" y="1060"/>
                  </a:cubicBezTo>
                  <a:cubicBezTo>
                    <a:pt x="610" y="1060"/>
                    <a:pt x="525" y="915"/>
                    <a:pt x="507" y="7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8"/>
          <p:cNvGrpSpPr>
            <a:grpSpLocks noChangeAspect="1"/>
          </p:cNvGrpSpPr>
          <p:nvPr/>
        </p:nvGrpSpPr>
        <p:grpSpPr bwMode="auto">
          <a:xfrm>
            <a:off x="4774565" y="3497580"/>
            <a:ext cx="217805" cy="400685"/>
            <a:chOff x="3624" y="1764"/>
            <a:chExt cx="432" cy="792"/>
          </a:xfrm>
        </p:grpSpPr>
        <p:sp>
          <p:nvSpPr>
            <p:cNvPr id="17" name="AutoShape 7"/>
            <p:cNvSpPr>
              <a:spLocks noChangeAspect="1" noChangeArrowheads="1" noTextEdit="1"/>
            </p:cNvSpPr>
            <p:nvPr/>
          </p:nvSpPr>
          <p:spPr bwMode="auto">
            <a:xfrm>
              <a:off x="3624" y="1764"/>
              <a:ext cx="432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3627" y="1767"/>
              <a:ext cx="426" cy="789"/>
            </a:xfrm>
            <a:custGeom>
              <a:avLst/>
              <a:gdLst>
                <a:gd name="T0" fmla="*/ 157 w 157"/>
                <a:gd name="T1" fmla="*/ 195 h 293"/>
                <a:gd name="T2" fmla="*/ 152 w 157"/>
                <a:gd name="T3" fmla="*/ 217 h 293"/>
                <a:gd name="T4" fmla="*/ 139 w 157"/>
                <a:gd name="T5" fmla="*/ 238 h 293"/>
                <a:gd name="T6" fmla="*/ 119 w 157"/>
                <a:gd name="T7" fmla="*/ 255 h 293"/>
                <a:gd name="T8" fmla="*/ 91 w 157"/>
                <a:gd name="T9" fmla="*/ 266 h 293"/>
                <a:gd name="T10" fmla="*/ 91 w 157"/>
                <a:gd name="T11" fmla="*/ 293 h 293"/>
                <a:gd name="T12" fmla="*/ 72 w 157"/>
                <a:gd name="T13" fmla="*/ 293 h 293"/>
                <a:gd name="T14" fmla="*/ 72 w 157"/>
                <a:gd name="T15" fmla="*/ 268 h 293"/>
                <a:gd name="T16" fmla="*/ 70 w 157"/>
                <a:gd name="T17" fmla="*/ 268 h 293"/>
                <a:gd name="T18" fmla="*/ 68 w 157"/>
                <a:gd name="T19" fmla="*/ 268 h 293"/>
                <a:gd name="T20" fmla="*/ 48 w 157"/>
                <a:gd name="T21" fmla="*/ 267 h 293"/>
                <a:gd name="T22" fmla="*/ 30 w 157"/>
                <a:gd name="T23" fmla="*/ 263 h 293"/>
                <a:gd name="T24" fmla="*/ 15 w 157"/>
                <a:gd name="T25" fmla="*/ 258 h 293"/>
                <a:gd name="T26" fmla="*/ 0 w 157"/>
                <a:gd name="T27" fmla="*/ 251 h 293"/>
                <a:gd name="T28" fmla="*/ 11 w 157"/>
                <a:gd name="T29" fmla="*/ 215 h 293"/>
                <a:gd name="T30" fmla="*/ 23 w 157"/>
                <a:gd name="T31" fmla="*/ 222 h 293"/>
                <a:gd name="T32" fmla="*/ 38 w 157"/>
                <a:gd name="T33" fmla="*/ 229 h 293"/>
                <a:gd name="T34" fmla="*/ 55 w 157"/>
                <a:gd name="T35" fmla="*/ 235 h 293"/>
                <a:gd name="T36" fmla="*/ 72 w 157"/>
                <a:gd name="T37" fmla="*/ 238 h 293"/>
                <a:gd name="T38" fmla="*/ 72 w 157"/>
                <a:gd name="T39" fmla="*/ 164 h 293"/>
                <a:gd name="T40" fmla="*/ 49 w 157"/>
                <a:gd name="T41" fmla="*/ 154 h 293"/>
                <a:gd name="T42" fmla="*/ 29 w 157"/>
                <a:gd name="T43" fmla="*/ 140 h 293"/>
                <a:gd name="T44" fmla="*/ 14 w 157"/>
                <a:gd name="T45" fmla="*/ 120 h 293"/>
                <a:gd name="T46" fmla="*/ 8 w 157"/>
                <a:gd name="T47" fmla="*/ 89 h 293"/>
                <a:gd name="T48" fmla="*/ 12 w 157"/>
                <a:gd name="T49" fmla="*/ 70 h 293"/>
                <a:gd name="T50" fmla="*/ 25 w 157"/>
                <a:gd name="T51" fmla="*/ 51 h 293"/>
                <a:gd name="T52" fmla="*/ 45 w 157"/>
                <a:gd name="T53" fmla="*/ 36 h 293"/>
                <a:gd name="T54" fmla="*/ 72 w 157"/>
                <a:gd name="T55" fmla="*/ 26 h 293"/>
                <a:gd name="T56" fmla="*/ 72 w 157"/>
                <a:gd name="T57" fmla="*/ 0 h 293"/>
                <a:gd name="T58" fmla="*/ 91 w 157"/>
                <a:gd name="T59" fmla="*/ 0 h 293"/>
                <a:gd name="T60" fmla="*/ 91 w 157"/>
                <a:gd name="T61" fmla="*/ 24 h 293"/>
                <a:gd name="T62" fmla="*/ 92 w 157"/>
                <a:gd name="T63" fmla="*/ 24 h 293"/>
                <a:gd name="T64" fmla="*/ 120 w 157"/>
                <a:gd name="T65" fmla="*/ 26 h 293"/>
                <a:gd name="T66" fmla="*/ 146 w 157"/>
                <a:gd name="T67" fmla="*/ 30 h 293"/>
                <a:gd name="T68" fmla="*/ 139 w 157"/>
                <a:gd name="T69" fmla="*/ 65 h 293"/>
                <a:gd name="T70" fmla="*/ 115 w 157"/>
                <a:gd name="T71" fmla="*/ 58 h 293"/>
                <a:gd name="T72" fmla="*/ 91 w 157"/>
                <a:gd name="T73" fmla="*/ 54 h 293"/>
                <a:gd name="T74" fmla="*/ 91 w 157"/>
                <a:gd name="T75" fmla="*/ 119 h 293"/>
                <a:gd name="T76" fmla="*/ 114 w 157"/>
                <a:gd name="T77" fmla="*/ 129 h 293"/>
                <a:gd name="T78" fmla="*/ 135 w 157"/>
                <a:gd name="T79" fmla="*/ 143 h 293"/>
                <a:gd name="T80" fmla="*/ 151 w 157"/>
                <a:gd name="T81" fmla="*/ 164 h 293"/>
                <a:gd name="T82" fmla="*/ 157 w 157"/>
                <a:gd name="T83" fmla="*/ 195 h 293"/>
                <a:gd name="T84" fmla="*/ 49 w 157"/>
                <a:gd name="T85" fmla="*/ 82 h 293"/>
                <a:gd name="T86" fmla="*/ 55 w 157"/>
                <a:gd name="T87" fmla="*/ 99 h 293"/>
                <a:gd name="T88" fmla="*/ 72 w 157"/>
                <a:gd name="T89" fmla="*/ 111 h 293"/>
                <a:gd name="T90" fmla="*/ 72 w 157"/>
                <a:gd name="T91" fmla="*/ 54 h 293"/>
                <a:gd name="T92" fmla="*/ 57 w 157"/>
                <a:gd name="T93" fmla="*/ 59 h 293"/>
                <a:gd name="T94" fmla="*/ 51 w 157"/>
                <a:gd name="T95" fmla="*/ 67 h 293"/>
                <a:gd name="T96" fmla="*/ 49 w 157"/>
                <a:gd name="T97" fmla="*/ 82 h 293"/>
                <a:gd name="T98" fmla="*/ 116 w 157"/>
                <a:gd name="T99" fmla="*/ 201 h 293"/>
                <a:gd name="T100" fmla="*/ 109 w 157"/>
                <a:gd name="T101" fmla="*/ 184 h 293"/>
                <a:gd name="T102" fmla="*/ 91 w 157"/>
                <a:gd name="T103" fmla="*/ 172 h 293"/>
                <a:gd name="T104" fmla="*/ 91 w 157"/>
                <a:gd name="T105" fmla="*/ 236 h 293"/>
                <a:gd name="T106" fmla="*/ 98 w 157"/>
                <a:gd name="T107" fmla="*/ 235 h 293"/>
                <a:gd name="T108" fmla="*/ 104 w 157"/>
                <a:gd name="T109" fmla="*/ 233 h 293"/>
                <a:gd name="T110" fmla="*/ 112 w 157"/>
                <a:gd name="T111" fmla="*/ 223 h 293"/>
                <a:gd name="T112" fmla="*/ 116 w 157"/>
                <a:gd name="T113" fmla="*/ 20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293">
                  <a:moveTo>
                    <a:pt x="157" y="195"/>
                  </a:moveTo>
                  <a:cubicBezTo>
                    <a:pt x="157" y="202"/>
                    <a:pt x="155" y="210"/>
                    <a:pt x="152" y="217"/>
                  </a:cubicBezTo>
                  <a:cubicBezTo>
                    <a:pt x="149" y="225"/>
                    <a:pt x="145" y="232"/>
                    <a:pt x="139" y="238"/>
                  </a:cubicBezTo>
                  <a:cubicBezTo>
                    <a:pt x="134" y="244"/>
                    <a:pt x="127" y="250"/>
                    <a:pt x="119" y="255"/>
                  </a:cubicBezTo>
                  <a:cubicBezTo>
                    <a:pt x="111" y="260"/>
                    <a:pt x="102" y="263"/>
                    <a:pt x="91" y="266"/>
                  </a:cubicBezTo>
                  <a:cubicBezTo>
                    <a:pt x="91" y="293"/>
                    <a:pt x="91" y="293"/>
                    <a:pt x="91" y="293"/>
                  </a:cubicBezTo>
                  <a:cubicBezTo>
                    <a:pt x="72" y="293"/>
                    <a:pt x="72" y="293"/>
                    <a:pt x="72" y="293"/>
                  </a:cubicBezTo>
                  <a:cubicBezTo>
                    <a:pt x="72" y="268"/>
                    <a:pt x="72" y="268"/>
                    <a:pt x="72" y="268"/>
                  </a:cubicBezTo>
                  <a:cubicBezTo>
                    <a:pt x="71" y="268"/>
                    <a:pt x="70" y="268"/>
                    <a:pt x="70" y="268"/>
                  </a:cubicBezTo>
                  <a:cubicBezTo>
                    <a:pt x="69" y="268"/>
                    <a:pt x="69" y="268"/>
                    <a:pt x="68" y="268"/>
                  </a:cubicBezTo>
                  <a:cubicBezTo>
                    <a:pt x="61" y="268"/>
                    <a:pt x="54" y="268"/>
                    <a:pt x="48" y="267"/>
                  </a:cubicBezTo>
                  <a:cubicBezTo>
                    <a:pt x="42" y="266"/>
                    <a:pt x="36" y="265"/>
                    <a:pt x="30" y="263"/>
                  </a:cubicBezTo>
                  <a:cubicBezTo>
                    <a:pt x="25" y="262"/>
                    <a:pt x="20" y="260"/>
                    <a:pt x="15" y="258"/>
                  </a:cubicBezTo>
                  <a:cubicBezTo>
                    <a:pt x="10" y="256"/>
                    <a:pt x="5" y="253"/>
                    <a:pt x="0" y="251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4" y="218"/>
                    <a:pt x="18" y="220"/>
                    <a:pt x="23" y="222"/>
                  </a:cubicBezTo>
                  <a:cubicBezTo>
                    <a:pt x="28" y="225"/>
                    <a:pt x="33" y="227"/>
                    <a:pt x="38" y="229"/>
                  </a:cubicBezTo>
                  <a:cubicBezTo>
                    <a:pt x="44" y="231"/>
                    <a:pt x="49" y="233"/>
                    <a:pt x="55" y="235"/>
                  </a:cubicBezTo>
                  <a:cubicBezTo>
                    <a:pt x="61" y="236"/>
                    <a:pt x="66" y="237"/>
                    <a:pt x="72" y="238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64" y="161"/>
                    <a:pt x="57" y="158"/>
                    <a:pt x="49" y="154"/>
                  </a:cubicBezTo>
                  <a:cubicBezTo>
                    <a:pt x="42" y="150"/>
                    <a:pt x="35" y="146"/>
                    <a:pt x="29" y="140"/>
                  </a:cubicBezTo>
                  <a:cubicBezTo>
                    <a:pt x="22" y="135"/>
                    <a:pt x="17" y="128"/>
                    <a:pt x="14" y="120"/>
                  </a:cubicBezTo>
                  <a:cubicBezTo>
                    <a:pt x="10" y="112"/>
                    <a:pt x="8" y="101"/>
                    <a:pt x="8" y="89"/>
                  </a:cubicBezTo>
                  <a:cubicBezTo>
                    <a:pt x="8" y="83"/>
                    <a:pt x="9" y="77"/>
                    <a:pt x="12" y="70"/>
                  </a:cubicBezTo>
                  <a:cubicBezTo>
                    <a:pt x="15" y="64"/>
                    <a:pt x="19" y="57"/>
                    <a:pt x="25" y="51"/>
                  </a:cubicBezTo>
                  <a:cubicBezTo>
                    <a:pt x="30" y="45"/>
                    <a:pt x="37" y="40"/>
                    <a:pt x="45" y="36"/>
                  </a:cubicBezTo>
                  <a:cubicBezTo>
                    <a:pt x="53" y="31"/>
                    <a:pt x="62" y="28"/>
                    <a:pt x="72" y="26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102" y="24"/>
                    <a:pt x="111" y="25"/>
                    <a:pt x="120" y="26"/>
                  </a:cubicBezTo>
                  <a:cubicBezTo>
                    <a:pt x="129" y="27"/>
                    <a:pt x="137" y="28"/>
                    <a:pt x="146" y="30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2" y="62"/>
                    <a:pt x="124" y="60"/>
                    <a:pt x="115" y="58"/>
                  </a:cubicBezTo>
                  <a:cubicBezTo>
                    <a:pt x="107" y="56"/>
                    <a:pt x="99" y="54"/>
                    <a:pt x="91" y="54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99" y="122"/>
                    <a:pt x="106" y="125"/>
                    <a:pt x="114" y="129"/>
                  </a:cubicBezTo>
                  <a:cubicBezTo>
                    <a:pt x="122" y="133"/>
                    <a:pt x="129" y="137"/>
                    <a:pt x="135" y="143"/>
                  </a:cubicBezTo>
                  <a:cubicBezTo>
                    <a:pt x="142" y="148"/>
                    <a:pt x="147" y="155"/>
                    <a:pt x="151" y="164"/>
                  </a:cubicBezTo>
                  <a:cubicBezTo>
                    <a:pt x="155" y="172"/>
                    <a:pt x="157" y="182"/>
                    <a:pt x="157" y="195"/>
                  </a:cubicBezTo>
                  <a:close/>
                  <a:moveTo>
                    <a:pt x="49" y="82"/>
                  </a:moveTo>
                  <a:cubicBezTo>
                    <a:pt x="49" y="89"/>
                    <a:pt x="51" y="95"/>
                    <a:pt x="55" y="99"/>
                  </a:cubicBezTo>
                  <a:cubicBezTo>
                    <a:pt x="59" y="104"/>
                    <a:pt x="65" y="107"/>
                    <a:pt x="72" y="11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6" y="55"/>
                    <a:pt x="61" y="56"/>
                    <a:pt x="57" y="59"/>
                  </a:cubicBezTo>
                  <a:cubicBezTo>
                    <a:pt x="54" y="60"/>
                    <a:pt x="52" y="63"/>
                    <a:pt x="51" y="67"/>
                  </a:cubicBezTo>
                  <a:cubicBezTo>
                    <a:pt x="49" y="71"/>
                    <a:pt x="49" y="76"/>
                    <a:pt x="49" y="82"/>
                  </a:cubicBezTo>
                  <a:close/>
                  <a:moveTo>
                    <a:pt x="116" y="201"/>
                  </a:moveTo>
                  <a:cubicBezTo>
                    <a:pt x="116" y="194"/>
                    <a:pt x="113" y="188"/>
                    <a:pt x="109" y="184"/>
                  </a:cubicBezTo>
                  <a:cubicBezTo>
                    <a:pt x="105" y="179"/>
                    <a:pt x="99" y="176"/>
                    <a:pt x="91" y="172"/>
                  </a:cubicBezTo>
                  <a:cubicBezTo>
                    <a:pt x="91" y="236"/>
                    <a:pt x="91" y="236"/>
                    <a:pt x="91" y="236"/>
                  </a:cubicBezTo>
                  <a:cubicBezTo>
                    <a:pt x="94" y="236"/>
                    <a:pt x="96" y="236"/>
                    <a:pt x="98" y="235"/>
                  </a:cubicBezTo>
                  <a:cubicBezTo>
                    <a:pt x="100" y="234"/>
                    <a:pt x="102" y="234"/>
                    <a:pt x="104" y="233"/>
                  </a:cubicBezTo>
                  <a:cubicBezTo>
                    <a:pt x="108" y="231"/>
                    <a:pt x="110" y="228"/>
                    <a:pt x="112" y="223"/>
                  </a:cubicBezTo>
                  <a:cubicBezTo>
                    <a:pt x="115" y="217"/>
                    <a:pt x="116" y="210"/>
                    <a:pt x="116" y="201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32320" y="2315845"/>
            <a:ext cx="549910" cy="588645"/>
            <a:chOff x="7046912" y="1069256"/>
            <a:chExt cx="612776" cy="655637"/>
          </a:xfrm>
          <a:solidFill>
            <a:srgbClr val="6D986A"/>
          </a:solidFill>
        </p:grpSpPr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7175500" y="1196256"/>
              <a:ext cx="363538" cy="436562"/>
            </a:xfrm>
            <a:custGeom>
              <a:avLst/>
              <a:gdLst>
                <a:gd name="T0" fmla="*/ 109 w 219"/>
                <a:gd name="T1" fmla="*/ 0 h 263"/>
                <a:gd name="T2" fmla="*/ 0 w 219"/>
                <a:gd name="T3" fmla="*/ 109 h 263"/>
                <a:gd name="T4" fmla="*/ 28 w 219"/>
                <a:gd name="T5" fmla="*/ 182 h 263"/>
                <a:gd name="T6" fmla="*/ 28 w 219"/>
                <a:gd name="T7" fmla="*/ 182 h 263"/>
                <a:gd name="T8" fmla="*/ 28 w 219"/>
                <a:gd name="T9" fmla="*/ 183 h 263"/>
                <a:gd name="T10" fmla="*/ 33 w 219"/>
                <a:gd name="T11" fmla="*/ 188 h 263"/>
                <a:gd name="T12" fmla="*/ 58 w 219"/>
                <a:gd name="T13" fmla="*/ 220 h 263"/>
                <a:gd name="T14" fmla="*/ 90 w 219"/>
                <a:gd name="T15" fmla="*/ 263 h 263"/>
                <a:gd name="T16" fmla="*/ 107 w 219"/>
                <a:gd name="T17" fmla="*/ 263 h 263"/>
                <a:gd name="T18" fmla="*/ 112 w 219"/>
                <a:gd name="T19" fmla="*/ 263 h 263"/>
                <a:gd name="T20" fmla="*/ 129 w 219"/>
                <a:gd name="T21" fmla="*/ 263 h 263"/>
                <a:gd name="T22" fmla="*/ 160 w 219"/>
                <a:gd name="T23" fmla="*/ 220 h 263"/>
                <a:gd name="T24" fmla="*/ 185 w 219"/>
                <a:gd name="T25" fmla="*/ 189 h 263"/>
                <a:gd name="T26" fmla="*/ 219 w 219"/>
                <a:gd name="T27" fmla="*/ 109 h 263"/>
                <a:gd name="T28" fmla="*/ 109 w 219"/>
                <a:gd name="T29" fmla="*/ 0 h 263"/>
                <a:gd name="T30" fmla="*/ 150 w 219"/>
                <a:gd name="T31" fmla="*/ 158 h 263"/>
                <a:gd name="T32" fmla="*/ 137 w 219"/>
                <a:gd name="T33" fmla="*/ 176 h 263"/>
                <a:gd name="T34" fmla="*/ 120 w 219"/>
                <a:gd name="T35" fmla="*/ 201 h 263"/>
                <a:gd name="T36" fmla="*/ 111 w 219"/>
                <a:gd name="T37" fmla="*/ 201 h 263"/>
                <a:gd name="T38" fmla="*/ 108 w 219"/>
                <a:gd name="T39" fmla="*/ 201 h 263"/>
                <a:gd name="T40" fmla="*/ 99 w 219"/>
                <a:gd name="T41" fmla="*/ 201 h 263"/>
                <a:gd name="T42" fmla="*/ 82 w 219"/>
                <a:gd name="T43" fmla="*/ 176 h 263"/>
                <a:gd name="T44" fmla="*/ 68 w 219"/>
                <a:gd name="T45" fmla="*/ 158 h 263"/>
                <a:gd name="T46" fmla="*/ 65 w 219"/>
                <a:gd name="T47" fmla="*/ 155 h 263"/>
                <a:gd name="T48" fmla="*/ 65 w 219"/>
                <a:gd name="T49" fmla="*/ 155 h 263"/>
                <a:gd name="T50" fmla="*/ 65 w 219"/>
                <a:gd name="T51" fmla="*/ 155 h 263"/>
                <a:gd name="T52" fmla="*/ 50 w 219"/>
                <a:gd name="T53" fmla="*/ 112 h 263"/>
                <a:gd name="T54" fmla="*/ 109 w 219"/>
                <a:gd name="T55" fmla="*/ 49 h 263"/>
                <a:gd name="T56" fmla="*/ 169 w 219"/>
                <a:gd name="T57" fmla="*/ 112 h 263"/>
                <a:gd name="T58" fmla="*/ 150 w 219"/>
                <a:gd name="T59" fmla="*/ 15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9" h="263">
                  <a:moveTo>
                    <a:pt x="109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37"/>
                    <a:pt x="10" y="163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3"/>
                    <a:pt x="28" y="183"/>
                  </a:cubicBezTo>
                  <a:cubicBezTo>
                    <a:pt x="30" y="185"/>
                    <a:pt x="31" y="186"/>
                    <a:pt x="33" y="188"/>
                  </a:cubicBezTo>
                  <a:cubicBezTo>
                    <a:pt x="39" y="195"/>
                    <a:pt x="51" y="207"/>
                    <a:pt x="58" y="220"/>
                  </a:cubicBezTo>
                  <a:cubicBezTo>
                    <a:pt x="70" y="238"/>
                    <a:pt x="64" y="263"/>
                    <a:pt x="90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29" y="263"/>
                    <a:pt x="129" y="263"/>
                    <a:pt x="129" y="263"/>
                  </a:cubicBezTo>
                  <a:cubicBezTo>
                    <a:pt x="155" y="263"/>
                    <a:pt x="149" y="238"/>
                    <a:pt x="160" y="220"/>
                  </a:cubicBezTo>
                  <a:cubicBezTo>
                    <a:pt x="168" y="208"/>
                    <a:pt x="178" y="196"/>
                    <a:pt x="185" y="189"/>
                  </a:cubicBezTo>
                  <a:cubicBezTo>
                    <a:pt x="206" y="169"/>
                    <a:pt x="219" y="141"/>
                    <a:pt x="219" y="109"/>
                  </a:cubicBezTo>
                  <a:cubicBezTo>
                    <a:pt x="219" y="49"/>
                    <a:pt x="170" y="0"/>
                    <a:pt x="109" y="0"/>
                  </a:cubicBezTo>
                  <a:close/>
                  <a:moveTo>
                    <a:pt x="150" y="158"/>
                  </a:moveTo>
                  <a:cubicBezTo>
                    <a:pt x="147" y="162"/>
                    <a:pt x="141" y="169"/>
                    <a:pt x="137" y="176"/>
                  </a:cubicBezTo>
                  <a:cubicBezTo>
                    <a:pt x="131" y="186"/>
                    <a:pt x="134" y="201"/>
                    <a:pt x="120" y="201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85" y="201"/>
                    <a:pt x="88" y="186"/>
                    <a:pt x="82" y="176"/>
                  </a:cubicBezTo>
                  <a:cubicBezTo>
                    <a:pt x="78" y="169"/>
                    <a:pt x="72" y="162"/>
                    <a:pt x="68" y="158"/>
                  </a:cubicBezTo>
                  <a:cubicBezTo>
                    <a:pt x="67" y="157"/>
                    <a:pt x="66" y="156"/>
                    <a:pt x="65" y="15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56" y="143"/>
                    <a:pt x="50" y="129"/>
                    <a:pt x="50" y="112"/>
                  </a:cubicBezTo>
                  <a:cubicBezTo>
                    <a:pt x="50" y="78"/>
                    <a:pt x="77" y="49"/>
                    <a:pt x="109" y="49"/>
                  </a:cubicBezTo>
                  <a:cubicBezTo>
                    <a:pt x="142" y="49"/>
                    <a:pt x="169" y="78"/>
                    <a:pt x="169" y="112"/>
                  </a:cubicBezTo>
                  <a:cubicBezTo>
                    <a:pt x="169" y="130"/>
                    <a:pt x="162" y="147"/>
                    <a:pt x="150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7175500" y="1196256"/>
              <a:ext cx="363538" cy="436562"/>
            </a:xfrm>
            <a:custGeom>
              <a:avLst/>
              <a:gdLst>
                <a:gd name="T0" fmla="*/ 109 w 219"/>
                <a:gd name="T1" fmla="*/ 0 h 263"/>
                <a:gd name="T2" fmla="*/ 0 w 219"/>
                <a:gd name="T3" fmla="*/ 109 h 263"/>
                <a:gd name="T4" fmla="*/ 28 w 219"/>
                <a:gd name="T5" fmla="*/ 182 h 263"/>
                <a:gd name="T6" fmla="*/ 28 w 219"/>
                <a:gd name="T7" fmla="*/ 182 h 263"/>
                <a:gd name="T8" fmla="*/ 28 w 219"/>
                <a:gd name="T9" fmla="*/ 183 h 263"/>
                <a:gd name="T10" fmla="*/ 33 w 219"/>
                <a:gd name="T11" fmla="*/ 188 h 263"/>
                <a:gd name="T12" fmla="*/ 58 w 219"/>
                <a:gd name="T13" fmla="*/ 220 h 263"/>
                <a:gd name="T14" fmla="*/ 90 w 219"/>
                <a:gd name="T15" fmla="*/ 263 h 263"/>
                <a:gd name="T16" fmla="*/ 107 w 219"/>
                <a:gd name="T17" fmla="*/ 263 h 263"/>
                <a:gd name="T18" fmla="*/ 112 w 219"/>
                <a:gd name="T19" fmla="*/ 263 h 263"/>
                <a:gd name="T20" fmla="*/ 129 w 219"/>
                <a:gd name="T21" fmla="*/ 263 h 263"/>
                <a:gd name="T22" fmla="*/ 160 w 219"/>
                <a:gd name="T23" fmla="*/ 220 h 263"/>
                <a:gd name="T24" fmla="*/ 185 w 219"/>
                <a:gd name="T25" fmla="*/ 189 h 263"/>
                <a:gd name="T26" fmla="*/ 219 w 219"/>
                <a:gd name="T27" fmla="*/ 109 h 263"/>
                <a:gd name="T28" fmla="*/ 109 w 219"/>
                <a:gd name="T29" fmla="*/ 0 h 263"/>
                <a:gd name="T30" fmla="*/ 150 w 219"/>
                <a:gd name="T31" fmla="*/ 158 h 263"/>
                <a:gd name="T32" fmla="*/ 137 w 219"/>
                <a:gd name="T33" fmla="*/ 176 h 263"/>
                <a:gd name="T34" fmla="*/ 120 w 219"/>
                <a:gd name="T35" fmla="*/ 201 h 263"/>
                <a:gd name="T36" fmla="*/ 111 w 219"/>
                <a:gd name="T37" fmla="*/ 201 h 263"/>
                <a:gd name="T38" fmla="*/ 108 w 219"/>
                <a:gd name="T39" fmla="*/ 201 h 263"/>
                <a:gd name="T40" fmla="*/ 99 w 219"/>
                <a:gd name="T41" fmla="*/ 201 h 263"/>
                <a:gd name="T42" fmla="*/ 82 w 219"/>
                <a:gd name="T43" fmla="*/ 176 h 263"/>
                <a:gd name="T44" fmla="*/ 68 w 219"/>
                <a:gd name="T45" fmla="*/ 158 h 263"/>
                <a:gd name="T46" fmla="*/ 65 w 219"/>
                <a:gd name="T47" fmla="*/ 155 h 263"/>
                <a:gd name="T48" fmla="*/ 65 w 219"/>
                <a:gd name="T49" fmla="*/ 155 h 263"/>
                <a:gd name="T50" fmla="*/ 65 w 219"/>
                <a:gd name="T51" fmla="*/ 155 h 263"/>
                <a:gd name="T52" fmla="*/ 50 w 219"/>
                <a:gd name="T53" fmla="*/ 112 h 263"/>
                <a:gd name="T54" fmla="*/ 109 w 219"/>
                <a:gd name="T55" fmla="*/ 49 h 263"/>
                <a:gd name="T56" fmla="*/ 169 w 219"/>
                <a:gd name="T57" fmla="*/ 112 h 263"/>
                <a:gd name="T58" fmla="*/ 150 w 219"/>
                <a:gd name="T59" fmla="*/ 15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9" h="263">
                  <a:moveTo>
                    <a:pt x="109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37"/>
                    <a:pt x="10" y="163"/>
                    <a:pt x="28" y="182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182"/>
                    <a:pt x="28" y="183"/>
                    <a:pt x="28" y="183"/>
                  </a:cubicBezTo>
                  <a:cubicBezTo>
                    <a:pt x="30" y="185"/>
                    <a:pt x="31" y="186"/>
                    <a:pt x="33" y="188"/>
                  </a:cubicBezTo>
                  <a:cubicBezTo>
                    <a:pt x="39" y="195"/>
                    <a:pt x="51" y="207"/>
                    <a:pt x="58" y="220"/>
                  </a:cubicBezTo>
                  <a:cubicBezTo>
                    <a:pt x="70" y="238"/>
                    <a:pt x="64" y="263"/>
                    <a:pt x="90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29" y="263"/>
                    <a:pt x="129" y="263"/>
                    <a:pt x="129" y="263"/>
                  </a:cubicBezTo>
                  <a:cubicBezTo>
                    <a:pt x="155" y="263"/>
                    <a:pt x="149" y="238"/>
                    <a:pt x="160" y="220"/>
                  </a:cubicBezTo>
                  <a:cubicBezTo>
                    <a:pt x="168" y="208"/>
                    <a:pt x="178" y="196"/>
                    <a:pt x="185" y="189"/>
                  </a:cubicBezTo>
                  <a:cubicBezTo>
                    <a:pt x="206" y="169"/>
                    <a:pt x="219" y="141"/>
                    <a:pt x="219" y="109"/>
                  </a:cubicBezTo>
                  <a:cubicBezTo>
                    <a:pt x="219" y="49"/>
                    <a:pt x="170" y="0"/>
                    <a:pt x="109" y="0"/>
                  </a:cubicBezTo>
                  <a:close/>
                  <a:moveTo>
                    <a:pt x="150" y="158"/>
                  </a:moveTo>
                  <a:cubicBezTo>
                    <a:pt x="147" y="162"/>
                    <a:pt x="141" y="169"/>
                    <a:pt x="137" y="176"/>
                  </a:cubicBezTo>
                  <a:cubicBezTo>
                    <a:pt x="131" y="186"/>
                    <a:pt x="134" y="201"/>
                    <a:pt x="120" y="201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85" y="201"/>
                    <a:pt x="88" y="186"/>
                    <a:pt x="82" y="176"/>
                  </a:cubicBezTo>
                  <a:cubicBezTo>
                    <a:pt x="78" y="169"/>
                    <a:pt x="72" y="162"/>
                    <a:pt x="68" y="158"/>
                  </a:cubicBezTo>
                  <a:cubicBezTo>
                    <a:pt x="67" y="157"/>
                    <a:pt x="66" y="156"/>
                    <a:pt x="65" y="15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56" y="143"/>
                    <a:pt x="50" y="129"/>
                    <a:pt x="50" y="112"/>
                  </a:cubicBezTo>
                  <a:cubicBezTo>
                    <a:pt x="50" y="78"/>
                    <a:pt x="77" y="49"/>
                    <a:pt x="109" y="49"/>
                  </a:cubicBezTo>
                  <a:cubicBezTo>
                    <a:pt x="142" y="49"/>
                    <a:pt x="169" y="78"/>
                    <a:pt x="169" y="112"/>
                  </a:cubicBezTo>
                  <a:cubicBezTo>
                    <a:pt x="169" y="130"/>
                    <a:pt x="162" y="147"/>
                    <a:pt x="150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7296150" y="1637581"/>
              <a:ext cx="122238" cy="26987"/>
            </a:xfrm>
            <a:custGeom>
              <a:avLst/>
              <a:gdLst>
                <a:gd name="T0" fmla="*/ 73 w 73"/>
                <a:gd name="T1" fmla="*/ 9 h 17"/>
                <a:gd name="T2" fmla="*/ 65 w 73"/>
                <a:gd name="T3" fmla="*/ 17 h 17"/>
                <a:gd name="T4" fmla="*/ 7 w 73"/>
                <a:gd name="T5" fmla="*/ 17 h 17"/>
                <a:gd name="T6" fmla="*/ 0 w 73"/>
                <a:gd name="T7" fmla="*/ 9 h 17"/>
                <a:gd name="T8" fmla="*/ 0 w 73"/>
                <a:gd name="T9" fmla="*/ 8 h 17"/>
                <a:gd name="T10" fmla="*/ 7 w 73"/>
                <a:gd name="T11" fmla="*/ 0 h 17"/>
                <a:gd name="T12" fmla="*/ 65 w 73"/>
                <a:gd name="T13" fmla="*/ 0 h 17"/>
                <a:gd name="T14" fmla="*/ 73 w 73"/>
                <a:gd name="T15" fmla="*/ 8 h 17"/>
                <a:gd name="T16" fmla="*/ 73 w 73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7">
                  <a:moveTo>
                    <a:pt x="73" y="9"/>
                  </a:moveTo>
                  <a:cubicBezTo>
                    <a:pt x="73" y="13"/>
                    <a:pt x="69" y="17"/>
                    <a:pt x="6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lnTo>
                    <a:pt x="7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 bwMode="auto">
            <a:xfrm>
              <a:off x="7296150" y="1670918"/>
              <a:ext cx="122238" cy="53975"/>
            </a:xfrm>
            <a:custGeom>
              <a:avLst/>
              <a:gdLst>
                <a:gd name="connsiteX0" fmla="*/ 11722 w 122238"/>
                <a:gd name="connsiteY0" fmla="*/ 0 h 53975"/>
                <a:gd name="connsiteX1" fmla="*/ 108842 w 122238"/>
                <a:gd name="connsiteY1" fmla="*/ 0 h 53975"/>
                <a:gd name="connsiteX2" fmla="*/ 122238 w 122238"/>
                <a:gd name="connsiteY2" fmla="*/ 14288 h 53975"/>
                <a:gd name="connsiteX3" fmla="*/ 108842 w 122238"/>
                <a:gd name="connsiteY3" fmla="*/ 25400 h 53975"/>
                <a:gd name="connsiteX4" fmla="*/ 88474 w 122238"/>
                <a:gd name="connsiteY4" fmla="*/ 25400 h 53975"/>
                <a:gd name="connsiteX5" fmla="*/ 90489 w 122238"/>
                <a:gd name="connsiteY5" fmla="*/ 29369 h 53975"/>
                <a:gd name="connsiteX6" fmla="*/ 60326 w 122238"/>
                <a:gd name="connsiteY6" fmla="*/ 53975 h 53975"/>
                <a:gd name="connsiteX7" fmla="*/ 30163 w 122238"/>
                <a:gd name="connsiteY7" fmla="*/ 29369 h 53975"/>
                <a:gd name="connsiteX8" fmla="*/ 32178 w 122238"/>
                <a:gd name="connsiteY8" fmla="*/ 25400 h 53975"/>
                <a:gd name="connsiteX9" fmla="*/ 23862 w 122238"/>
                <a:gd name="connsiteY9" fmla="*/ 25400 h 53975"/>
                <a:gd name="connsiteX10" fmla="*/ 11722 w 122238"/>
                <a:gd name="connsiteY10" fmla="*/ 25400 h 53975"/>
                <a:gd name="connsiteX11" fmla="*/ 0 w 122238"/>
                <a:gd name="connsiteY11" fmla="*/ 14288 h 53975"/>
                <a:gd name="connsiteX12" fmla="*/ 11722 w 122238"/>
                <a:gd name="connsiteY12" fmla="*/ 0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238" h="53975">
                  <a:moveTo>
                    <a:pt x="11722" y="0"/>
                  </a:moveTo>
                  <a:cubicBezTo>
                    <a:pt x="108842" y="0"/>
                    <a:pt x="108842" y="0"/>
                    <a:pt x="108842" y="0"/>
                  </a:cubicBezTo>
                  <a:cubicBezTo>
                    <a:pt x="115540" y="0"/>
                    <a:pt x="122238" y="7938"/>
                    <a:pt x="122238" y="14288"/>
                  </a:cubicBezTo>
                  <a:cubicBezTo>
                    <a:pt x="122238" y="20638"/>
                    <a:pt x="115540" y="25400"/>
                    <a:pt x="108842" y="25400"/>
                  </a:cubicBezTo>
                  <a:lnTo>
                    <a:pt x="88474" y="25400"/>
                  </a:lnTo>
                  <a:lnTo>
                    <a:pt x="90489" y="29369"/>
                  </a:lnTo>
                  <a:cubicBezTo>
                    <a:pt x="90489" y="42959"/>
                    <a:pt x="76985" y="53975"/>
                    <a:pt x="60326" y="53975"/>
                  </a:cubicBezTo>
                  <a:cubicBezTo>
                    <a:pt x="43667" y="53975"/>
                    <a:pt x="30163" y="42959"/>
                    <a:pt x="30163" y="29369"/>
                  </a:cubicBezTo>
                  <a:lnTo>
                    <a:pt x="32178" y="25400"/>
                  </a:lnTo>
                  <a:lnTo>
                    <a:pt x="23862" y="25400"/>
                  </a:lnTo>
                  <a:cubicBezTo>
                    <a:pt x="11722" y="25400"/>
                    <a:pt x="11722" y="25400"/>
                    <a:pt x="11722" y="25400"/>
                  </a:cubicBezTo>
                  <a:cubicBezTo>
                    <a:pt x="5024" y="25400"/>
                    <a:pt x="0" y="20638"/>
                    <a:pt x="0" y="14288"/>
                  </a:cubicBezTo>
                  <a:cubicBezTo>
                    <a:pt x="0" y="7938"/>
                    <a:pt x="5024" y="0"/>
                    <a:pt x="11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7342188" y="1069256"/>
              <a:ext cx="30163" cy="104775"/>
            </a:xfrm>
            <a:custGeom>
              <a:avLst/>
              <a:gdLst>
                <a:gd name="T0" fmla="*/ 19 w 19"/>
                <a:gd name="T1" fmla="*/ 53 h 63"/>
                <a:gd name="T2" fmla="*/ 9 w 19"/>
                <a:gd name="T3" fmla="*/ 63 h 63"/>
                <a:gd name="T4" fmla="*/ 9 w 19"/>
                <a:gd name="T5" fmla="*/ 63 h 63"/>
                <a:gd name="T6" fmla="*/ 0 w 19"/>
                <a:gd name="T7" fmla="*/ 53 h 63"/>
                <a:gd name="T8" fmla="*/ 0 w 19"/>
                <a:gd name="T9" fmla="*/ 9 h 63"/>
                <a:gd name="T10" fmla="*/ 9 w 19"/>
                <a:gd name="T11" fmla="*/ 0 h 63"/>
                <a:gd name="T12" fmla="*/ 9 w 19"/>
                <a:gd name="T13" fmla="*/ 0 h 63"/>
                <a:gd name="T14" fmla="*/ 19 w 19"/>
                <a:gd name="T15" fmla="*/ 9 h 63"/>
                <a:gd name="T16" fmla="*/ 19 w 19"/>
                <a:gd name="T1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3">
                  <a:moveTo>
                    <a:pt x="19" y="53"/>
                  </a:moveTo>
                  <a:cubicBezTo>
                    <a:pt x="19" y="59"/>
                    <a:pt x="14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4" y="63"/>
                    <a:pt x="0" y="59"/>
                    <a:pt x="0" y="5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9" y="4"/>
                    <a:pt x="19" y="9"/>
                  </a:cubicBezTo>
                  <a:lnTo>
                    <a:pt x="19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7553325" y="1328018"/>
              <a:ext cx="106363" cy="31750"/>
            </a:xfrm>
            <a:custGeom>
              <a:avLst/>
              <a:gdLst>
                <a:gd name="T0" fmla="*/ 10 w 64"/>
                <a:gd name="T1" fmla="*/ 19 h 19"/>
                <a:gd name="T2" fmla="*/ 0 w 64"/>
                <a:gd name="T3" fmla="*/ 10 h 19"/>
                <a:gd name="T4" fmla="*/ 0 w 64"/>
                <a:gd name="T5" fmla="*/ 10 h 19"/>
                <a:gd name="T6" fmla="*/ 10 w 64"/>
                <a:gd name="T7" fmla="*/ 0 h 19"/>
                <a:gd name="T8" fmla="*/ 54 w 64"/>
                <a:gd name="T9" fmla="*/ 0 h 19"/>
                <a:gd name="T10" fmla="*/ 64 w 64"/>
                <a:gd name="T11" fmla="*/ 10 h 19"/>
                <a:gd name="T12" fmla="*/ 64 w 64"/>
                <a:gd name="T13" fmla="*/ 10 h 19"/>
                <a:gd name="T14" fmla="*/ 54 w 64"/>
                <a:gd name="T15" fmla="*/ 19 h 19"/>
                <a:gd name="T16" fmla="*/ 10 w 64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9">
                  <a:moveTo>
                    <a:pt x="10" y="19"/>
                  </a:moveTo>
                  <a:cubicBezTo>
                    <a:pt x="5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4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5"/>
                    <a:pt x="59" y="19"/>
                    <a:pt x="54" y="19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7046912" y="1328018"/>
              <a:ext cx="104775" cy="31750"/>
            </a:xfrm>
            <a:custGeom>
              <a:avLst/>
              <a:gdLst>
                <a:gd name="T0" fmla="*/ 10 w 63"/>
                <a:gd name="T1" fmla="*/ 19 h 19"/>
                <a:gd name="T2" fmla="*/ 0 w 63"/>
                <a:gd name="T3" fmla="*/ 10 h 19"/>
                <a:gd name="T4" fmla="*/ 0 w 63"/>
                <a:gd name="T5" fmla="*/ 10 h 19"/>
                <a:gd name="T6" fmla="*/ 10 w 63"/>
                <a:gd name="T7" fmla="*/ 0 h 19"/>
                <a:gd name="T8" fmla="*/ 54 w 63"/>
                <a:gd name="T9" fmla="*/ 0 h 19"/>
                <a:gd name="T10" fmla="*/ 63 w 63"/>
                <a:gd name="T11" fmla="*/ 10 h 19"/>
                <a:gd name="T12" fmla="*/ 63 w 63"/>
                <a:gd name="T13" fmla="*/ 10 h 19"/>
                <a:gd name="T14" fmla="*/ 54 w 63"/>
                <a:gd name="T15" fmla="*/ 19 h 19"/>
                <a:gd name="T16" fmla="*/ 10 w 6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9">
                  <a:moveTo>
                    <a:pt x="10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4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5"/>
                    <a:pt x="59" y="19"/>
                    <a:pt x="54" y="19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7131050" y="1120056"/>
              <a:ext cx="85725" cy="87312"/>
            </a:xfrm>
            <a:custGeom>
              <a:avLst/>
              <a:gdLst>
                <a:gd name="T0" fmla="*/ 3 w 52"/>
                <a:gd name="T1" fmla="*/ 17 h 52"/>
                <a:gd name="T2" fmla="*/ 3 w 52"/>
                <a:gd name="T3" fmla="*/ 4 h 52"/>
                <a:gd name="T4" fmla="*/ 3 w 52"/>
                <a:gd name="T5" fmla="*/ 4 h 52"/>
                <a:gd name="T6" fmla="*/ 16 w 52"/>
                <a:gd name="T7" fmla="*/ 4 h 52"/>
                <a:gd name="T8" fmla="*/ 48 w 52"/>
                <a:gd name="T9" fmla="*/ 35 h 52"/>
                <a:gd name="T10" fmla="*/ 48 w 52"/>
                <a:gd name="T11" fmla="*/ 49 h 52"/>
                <a:gd name="T12" fmla="*/ 48 w 52"/>
                <a:gd name="T13" fmla="*/ 49 h 52"/>
                <a:gd name="T14" fmla="*/ 35 w 52"/>
                <a:gd name="T15" fmla="*/ 49 h 52"/>
                <a:gd name="T16" fmla="*/ 3 w 52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3" y="17"/>
                  </a:moveTo>
                  <a:cubicBezTo>
                    <a:pt x="0" y="14"/>
                    <a:pt x="0" y="8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0"/>
                    <a:pt x="13" y="0"/>
                    <a:pt x="16" y="4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2" y="39"/>
                    <a:pt x="52" y="45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4" y="52"/>
                    <a:pt x="38" y="52"/>
                    <a:pt x="35" y="49"/>
                  </a:cubicBezTo>
                  <a:lnTo>
                    <a:pt x="3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7489825" y="1120056"/>
              <a:ext cx="85725" cy="87312"/>
            </a:xfrm>
            <a:custGeom>
              <a:avLst/>
              <a:gdLst>
                <a:gd name="T0" fmla="*/ 17 w 52"/>
                <a:gd name="T1" fmla="*/ 49 h 52"/>
                <a:gd name="T2" fmla="*/ 4 w 52"/>
                <a:gd name="T3" fmla="*/ 49 h 52"/>
                <a:gd name="T4" fmla="*/ 4 w 52"/>
                <a:gd name="T5" fmla="*/ 49 h 52"/>
                <a:gd name="T6" fmla="*/ 4 w 52"/>
                <a:gd name="T7" fmla="*/ 35 h 52"/>
                <a:gd name="T8" fmla="*/ 35 w 52"/>
                <a:gd name="T9" fmla="*/ 4 h 52"/>
                <a:gd name="T10" fmla="*/ 48 w 52"/>
                <a:gd name="T11" fmla="*/ 4 h 52"/>
                <a:gd name="T12" fmla="*/ 48 w 52"/>
                <a:gd name="T13" fmla="*/ 4 h 52"/>
                <a:gd name="T14" fmla="*/ 48 w 52"/>
                <a:gd name="T15" fmla="*/ 17 h 52"/>
                <a:gd name="T16" fmla="*/ 17 w 52"/>
                <a:gd name="T17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17" y="49"/>
                  </a:moveTo>
                  <a:cubicBezTo>
                    <a:pt x="13" y="52"/>
                    <a:pt x="7" y="52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45"/>
                    <a:pt x="0" y="39"/>
                    <a:pt x="4" y="3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9" y="0"/>
                    <a:pt x="45" y="0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2" y="8"/>
                    <a:pt x="52" y="14"/>
                    <a:pt x="48" y="17"/>
                  </a:cubicBezTo>
                  <a:lnTo>
                    <a:pt x="17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23"/>
            <p:cNvSpPr/>
            <p:nvPr/>
          </p:nvSpPr>
          <p:spPr bwMode="auto">
            <a:xfrm>
              <a:off x="7123113" y="1494706"/>
              <a:ext cx="85725" cy="85725"/>
            </a:xfrm>
            <a:custGeom>
              <a:avLst/>
              <a:gdLst>
                <a:gd name="T0" fmla="*/ 17 w 52"/>
                <a:gd name="T1" fmla="*/ 49 h 52"/>
                <a:gd name="T2" fmla="*/ 4 w 52"/>
                <a:gd name="T3" fmla="*/ 49 h 52"/>
                <a:gd name="T4" fmla="*/ 4 w 52"/>
                <a:gd name="T5" fmla="*/ 49 h 52"/>
                <a:gd name="T6" fmla="*/ 4 w 52"/>
                <a:gd name="T7" fmla="*/ 35 h 52"/>
                <a:gd name="T8" fmla="*/ 35 w 52"/>
                <a:gd name="T9" fmla="*/ 4 h 52"/>
                <a:gd name="T10" fmla="*/ 48 w 52"/>
                <a:gd name="T11" fmla="*/ 4 h 52"/>
                <a:gd name="T12" fmla="*/ 48 w 52"/>
                <a:gd name="T13" fmla="*/ 4 h 52"/>
                <a:gd name="T14" fmla="*/ 48 w 52"/>
                <a:gd name="T15" fmla="*/ 17 h 52"/>
                <a:gd name="T16" fmla="*/ 17 w 52"/>
                <a:gd name="T17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17" y="49"/>
                  </a:moveTo>
                  <a:cubicBezTo>
                    <a:pt x="13" y="52"/>
                    <a:pt x="7" y="52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45"/>
                    <a:pt x="0" y="39"/>
                    <a:pt x="4" y="3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9" y="0"/>
                    <a:pt x="45" y="0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2" y="8"/>
                    <a:pt x="52" y="14"/>
                    <a:pt x="48" y="17"/>
                  </a:cubicBezTo>
                  <a:lnTo>
                    <a:pt x="17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Group 33"/>
          <p:cNvGrpSpPr>
            <a:grpSpLocks noChangeAspect="1"/>
          </p:cNvGrpSpPr>
          <p:nvPr/>
        </p:nvGrpSpPr>
        <p:grpSpPr bwMode="auto">
          <a:xfrm>
            <a:off x="7169150" y="4593590"/>
            <a:ext cx="403860" cy="527685"/>
            <a:chOff x="4472" y="2113"/>
            <a:chExt cx="317" cy="414"/>
          </a:xfrm>
        </p:grpSpPr>
        <p:sp>
          <p:nvSpPr>
            <p:cNvPr id="54" name="AutoShape 32"/>
            <p:cNvSpPr>
              <a:spLocks noChangeAspect="1" noChangeArrowheads="1" noTextEdit="1"/>
            </p:cNvSpPr>
            <p:nvPr/>
          </p:nvSpPr>
          <p:spPr bwMode="auto">
            <a:xfrm>
              <a:off x="4472" y="2113"/>
              <a:ext cx="317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34"/>
            <p:cNvSpPr/>
            <p:nvPr/>
          </p:nvSpPr>
          <p:spPr bwMode="auto">
            <a:xfrm>
              <a:off x="4477" y="2480"/>
              <a:ext cx="61" cy="47"/>
            </a:xfrm>
            <a:custGeom>
              <a:avLst/>
              <a:gdLst>
                <a:gd name="T0" fmla="*/ 27 w 45"/>
                <a:gd name="T1" fmla="*/ 0 h 35"/>
                <a:gd name="T2" fmla="*/ 21 w 45"/>
                <a:gd name="T3" fmla="*/ 0 h 35"/>
                <a:gd name="T4" fmla="*/ 0 w 45"/>
                <a:gd name="T5" fmla="*/ 13 h 35"/>
                <a:gd name="T6" fmla="*/ 0 w 45"/>
                <a:gd name="T7" fmla="*/ 19 h 35"/>
                <a:gd name="T8" fmla="*/ 21 w 45"/>
                <a:gd name="T9" fmla="*/ 35 h 35"/>
                <a:gd name="T10" fmla="*/ 27 w 45"/>
                <a:gd name="T11" fmla="*/ 35 h 35"/>
                <a:gd name="T12" fmla="*/ 45 w 45"/>
                <a:gd name="T13" fmla="*/ 19 h 35"/>
                <a:gd name="T14" fmla="*/ 45 w 45"/>
                <a:gd name="T15" fmla="*/ 13 h 35"/>
                <a:gd name="T16" fmla="*/ 27 w 45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5">
                  <a:moveTo>
                    <a:pt x="2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0" y="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8"/>
                    <a:pt x="11" y="35"/>
                    <a:pt x="21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36" y="35"/>
                    <a:pt x="45" y="28"/>
                    <a:pt x="45" y="19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3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35"/>
            <p:cNvSpPr/>
            <p:nvPr/>
          </p:nvSpPr>
          <p:spPr bwMode="auto">
            <a:xfrm>
              <a:off x="4544" y="2423"/>
              <a:ext cx="57" cy="104"/>
            </a:xfrm>
            <a:custGeom>
              <a:avLst/>
              <a:gdLst>
                <a:gd name="T0" fmla="*/ 22 w 42"/>
                <a:gd name="T1" fmla="*/ 0 h 77"/>
                <a:gd name="T2" fmla="*/ 16 w 42"/>
                <a:gd name="T3" fmla="*/ 0 h 77"/>
                <a:gd name="T4" fmla="*/ 0 w 42"/>
                <a:gd name="T5" fmla="*/ 14 h 77"/>
                <a:gd name="T6" fmla="*/ 0 w 42"/>
                <a:gd name="T7" fmla="*/ 61 h 77"/>
                <a:gd name="T8" fmla="*/ 16 w 42"/>
                <a:gd name="T9" fmla="*/ 77 h 77"/>
                <a:gd name="T10" fmla="*/ 22 w 42"/>
                <a:gd name="T11" fmla="*/ 77 h 77"/>
                <a:gd name="T12" fmla="*/ 42 w 42"/>
                <a:gd name="T13" fmla="*/ 61 h 77"/>
                <a:gd name="T14" fmla="*/ 42 w 42"/>
                <a:gd name="T15" fmla="*/ 14 h 77"/>
                <a:gd name="T16" fmla="*/ 22 w 4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77">
                  <a:moveTo>
                    <a:pt x="2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4"/>
                    <a:pt x="0" y="1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0"/>
                    <a:pt x="7" y="77"/>
                    <a:pt x="16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32" y="77"/>
                    <a:pt x="42" y="70"/>
                    <a:pt x="42" y="61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4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Freeform 36"/>
            <p:cNvSpPr/>
            <p:nvPr/>
          </p:nvSpPr>
          <p:spPr bwMode="auto">
            <a:xfrm>
              <a:off x="4610" y="2375"/>
              <a:ext cx="52" cy="152"/>
            </a:xfrm>
            <a:custGeom>
              <a:avLst/>
              <a:gdLst>
                <a:gd name="T0" fmla="*/ 23 w 38"/>
                <a:gd name="T1" fmla="*/ 0 h 112"/>
                <a:gd name="T2" fmla="*/ 18 w 38"/>
                <a:gd name="T3" fmla="*/ 0 h 112"/>
                <a:gd name="T4" fmla="*/ 0 w 38"/>
                <a:gd name="T5" fmla="*/ 19 h 112"/>
                <a:gd name="T6" fmla="*/ 0 w 38"/>
                <a:gd name="T7" fmla="*/ 95 h 112"/>
                <a:gd name="T8" fmla="*/ 18 w 38"/>
                <a:gd name="T9" fmla="*/ 112 h 112"/>
                <a:gd name="T10" fmla="*/ 23 w 38"/>
                <a:gd name="T11" fmla="*/ 112 h 112"/>
                <a:gd name="T12" fmla="*/ 38 w 38"/>
                <a:gd name="T13" fmla="*/ 95 h 112"/>
                <a:gd name="T14" fmla="*/ 38 w 38"/>
                <a:gd name="T15" fmla="*/ 19 h 112"/>
                <a:gd name="T16" fmla="*/ 23 w 38"/>
                <a:gd name="T1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12">
                  <a:moveTo>
                    <a:pt x="2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9" y="112"/>
                    <a:pt x="18" y="112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32" y="112"/>
                    <a:pt x="38" y="105"/>
                    <a:pt x="38" y="95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9"/>
                    <a:pt x="32" y="0"/>
                    <a:pt x="23" y="0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7"/>
            <p:cNvSpPr/>
            <p:nvPr/>
          </p:nvSpPr>
          <p:spPr bwMode="auto">
            <a:xfrm>
              <a:off x="4671" y="2323"/>
              <a:ext cx="53" cy="204"/>
            </a:xfrm>
            <a:custGeom>
              <a:avLst/>
              <a:gdLst>
                <a:gd name="T0" fmla="*/ 39 w 39"/>
                <a:gd name="T1" fmla="*/ 18 h 151"/>
                <a:gd name="T2" fmla="*/ 22 w 39"/>
                <a:gd name="T3" fmla="*/ 0 h 151"/>
                <a:gd name="T4" fmla="*/ 18 w 39"/>
                <a:gd name="T5" fmla="*/ 0 h 151"/>
                <a:gd name="T6" fmla="*/ 0 w 39"/>
                <a:gd name="T7" fmla="*/ 18 h 151"/>
                <a:gd name="T8" fmla="*/ 0 w 39"/>
                <a:gd name="T9" fmla="*/ 133 h 151"/>
                <a:gd name="T10" fmla="*/ 18 w 39"/>
                <a:gd name="T11" fmla="*/ 151 h 151"/>
                <a:gd name="T12" fmla="*/ 22 w 39"/>
                <a:gd name="T13" fmla="*/ 151 h 151"/>
                <a:gd name="T14" fmla="*/ 39 w 39"/>
                <a:gd name="T15" fmla="*/ 133 h 151"/>
                <a:gd name="T16" fmla="*/ 39 w 39"/>
                <a:gd name="T17" fmla="*/ 1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51">
                  <a:moveTo>
                    <a:pt x="39" y="18"/>
                  </a:moveTo>
                  <a:cubicBezTo>
                    <a:pt x="39" y="8"/>
                    <a:pt x="31" y="0"/>
                    <a:pt x="2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3"/>
                    <a:pt x="8" y="151"/>
                    <a:pt x="18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31" y="151"/>
                    <a:pt x="39" y="143"/>
                    <a:pt x="39" y="133"/>
                  </a:cubicBezTo>
                  <a:lnTo>
                    <a:pt x="39" y="18"/>
                  </a:ln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8"/>
            <p:cNvSpPr/>
            <p:nvPr/>
          </p:nvSpPr>
          <p:spPr bwMode="auto">
            <a:xfrm>
              <a:off x="4738" y="2266"/>
              <a:ext cx="52" cy="261"/>
            </a:xfrm>
            <a:custGeom>
              <a:avLst/>
              <a:gdLst>
                <a:gd name="T0" fmla="*/ 21 w 39"/>
                <a:gd name="T1" fmla="*/ 0 h 193"/>
                <a:gd name="T2" fmla="*/ 17 w 39"/>
                <a:gd name="T3" fmla="*/ 0 h 193"/>
                <a:gd name="T4" fmla="*/ 0 w 39"/>
                <a:gd name="T5" fmla="*/ 18 h 193"/>
                <a:gd name="T6" fmla="*/ 0 w 39"/>
                <a:gd name="T7" fmla="*/ 175 h 193"/>
                <a:gd name="T8" fmla="*/ 17 w 39"/>
                <a:gd name="T9" fmla="*/ 193 h 193"/>
                <a:gd name="T10" fmla="*/ 21 w 39"/>
                <a:gd name="T11" fmla="*/ 193 h 193"/>
                <a:gd name="T12" fmla="*/ 39 w 39"/>
                <a:gd name="T13" fmla="*/ 175 h 193"/>
                <a:gd name="T14" fmla="*/ 39 w 39"/>
                <a:gd name="T15" fmla="*/ 18 h 193"/>
                <a:gd name="T16" fmla="*/ 21 w 39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93">
                  <a:moveTo>
                    <a:pt x="2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9"/>
                    <a:pt x="0" y="18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4"/>
                    <a:pt x="8" y="193"/>
                    <a:pt x="17" y="193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30" y="193"/>
                    <a:pt x="39" y="184"/>
                    <a:pt x="39" y="175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9"/>
                    <a:pt x="30" y="0"/>
                    <a:pt x="21" y="0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39"/>
            <p:cNvSpPr/>
            <p:nvPr/>
          </p:nvSpPr>
          <p:spPr bwMode="auto">
            <a:xfrm>
              <a:off x="4469" y="2112"/>
              <a:ext cx="321" cy="280"/>
            </a:xfrm>
            <a:custGeom>
              <a:avLst/>
              <a:gdLst>
                <a:gd name="T0" fmla="*/ 234 w 237"/>
                <a:gd name="T1" fmla="*/ 9 h 207"/>
                <a:gd name="T2" fmla="*/ 217 w 237"/>
                <a:gd name="T3" fmla="*/ 2 h 207"/>
                <a:gd name="T4" fmla="*/ 157 w 237"/>
                <a:gd name="T5" fmla="*/ 25 h 207"/>
                <a:gd name="T6" fmla="*/ 149 w 237"/>
                <a:gd name="T7" fmla="*/ 43 h 207"/>
                <a:gd name="T8" fmla="*/ 162 w 237"/>
                <a:gd name="T9" fmla="*/ 52 h 207"/>
                <a:gd name="T10" fmla="*/ 167 w 237"/>
                <a:gd name="T11" fmla="*/ 51 h 207"/>
                <a:gd name="T12" fmla="*/ 190 w 237"/>
                <a:gd name="T13" fmla="*/ 42 h 207"/>
                <a:gd name="T14" fmla="*/ 10 w 237"/>
                <a:gd name="T15" fmla="*/ 180 h 207"/>
                <a:gd name="T16" fmla="*/ 2 w 237"/>
                <a:gd name="T17" fmla="*/ 198 h 207"/>
                <a:gd name="T18" fmla="*/ 15 w 237"/>
                <a:gd name="T19" fmla="*/ 207 h 207"/>
                <a:gd name="T20" fmla="*/ 20 w 237"/>
                <a:gd name="T21" fmla="*/ 206 h 207"/>
                <a:gd name="T22" fmla="*/ 205 w 237"/>
                <a:gd name="T23" fmla="*/ 69 h 207"/>
                <a:gd name="T24" fmla="*/ 205 w 237"/>
                <a:gd name="T25" fmla="*/ 82 h 207"/>
                <a:gd name="T26" fmla="*/ 221 w 237"/>
                <a:gd name="T27" fmla="*/ 95 h 207"/>
                <a:gd name="T28" fmla="*/ 237 w 237"/>
                <a:gd name="T29" fmla="*/ 82 h 207"/>
                <a:gd name="T30" fmla="*/ 237 w 237"/>
                <a:gd name="T31" fmla="*/ 18 h 207"/>
                <a:gd name="T32" fmla="*/ 237 w 237"/>
                <a:gd name="T33" fmla="*/ 18 h 207"/>
                <a:gd name="T34" fmla="*/ 234 w 237"/>
                <a:gd name="T35" fmla="*/ 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07">
                  <a:moveTo>
                    <a:pt x="234" y="9"/>
                  </a:moveTo>
                  <a:cubicBezTo>
                    <a:pt x="231" y="3"/>
                    <a:pt x="224" y="0"/>
                    <a:pt x="217" y="2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0" y="28"/>
                    <a:pt x="147" y="36"/>
                    <a:pt x="149" y="43"/>
                  </a:cubicBezTo>
                  <a:cubicBezTo>
                    <a:pt x="152" y="49"/>
                    <a:pt x="157" y="52"/>
                    <a:pt x="162" y="52"/>
                  </a:cubicBezTo>
                  <a:cubicBezTo>
                    <a:pt x="164" y="52"/>
                    <a:pt x="166" y="52"/>
                    <a:pt x="167" y="51"/>
                  </a:cubicBezTo>
                  <a:cubicBezTo>
                    <a:pt x="190" y="42"/>
                    <a:pt x="190" y="42"/>
                    <a:pt x="190" y="42"/>
                  </a:cubicBezTo>
                  <a:cubicBezTo>
                    <a:pt x="120" y="139"/>
                    <a:pt x="12" y="180"/>
                    <a:pt x="10" y="180"/>
                  </a:cubicBezTo>
                  <a:cubicBezTo>
                    <a:pt x="3" y="183"/>
                    <a:pt x="0" y="191"/>
                    <a:pt x="2" y="198"/>
                  </a:cubicBezTo>
                  <a:cubicBezTo>
                    <a:pt x="4" y="203"/>
                    <a:pt x="10" y="207"/>
                    <a:pt x="15" y="207"/>
                  </a:cubicBezTo>
                  <a:cubicBezTo>
                    <a:pt x="17" y="207"/>
                    <a:pt x="19" y="207"/>
                    <a:pt x="20" y="206"/>
                  </a:cubicBezTo>
                  <a:cubicBezTo>
                    <a:pt x="26" y="204"/>
                    <a:pt x="128" y="165"/>
                    <a:pt x="205" y="69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205" y="89"/>
                    <a:pt x="214" y="95"/>
                    <a:pt x="221" y="95"/>
                  </a:cubicBezTo>
                  <a:cubicBezTo>
                    <a:pt x="229" y="95"/>
                    <a:pt x="237" y="89"/>
                    <a:pt x="237" y="82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7" y="15"/>
                    <a:pt x="236" y="12"/>
                    <a:pt x="234" y="9"/>
                  </a:cubicBezTo>
                  <a:close/>
                </a:path>
              </a:pathLst>
            </a:custGeom>
            <a:solidFill>
              <a:srgbClr val="6D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74"/>
          <p:cNvGrpSpPr/>
          <p:nvPr/>
        </p:nvGrpSpPr>
        <p:grpSpPr>
          <a:xfrm>
            <a:off x="7974965" y="2032635"/>
            <a:ext cx="3173730" cy="1060450"/>
            <a:chOff x="-1282465" y="2984337"/>
            <a:chExt cx="3793142" cy="795544"/>
          </a:xfrm>
        </p:grpSpPr>
        <p:sp>
          <p:nvSpPr>
            <p:cNvPr id="20" name="文本框 11"/>
            <p:cNvSpPr txBox="1"/>
            <p:nvPr/>
          </p:nvSpPr>
          <p:spPr>
            <a:xfrm>
              <a:off x="-1282465" y="2984337"/>
              <a:ext cx="2174171" cy="23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</a:p>
          </p:txBody>
        </p:sp>
        <p:sp>
          <p:nvSpPr>
            <p:cNvPr id="21" name="矩形 9"/>
            <p:cNvSpPr/>
            <p:nvPr/>
          </p:nvSpPr>
          <p:spPr>
            <a:xfrm>
              <a:off x="-1282465" y="3192036"/>
              <a:ext cx="3793142" cy="58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2" name="Group 74"/>
          <p:cNvGrpSpPr/>
          <p:nvPr/>
        </p:nvGrpSpPr>
        <p:grpSpPr>
          <a:xfrm>
            <a:off x="7974965" y="4327525"/>
            <a:ext cx="3173730" cy="1060450"/>
            <a:chOff x="-1282465" y="2984337"/>
            <a:chExt cx="3793142" cy="795544"/>
          </a:xfrm>
        </p:grpSpPr>
        <p:sp>
          <p:nvSpPr>
            <p:cNvPr id="23" name="文本框 11"/>
            <p:cNvSpPr txBox="1"/>
            <p:nvPr/>
          </p:nvSpPr>
          <p:spPr>
            <a:xfrm>
              <a:off x="-1282465" y="2984337"/>
              <a:ext cx="2174171" cy="23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</a:p>
          </p:txBody>
        </p:sp>
        <p:sp>
          <p:nvSpPr>
            <p:cNvPr id="24" name="矩形 9"/>
            <p:cNvSpPr/>
            <p:nvPr/>
          </p:nvSpPr>
          <p:spPr>
            <a:xfrm>
              <a:off x="-1282465" y="3192036"/>
              <a:ext cx="3793142" cy="58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5" name="Group 74"/>
          <p:cNvGrpSpPr/>
          <p:nvPr/>
        </p:nvGrpSpPr>
        <p:grpSpPr>
          <a:xfrm>
            <a:off x="1337310" y="3172459"/>
            <a:ext cx="3173730" cy="1050291"/>
            <a:chOff x="-1282465" y="2991958"/>
            <a:chExt cx="3793142" cy="787923"/>
          </a:xfrm>
        </p:grpSpPr>
        <p:sp>
          <p:nvSpPr>
            <p:cNvPr id="29" name="文本框 11"/>
            <p:cNvSpPr txBox="1"/>
            <p:nvPr/>
          </p:nvSpPr>
          <p:spPr>
            <a:xfrm>
              <a:off x="336337" y="2991958"/>
              <a:ext cx="2174171" cy="23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</a:p>
          </p:txBody>
        </p:sp>
        <p:sp>
          <p:nvSpPr>
            <p:cNvPr id="30" name="矩形 9"/>
            <p:cNvSpPr/>
            <p:nvPr/>
          </p:nvSpPr>
          <p:spPr>
            <a:xfrm>
              <a:off x="-1282465" y="3192036"/>
              <a:ext cx="3793142" cy="58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495030" y="1323975"/>
            <a:ext cx="1652905" cy="1918335"/>
            <a:chOff x="6308321" y="914401"/>
            <a:chExt cx="1322497" cy="1534457"/>
          </a:xfrm>
        </p:grpSpPr>
        <p:grpSp>
          <p:nvGrpSpPr>
            <p:cNvPr id="53281" name="组合 7"/>
            <p:cNvGrpSpPr/>
            <p:nvPr/>
          </p:nvGrpSpPr>
          <p:grpSpPr>
            <a:xfrm rot="-5400000">
              <a:off x="6202341" y="1020381"/>
              <a:ext cx="1534457" cy="1322497"/>
              <a:chOff x="2447765" y="1124744"/>
              <a:chExt cx="2232249" cy="1924353"/>
            </a:xfrm>
          </p:grpSpPr>
          <p:sp>
            <p:nvSpPr>
              <p:cNvPr id="53284" name="六边形 9"/>
              <p:cNvSpPr/>
              <p:nvPr/>
            </p:nvSpPr>
            <p:spPr>
              <a:xfrm>
                <a:off x="2447765" y="1124744"/>
                <a:ext cx="2232249" cy="1924353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rgbClr val="6D986A"/>
              </a:solidFill>
              <a:ln w="9525">
                <a:noFill/>
              </a:ln>
            </p:spPr>
            <p:txBody>
              <a:bodyPr vert="eaVert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24" name="椭圆​​ 40"/>
              <p:cNvSpPr>
                <a:spLocks noChangeArrowheads="1"/>
              </p:cNvSpPr>
              <p:nvPr/>
            </p:nvSpPr>
            <p:spPr bwMode="auto">
              <a:xfrm>
                <a:off x="2697075" y="1219459"/>
                <a:ext cx="1733629" cy="1734920"/>
              </a:xfrm>
              <a:prstGeom prst="ellipse">
                <a:avLst/>
              </a:prstGeom>
              <a:solidFill>
                <a:srgbClr val="6D986A"/>
              </a:solidFill>
              <a:ln w="38100" algn="ctr">
                <a:solidFill>
                  <a:schemeClr val="bg1"/>
                </a:solidFill>
                <a:round/>
              </a:ln>
              <a:effectLst/>
            </p:spPr>
            <p:txBody>
              <a:bodyPr vert="eaVert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6416280" y="1698291"/>
              <a:ext cx="1108166" cy="4667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单击此处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输入标题</a:t>
              </a:r>
            </a:p>
          </p:txBody>
        </p:sp>
        <p:grpSp>
          <p:nvGrpSpPr>
            <p:cNvPr id="29" name="Group 30"/>
            <p:cNvGrpSpPr/>
            <p:nvPr/>
          </p:nvGrpSpPr>
          <p:grpSpPr bwMode="auto">
            <a:xfrm>
              <a:off x="6769206" y="1216269"/>
              <a:ext cx="400722" cy="367616"/>
              <a:chOff x="3422" y="1347"/>
              <a:chExt cx="330" cy="313"/>
            </a:xfrm>
            <a:solidFill>
              <a:schemeClr val="bg1"/>
            </a:solidFill>
          </p:grpSpPr>
          <p:sp>
            <p:nvSpPr>
              <p:cNvPr id="30" name="AutoShape 31"/>
              <p:cNvSpPr>
                <a:spLocks noChangeArrowheads="1"/>
              </p:cNvSpPr>
              <p:nvPr/>
            </p:nvSpPr>
            <p:spPr bwMode="gray">
              <a:xfrm>
                <a:off x="3422" y="1411"/>
                <a:ext cx="330" cy="249"/>
              </a:xfrm>
              <a:prstGeom prst="roundRect">
                <a:avLst>
                  <a:gd name="adj" fmla="val 16667"/>
                </a:avLst>
              </a:prstGeom>
              <a:grpFill/>
              <a:ln w="25400" algn="ctr">
                <a:noFill/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AutoShape 32"/>
              <p:cNvSpPr>
                <a:spLocks noChangeArrowheads="1"/>
              </p:cNvSpPr>
              <p:nvPr/>
            </p:nvSpPr>
            <p:spPr bwMode="gray">
              <a:xfrm>
                <a:off x="3522" y="1347"/>
                <a:ext cx="122" cy="1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pFill/>
              <a:ln w="25400" algn="ctr">
                <a:noFill/>
                <a:miter lim="800000"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9312275" y="2780030"/>
            <a:ext cx="1652905" cy="1918335"/>
            <a:chOff x="6962442" y="2080230"/>
            <a:chExt cx="1322719" cy="1534457"/>
          </a:xfrm>
        </p:grpSpPr>
        <p:grpSp>
          <p:nvGrpSpPr>
            <p:cNvPr id="53267" name="组合 11"/>
            <p:cNvGrpSpPr/>
            <p:nvPr/>
          </p:nvGrpSpPr>
          <p:grpSpPr>
            <a:xfrm rot="-5400000">
              <a:off x="6856573" y="2186099"/>
              <a:ext cx="1534457" cy="1322719"/>
              <a:chOff x="2447764" y="1124448"/>
              <a:chExt cx="2232248" cy="1924647"/>
            </a:xfrm>
          </p:grpSpPr>
          <p:sp>
            <p:nvSpPr>
              <p:cNvPr id="42" name="六边形 41"/>
              <p:cNvSpPr/>
              <p:nvPr/>
            </p:nvSpPr>
            <p:spPr>
              <a:xfrm>
                <a:off x="2447763" y="1124447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rgbClr val="6D986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椭圆​​ 38"/>
              <p:cNvSpPr/>
              <p:nvPr/>
            </p:nvSpPr>
            <p:spPr>
              <a:xfrm>
                <a:off x="2697072" y="1221488"/>
                <a:ext cx="1733628" cy="1730565"/>
              </a:xfrm>
              <a:prstGeom prst="ellipse">
                <a:avLst/>
              </a:prstGeom>
              <a:solidFill>
                <a:srgbClr val="6D986A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12"/>
            <p:cNvSpPr txBox="1">
              <a:spLocks noChangeArrowheads="1"/>
            </p:cNvSpPr>
            <p:nvPr/>
          </p:nvSpPr>
          <p:spPr bwMode="auto">
            <a:xfrm>
              <a:off x="7069974" y="2885638"/>
              <a:ext cx="1106764" cy="4667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输入标题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+mn-cs"/>
              </a:endParaRPr>
            </a:p>
          </p:txBody>
        </p:sp>
        <p:grpSp>
          <p:nvGrpSpPr>
            <p:cNvPr id="53269" name="组合 1"/>
            <p:cNvGrpSpPr/>
            <p:nvPr/>
          </p:nvGrpSpPr>
          <p:grpSpPr>
            <a:xfrm>
              <a:off x="7429961" y="2424344"/>
              <a:ext cx="409439" cy="399690"/>
              <a:chOff x="7429961" y="2424344"/>
              <a:chExt cx="409439" cy="399690"/>
            </a:xfrm>
          </p:grpSpPr>
          <p:sp>
            <p:nvSpPr>
              <p:cNvPr id="53270" name="Oval 15"/>
              <p:cNvSpPr/>
              <p:nvPr/>
            </p:nvSpPr>
            <p:spPr>
              <a:xfrm>
                <a:off x="7429961" y="2424344"/>
                <a:ext cx="409439" cy="396971"/>
              </a:xfrm>
              <a:prstGeom prst="ellipse">
                <a:avLst/>
              </a:prstGeom>
              <a:noFill/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zh-CN" dirty="0">
                  <a:latin typeface="Calibri" panose="020F0502020204030204" charset="0"/>
                </a:endParaRPr>
              </a:p>
            </p:txBody>
          </p:sp>
          <p:sp>
            <p:nvSpPr>
              <p:cNvPr id="53271" name="Line 16"/>
              <p:cNvSpPr/>
              <p:nvPr/>
            </p:nvSpPr>
            <p:spPr>
              <a:xfrm>
                <a:off x="7636083" y="2424344"/>
                <a:ext cx="0" cy="394252"/>
              </a:xfrm>
              <a:prstGeom prst="line">
                <a:avLst/>
              </a:prstGeom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272" name="Line 17"/>
              <p:cNvSpPr/>
              <p:nvPr/>
            </p:nvSpPr>
            <p:spPr>
              <a:xfrm>
                <a:off x="7429961" y="2621470"/>
                <a:ext cx="409439" cy="0"/>
              </a:xfrm>
              <a:prstGeom prst="line">
                <a:avLst/>
              </a:prstGeom>
              <a:ln w="254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273" name="Freeform 18"/>
              <p:cNvSpPr/>
              <p:nvPr/>
            </p:nvSpPr>
            <p:spPr>
              <a:xfrm>
                <a:off x="7663659" y="2427063"/>
                <a:ext cx="85066" cy="391533"/>
              </a:xfrm>
              <a:custGeom>
                <a:avLst/>
                <a:gdLst>
                  <a:gd name="txL" fmla="*/ 0 w 182"/>
                  <a:gd name="txT" fmla="*/ 0 h 864"/>
                  <a:gd name="txR" fmla="*/ 182 w 182"/>
                  <a:gd name="txB" fmla="*/ 864 h 864"/>
                </a:gdLst>
                <a:ahLst/>
                <a:cxnLst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762420829" y="2147483647"/>
                  </a:cxn>
                </a:cxnLst>
                <a:rect l="txL" t="txT" r="txR" b="txB"/>
                <a:pathLst>
                  <a:path w="182" h="864">
                    <a:moveTo>
                      <a:pt x="0" y="0"/>
                    </a:moveTo>
                    <a:cubicBezTo>
                      <a:pt x="59" y="89"/>
                      <a:pt x="182" y="177"/>
                      <a:pt x="182" y="435"/>
                    </a:cubicBezTo>
                    <a:cubicBezTo>
                      <a:pt x="182" y="693"/>
                      <a:pt x="70" y="800"/>
                      <a:pt x="6" y="864"/>
                    </a:cubicBezTo>
                  </a:path>
                </a:pathLst>
              </a:custGeom>
              <a:noFill/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4" name="Freeform 19"/>
              <p:cNvSpPr/>
              <p:nvPr/>
            </p:nvSpPr>
            <p:spPr>
              <a:xfrm>
                <a:off x="7524842" y="2429782"/>
                <a:ext cx="92077" cy="394252"/>
              </a:xfrm>
              <a:custGeom>
                <a:avLst/>
                <a:gdLst>
                  <a:gd name="txL" fmla="*/ 0 w 197"/>
                  <a:gd name="txT" fmla="*/ 0 h 870"/>
                  <a:gd name="txR" fmla="*/ 197 w 197"/>
                  <a:gd name="txB" fmla="*/ 870 h 870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5" name="Freeform 20"/>
              <p:cNvSpPr/>
              <p:nvPr/>
            </p:nvSpPr>
            <p:spPr>
              <a:xfrm rot="5400000">
                <a:off x="7603242" y="2583742"/>
                <a:ext cx="51661" cy="305210"/>
              </a:xfrm>
              <a:custGeom>
                <a:avLst/>
                <a:gdLst>
                  <a:gd name="txL" fmla="*/ 0 w 197"/>
                  <a:gd name="txT" fmla="*/ 0 h 870"/>
                  <a:gd name="txR" fmla="*/ 197 w 197"/>
                  <a:gd name="txB" fmla="*/ 870 h 870"/>
                </a:gdLst>
                <a:ahLst/>
                <a:cxnLst>
                  <a:cxn ang="0">
                    <a:pos x="718017660" y="0"/>
                  </a:cxn>
                  <a:cxn ang="0">
                    <a:pos x="0" y="2147483647"/>
                  </a:cxn>
                  <a:cxn ang="0">
                    <a:pos x="852667688" y="2147483647"/>
                  </a:cxn>
                </a:cxnLst>
                <a:rect l="txL" t="txT" r="txR" b="tx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6" name="Freeform 21"/>
              <p:cNvSpPr/>
              <p:nvPr/>
            </p:nvSpPr>
            <p:spPr>
              <a:xfrm rot="-5400000" flipV="1">
                <a:off x="7606980" y="2355800"/>
                <a:ext cx="51661" cy="305210"/>
              </a:xfrm>
              <a:custGeom>
                <a:avLst/>
                <a:gdLst>
                  <a:gd name="txL" fmla="*/ 0 w 197"/>
                  <a:gd name="txT" fmla="*/ 0 h 870"/>
                  <a:gd name="txR" fmla="*/ 197 w 197"/>
                  <a:gd name="txB" fmla="*/ 870 h 870"/>
                </a:gdLst>
                <a:ahLst/>
                <a:cxnLst>
                  <a:cxn ang="0">
                    <a:pos x="718017660" y="0"/>
                  </a:cxn>
                  <a:cxn ang="0">
                    <a:pos x="0" y="2147483647"/>
                  </a:cxn>
                  <a:cxn ang="0">
                    <a:pos x="852667688" y="2147483647"/>
                  </a:cxn>
                </a:cxnLst>
                <a:rect l="txL" t="txT" r="txR" b="txB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8498840" y="4234815"/>
            <a:ext cx="1652905" cy="1918335"/>
            <a:chOff x="6311924" y="3243509"/>
            <a:chExt cx="1322719" cy="1534457"/>
          </a:xfrm>
        </p:grpSpPr>
        <p:grpSp>
          <p:nvGrpSpPr>
            <p:cNvPr id="53260" name="组合 15"/>
            <p:cNvGrpSpPr/>
            <p:nvPr/>
          </p:nvGrpSpPr>
          <p:grpSpPr>
            <a:xfrm rot="-5400000">
              <a:off x="6206055" y="3349378"/>
              <a:ext cx="1534457" cy="1322719"/>
              <a:chOff x="2447765" y="1124448"/>
              <a:chExt cx="2232248" cy="1924647"/>
            </a:xfrm>
          </p:grpSpPr>
          <p:sp>
            <p:nvSpPr>
              <p:cNvPr id="51" name="六边形 50"/>
              <p:cNvSpPr/>
              <p:nvPr/>
            </p:nvSpPr>
            <p:spPr>
              <a:xfrm>
                <a:off x="2447765" y="1124448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rgbClr val="6D986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椭圆​​ 36"/>
              <p:cNvSpPr/>
              <p:nvPr/>
            </p:nvSpPr>
            <p:spPr>
              <a:xfrm>
                <a:off x="2697075" y="1221489"/>
                <a:ext cx="1733628" cy="1730565"/>
              </a:xfrm>
              <a:prstGeom prst="ellipse">
                <a:avLst/>
              </a:prstGeom>
              <a:solidFill>
                <a:srgbClr val="6D986A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1" name="TextBox 16"/>
            <p:cNvSpPr txBox="1">
              <a:spLocks noChangeArrowheads="1"/>
            </p:cNvSpPr>
            <p:nvPr/>
          </p:nvSpPr>
          <p:spPr bwMode="auto">
            <a:xfrm>
              <a:off x="6420155" y="4026250"/>
              <a:ext cx="1106765" cy="4667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输入标题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+mn-cs"/>
              </a:endParaRPr>
            </a:p>
          </p:txBody>
        </p:sp>
        <p:grpSp>
          <p:nvGrpSpPr>
            <p:cNvPr id="62" name="Group 22"/>
            <p:cNvGrpSpPr/>
            <p:nvPr/>
          </p:nvGrpSpPr>
          <p:grpSpPr bwMode="auto">
            <a:xfrm>
              <a:off x="6801870" y="3629309"/>
              <a:ext cx="355926" cy="300767"/>
              <a:chOff x="2640" y="3304"/>
              <a:chExt cx="294" cy="256"/>
            </a:xfrm>
            <a:noFill/>
          </p:grpSpPr>
          <p:sp>
            <p:nvSpPr>
              <p:cNvPr id="63" name="AutoShape 23"/>
              <p:cNvSpPr>
                <a:spLocks noChangeArrowheads="1"/>
              </p:cNvSpPr>
              <p:nvPr/>
            </p:nvSpPr>
            <p:spPr bwMode="gray">
              <a:xfrm>
                <a:off x="2700" y="3304"/>
                <a:ext cx="176" cy="176"/>
              </a:xfrm>
              <a:prstGeom prst="roundRect">
                <a:avLst>
                  <a:gd name="adj" fmla="val 6250"/>
                </a:avLst>
              </a:prstGeom>
              <a:grpFill/>
              <a:ln w="25400" algn="ctr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AutoShape 24"/>
              <p:cNvSpPr>
                <a:spLocks noChangeArrowheads="1"/>
              </p:cNvSpPr>
              <p:nvPr/>
            </p:nvSpPr>
            <p:spPr bwMode="gray">
              <a:xfrm>
                <a:off x="2640" y="3482"/>
                <a:ext cx="294" cy="78"/>
              </a:xfrm>
              <a:prstGeom prst="roundRect">
                <a:avLst>
                  <a:gd name="adj" fmla="val 16667"/>
                </a:avLst>
              </a:prstGeom>
              <a:grpFill/>
              <a:ln w="25400" algn="ctr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Line 25"/>
              <p:cNvSpPr>
                <a:spLocks noChangeShapeType="1"/>
              </p:cNvSpPr>
              <p:nvPr/>
            </p:nvSpPr>
            <p:spPr bwMode="gray">
              <a:xfrm flipH="1">
                <a:off x="2847" y="3517"/>
                <a:ext cx="4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Line 26"/>
              <p:cNvSpPr>
                <a:spLocks noChangeShapeType="1"/>
              </p:cNvSpPr>
              <p:nvPr/>
            </p:nvSpPr>
            <p:spPr bwMode="gray">
              <a:xfrm flipH="1">
                <a:off x="2759" y="3359"/>
                <a:ext cx="73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Line 27"/>
              <p:cNvSpPr>
                <a:spLocks noChangeShapeType="1"/>
              </p:cNvSpPr>
              <p:nvPr/>
            </p:nvSpPr>
            <p:spPr bwMode="gray">
              <a:xfrm flipH="1">
                <a:off x="2787" y="3385"/>
                <a:ext cx="4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Line 28"/>
              <p:cNvSpPr>
                <a:spLocks noChangeShapeType="1"/>
              </p:cNvSpPr>
              <p:nvPr/>
            </p:nvSpPr>
            <p:spPr bwMode="gray">
              <a:xfrm flipH="1">
                <a:off x="2800" y="3434"/>
                <a:ext cx="32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69" name="TextBox 39"/>
          <p:cNvSpPr txBox="1"/>
          <p:nvPr/>
        </p:nvSpPr>
        <p:spPr>
          <a:xfrm>
            <a:off x="1447165" y="1931035"/>
            <a:ext cx="632142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kumimoji="0" lang="en-US" altLang="zh-CN" sz="1200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  <a:cs typeface="+mn-cs"/>
            </a:endParaRPr>
          </a:p>
        </p:txBody>
      </p:sp>
      <p:sp>
        <p:nvSpPr>
          <p:cNvPr id="70" name="TextBox 40"/>
          <p:cNvSpPr txBox="1"/>
          <p:nvPr/>
        </p:nvSpPr>
        <p:spPr>
          <a:xfrm>
            <a:off x="2823845" y="3371215"/>
            <a:ext cx="558990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kumimoji="0" lang="en-US" altLang="zh-CN" sz="1200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  <a:cs typeface="+mn-cs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448435" y="4815840"/>
            <a:ext cx="632015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kumimoji="0" lang="en-US" altLang="zh-CN" sz="1200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  <a:cs typeface="+mn-cs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447800" y="1528445"/>
            <a:ext cx="7042785" cy="328930"/>
            <a:chOff x="1425" y="2407"/>
            <a:chExt cx="11091" cy="518"/>
          </a:xfrm>
        </p:grpSpPr>
        <p:cxnSp>
          <p:nvCxnSpPr>
            <p:cNvPr id="73" name="直接连接符​​ 6"/>
            <p:cNvCxnSpPr/>
            <p:nvPr/>
          </p:nvCxnSpPr>
          <p:spPr bwMode="auto">
            <a:xfrm flipV="1">
              <a:off x="4946" y="2863"/>
              <a:ext cx="7571" cy="3"/>
            </a:xfrm>
            <a:prstGeom prst="line">
              <a:avLst/>
            </a:prstGeom>
            <a:solidFill>
              <a:srgbClr val="6D986A"/>
            </a:solidFill>
            <a:ln w="57150">
              <a:solidFill>
                <a:srgbClr val="6D9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矩形​​ 9"/>
            <p:cNvSpPr/>
            <p:nvPr/>
          </p:nvSpPr>
          <p:spPr bwMode="auto">
            <a:xfrm>
              <a:off x="1425" y="2407"/>
              <a:ext cx="3531" cy="518"/>
            </a:xfrm>
            <a:prstGeom prst="rect">
              <a:avLst/>
            </a:prstGeom>
            <a:solidFill>
              <a:srgbClr val="6D98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+mn-cs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824480" y="2963545"/>
            <a:ext cx="6487795" cy="328930"/>
            <a:chOff x="3593" y="4667"/>
            <a:chExt cx="10217" cy="518"/>
          </a:xfrm>
        </p:grpSpPr>
        <p:cxnSp>
          <p:nvCxnSpPr>
            <p:cNvPr id="40" name="直接连接符​​ 10"/>
            <p:cNvCxnSpPr/>
            <p:nvPr/>
          </p:nvCxnSpPr>
          <p:spPr bwMode="auto">
            <a:xfrm>
              <a:off x="7124" y="5135"/>
              <a:ext cx="6686" cy="31"/>
            </a:xfrm>
            <a:prstGeom prst="line">
              <a:avLst/>
            </a:prstGeom>
            <a:ln w="57150">
              <a:solidFill>
                <a:srgbClr val="6D9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​​ 9"/>
            <p:cNvSpPr/>
            <p:nvPr/>
          </p:nvSpPr>
          <p:spPr bwMode="auto">
            <a:xfrm>
              <a:off x="3593" y="4667"/>
              <a:ext cx="3531" cy="518"/>
            </a:xfrm>
            <a:prstGeom prst="rect">
              <a:avLst/>
            </a:prstGeom>
            <a:solidFill>
              <a:srgbClr val="6D98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+mn-cs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447800" y="4443095"/>
            <a:ext cx="7051040" cy="328930"/>
            <a:chOff x="1425" y="6997"/>
            <a:chExt cx="11104" cy="518"/>
          </a:xfrm>
        </p:grpSpPr>
        <p:cxnSp>
          <p:nvCxnSpPr>
            <p:cNvPr id="48" name="直接连接符​​ 14"/>
            <p:cNvCxnSpPr/>
            <p:nvPr/>
          </p:nvCxnSpPr>
          <p:spPr bwMode="auto">
            <a:xfrm flipV="1">
              <a:off x="4956" y="7446"/>
              <a:ext cx="7573" cy="3"/>
            </a:xfrm>
            <a:prstGeom prst="line">
              <a:avLst/>
            </a:prstGeom>
            <a:ln w="57150">
              <a:solidFill>
                <a:srgbClr val="6D9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矩形​​ 9"/>
            <p:cNvSpPr/>
            <p:nvPr/>
          </p:nvSpPr>
          <p:spPr bwMode="auto">
            <a:xfrm>
              <a:off x="1425" y="6997"/>
              <a:ext cx="3531" cy="518"/>
            </a:xfrm>
            <a:prstGeom prst="rect">
              <a:avLst/>
            </a:prstGeom>
            <a:solidFill>
              <a:srgbClr val="6D98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sp>
        <p:nvSpPr>
          <p:cNvPr id="3" name="矩形 2"/>
          <p:cNvSpPr/>
          <p:nvPr/>
        </p:nvSpPr>
        <p:spPr>
          <a:xfrm>
            <a:off x="1590675" y="1692275"/>
            <a:ext cx="2872740" cy="1925955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" name="矩形 5"/>
          <p:cNvSpPr/>
          <p:nvPr/>
        </p:nvSpPr>
        <p:spPr>
          <a:xfrm>
            <a:off x="4660265" y="1692275"/>
            <a:ext cx="2872740" cy="1925955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" name="矩形 6"/>
          <p:cNvSpPr/>
          <p:nvPr/>
        </p:nvSpPr>
        <p:spPr>
          <a:xfrm>
            <a:off x="7726680" y="1692275"/>
            <a:ext cx="2872740" cy="1925955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2" name="文本框 51"/>
          <p:cNvSpPr txBox="1"/>
          <p:nvPr/>
        </p:nvSpPr>
        <p:spPr>
          <a:xfrm>
            <a:off x="1483360" y="3790950"/>
            <a:ext cx="20256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单击此处输入文本</a:t>
            </a:r>
          </a:p>
        </p:txBody>
      </p:sp>
      <p:sp>
        <p:nvSpPr>
          <p:cNvPr id="53" name="Rectangle 23"/>
          <p:cNvSpPr/>
          <p:nvPr/>
        </p:nvSpPr>
        <p:spPr>
          <a:xfrm>
            <a:off x="1496695" y="4478020"/>
            <a:ext cx="28733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1590675" y="4289425"/>
            <a:ext cx="781685" cy="0"/>
          </a:xfrm>
          <a:prstGeom prst="line">
            <a:avLst/>
          </a:prstGeom>
          <a:ln w="12700">
            <a:solidFill>
              <a:srgbClr val="6D9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4580255" y="3790950"/>
            <a:ext cx="20224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单击此处输入文本</a:t>
            </a:r>
          </a:p>
        </p:txBody>
      </p:sp>
      <p:sp>
        <p:nvSpPr>
          <p:cNvPr id="56" name="Rectangle 23"/>
          <p:cNvSpPr/>
          <p:nvPr/>
        </p:nvSpPr>
        <p:spPr>
          <a:xfrm>
            <a:off x="4566920" y="4478020"/>
            <a:ext cx="28733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4660900" y="4289425"/>
            <a:ext cx="781685" cy="0"/>
          </a:xfrm>
          <a:prstGeom prst="line">
            <a:avLst/>
          </a:prstGeom>
          <a:ln w="12700">
            <a:solidFill>
              <a:srgbClr val="6D9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7646670" y="3790950"/>
            <a:ext cx="19342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单击此处输入文本</a:t>
            </a:r>
          </a:p>
        </p:txBody>
      </p:sp>
      <p:sp>
        <p:nvSpPr>
          <p:cNvPr id="64" name="Rectangle 23"/>
          <p:cNvSpPr/>
          <p:nvPr/>
        </p:nvSpPr>
        <p:spPr>
          <a:xfrm>
            <a:off x="7633335" y="4478020"/>
            <a:ext cx="28733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7727315" y="4289425"/>
            <a:ext cx="781685" cy="0"/>
          </a:xfrm>
          <a:prstGeom prst="line">
            <a:avLst/>
          </a:prstGeom>
          <a:ln w="12700">
            <a:solidFill>
              <a:srgbClr val="6D9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4" presetClass="entr" presetSubtype="0" accel="10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4" presetClass="entr" presetSubtype="0" accel="10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4" presetClass="entr" presetSubtype="0" accel="10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bldLvl="0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bldLvl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bldLvl="0" animBg="1"/>
      <p:bldP spid="52" grpId="0"/>
      <p:bldP spid="53" grpId="0"/>
      <p:bldP spid="55" grpId="0"/>
      <p:bldP spid="56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sp>
        <p:nvSpPr>
          <p:cNvPr id="23" name="Oval 14"/>
          <p:cNvSpPr/>
          <p:nvPr/>
        </p:nvSpPr>
        <p:spPr>
          <a:xfrm>
            <a:off x="2392465" y="1927650"/>
            <a:ext cx="820076" cy="820076"/>
          </a:xfrm>
          <a:prstGeom prst="ellipse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/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38" name="Oval 14"/>
          <p:cNvSpPr/>
          <p:nvPr/>
        </p:nvSpPr>
        <p:spPr>
          <a:xfrm>
            <a:off x="4549469" y="1927650"/>
            <a:ext cx="820076" cy="820076"/>
          </a:xfrm>
          <a:prstGeom prst="ellipse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43" name="Oval 14"/>
          <p:cNvSpPr/>
          <p:nvPr/>
        </p:nvSpPr>
        <p:spPr>
          <a:xfrm>
            <a:off x="6812169" y="1927650"/>
            <a:ext cx="820076" cy="820076"/>
          </a:xfrm>
          <a:prstGeom prst="ellipse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48" name="Oval 14"/>
          <p:cNvSpPr/>
          <p:nvPr/>
        </p:nvSpPr>
        <p:spPr>
          <a:xfrm>
            <a:off x="8973529" y="1927650"/>
            <a:ext cx="820076" cy="820076"/>
          </a:xfrm>
          <a:prstGeom prst="ellipse">
            <a:avLst/>
          </a:prstGeom>
          <a:noFill/>
          <a:ln>
            <a:solidFill>
              <a:srgbClr val="6D9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879600" y="2999740"/>
            <a:ext cx="18268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单击此处输入文本</a:t>
            </a:r>
          </a:p>
        </p:txBody>
      </p:sp>
      <p:sp>
        <p:nvSpPr>
          <p:cNvPr id="62" name="Rectangle 23"/>
          <p:cNvSpPr/>
          <p:nvPr/>
        </p:nvSpPr>
        <p:spPr>
          <a:xfrm>
            <a:off x="1790700" y="3792220"/>
            <a:ext cx="20040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charset="-122"/>
              <a:ea typeface="华文细黑" panose="02010600040101010101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402205" y="3608070"/>
            <a:ext cx="781685" cy="0"/>
          </a:xfrm>
          <a:prstGeom prst="line">
            <a:avLst/>
          </a:prstGeom>
          <a:ln w="15875">
            <a:solidFill>
              <a:srgbClr val="65A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057015" y="2999740"/>
            <a:ext cx="182689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单击此处输入文本</a:t>
            </a:r>
          </a:p>
        </p:txBody>
      </p:sp>
      <p:sp>
        <p:nvSpPr>
          <p:cNvPr id="7" name="Rectangle 23"/>
          <p:cNvSpPr/>
          <p:nvPr/>
        </p:nvSpPr>
        <p:spPr>
          <a:xfrm>
            <a:off x="3967480" y="3792220"/>
            <a:ext cx="20040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000" dirty="0">
              <a:latin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568825" y="3608070"/>
            <a:ext cx="781685" cy="0"/>
          </a:xfrm>
          <a:prstGeom prst="line">
            <a:avLst/>
          </a:prstGeom>
          <a:ln w="15875">
            <a:solidFill>
              <a:srgbClr val="65A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308725" y="2999740"/>
            <a:ext cx="182689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单击此处输入文本</a:t>
            </a:r>
          </a:p>
        </p:txBody>
      </p:sp>
      <p:sp>
        <p:nvSpPr>
          <p:cNvPr id="13" name="Rectangle 23"/>
          <p:cNvSpPr/>
          <p:nvPr/>
        </p:nvSpPr>
        <p:spPr>
          <a:xfrm>
            <a:off x="6219825" y="3792220"/>
            <a:ext cx="20040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000" dirty="0">
              <a:latin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831330" y="3608070"/>
            <a:ext cx="781685" cy="0"/>
          </a:xfrm>
          <a:prstGeom prst="line">
            <a:avLst/>
          </a:prstGeom>
          <a:ln w="15875">
            <a:solidFill>
              <a:srgbClr val="65A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480425" y="2999740"/>
            <a:ext cx="182689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单击此处输入文本</a:t>
            </a:r>
          </a:p>
        </p:txBody>
      </p:sp>
      <p:sp>
        <p:nvSpPr>
          <p:cNvPr id="16" name="Rectangle 23"/>
          <p:cNvSpPr/>
          <p:nvPr/>
        </p:nvSpPr>
        <p:spPr>
          <a:xfrm>
            <a:off x="8391525" y="3792220"/>
            <a:ext cx="20040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本编辑文字点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击此处更换文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本编辑文字</a:t>
            </a:r>
            <a:endParaRPr lang="en-US" altLang="zh-CN" sz="1000" dirty="0">
              <a:latin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992870" y="3608070"/>
            <a:ext cx="781685" cy="0"/>
          </a:xfrm>
          <a:prstGeom prst="line">
            <a:avLst/>
          </a:prstGeom>
          <a:ln w="15875">
            <a:solidFill>
              <a:srgbClr val="65A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20"/>
          <p:cNvGrpSpPr/>
          <p:nvPr/>
        </p:nvGrpSpPr>
        <p:grpSpPr>
          <a:xfrm>
            <a:off x="9139517" y="2093067"/>
            <a:ext cx="489711" cy="490548"/>
            <a:chOff x="9145588" y="4435475"/>
            <a:chExt cx="464344" cy="465138"/>
          </a:xfrm>
          <a:solidFill>
            <a:srgbClr val="6D986A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6977415" y="2092992"/>
            <a:ext cx="489711" cy="489711"/>
            <a:chOff x="7287419" y="2577307"/>
            <a:chExt cx="464344" cy="464344"/>
          </a:xfrm>
          <a:solidFill>
            <a:srgbClr val="6D986A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2480090" y="20736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6D986A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0665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25" name="Group 52"/>
          <p:cNvGrpSpPr/>
          <p:nvPr/>
        </p:nvGrpSpPr>
        <p:grpSpPr>
          <a:xfrm>
            <a:off x="4801535" y="2119955"/>
            <a:ext cx="336520" cy="490548"/>
            <a:chOff x="5441157" y="4440238"/>
            <a:chExt cx="319088" cy="465138"/>
          </a:xfrm>
          <a:solidFill>
            <a:srgbClr val="6D986A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3" grpId="0" bldLvl="0" animBg="1"/>
      <p:bldP spid="38" grpId="0" bldLvl="0" animBg="1"/>
      <p:bldP spid="43" grpId="0" bldLvl="0" animBg="1"/>
      <p:bldP spid="48" grpId="0" bldLvl="0" animBg="1"/>
      <p:bldP spid="61" grpId="0"/>
      <p:bldP spid="62" grpId="0"/>
      <p:bldP spid="6" grpId="0"/>
      <p:bldP spid="7" grpId="0"/>
      <p:bldP spid="12" grpId="0"/>
      <p:bldP spid="13" grpId="0"/>
      <p:bldP spid="15" grpId="0"/>
      <p:bldP spid="16" grpId="0"/>
      <p:bldP spid="1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020" y="-22860"/>
            <a:ext cx="2724150" cy="202819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20" y="4767580"/>
            <a:ext cx="1676400" cy="219456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2330" y="2044065"/>
            <a:ext cx="7925435" cy="2760980"/>
          </a:xfrm>
          <a:prstGeom prst="rect">
            <a:avLst/>
          </a:prstGeom>
          <a:noFill/>
          <a:ln w="31750" cap="flat">
            <a:solidFill>
              <a:srgbClr val="6D986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1137" y="2331484"/>
            <a:ext cx="31099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PART.02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48380" y="3103245"/>
            <a:ext cx="509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6D986A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单击此处输入标题文本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62530" y="3716020"/>
            <a:ext cx="7266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For our ever-lasting friendship, send sincere blessings and warm greetings to my friends whom I miss so much.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99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95" y="-9525"/>
            <a:ext cx="2252980" cy="1677670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5189855"/>
            <a:ext cx="1343660" cy="1758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350" y="307975"/>
            <a:ext cx="3248660" cy="499110"/>
            <a:chOff x="-35" y="638"/>
            <a:chExt cx="5116" cy="786"/>
          </a:xfrm>
          <a:solidFill>
            <a:srgbClr val="6D986A"/>
          </a:solidFill>
        </p:grpSpPr>
        <p:sp>
          <p:nvSpPr>
            <p:cNvPr id="8" name="矩形 7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20345" y="363220"/>
            <a:ext cx="247586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498340" y="2000250"/>
            <a:ext cx="1656080" cy="1467485"/>
            <a:chOff x="1572164" y="1993205"/>
            <a:chExt cx="1962102" cy="1738992"/>
          </a:xfrm>
        </p:grpSpPr>
        <p:sp>
          <p:nvSpPr>
            <p:cNvPr id="6" name="Freeform 5"/>
            <p:cNvSpPr/>
            <p:nvPr/>
          </p:nvSpPr>
          <p:spPr bwMode="auto">
            <a:xfrm>
              <a:off x="1572164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31750">
              <a:solidFill>
                <a:srgbClr val="6D986A"/>
              </a:solidFill>
            </a:ln>
            <a:effectLst>
              <a:innerShdw blurRad="127000" dist="63500" dir="13500000">
                <a:schemeClr val="accent1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713040" y="2118060"/>
              <a:ext cx="1680352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6D986A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56760" y="3798570"/>
            <a:ext cx="1656080" cy="1467485"/>
            <a:chOff x="1572165" y="1993205"/>
            <a:chExt cx="1962102" cy="1738992"/>
          </a:xfrm>
        </p:grpSpPr>
        <p:sp>
          <p:nvSpPr>
            <p:cNvPr id="12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31750">
              <a:solidFill>
                <a:srgbClr val="6D98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6D986A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35675" y="2872105"/>
            <a:ext cx="1656080" cy="1467485"/>
            <a:chOff x="1572165" y="1993205"/>
            <a:chExt cx="1962102" cy="1738992"/>
          </a:xfrm>
        </p:grpSpPr>
        <p:sp>
          <p:nvSpPr>
            <p:cNvPr id="16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31750">
              <a:solidFill>
                <a:srgbClr val="6D98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6D986A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67300" y="2503170"/>
            <a:ext cx="506095" cy="435610"/>
            <a:chOff x="3787022" y="1797643"/>
            <a:chExt cx="550817" cy="473832"/>
          </a:xfrm>
          <a:solidFill>
            <a:schemeClr val="bg1"/>
          </a:solidFill>
        </p:grpSpPr>
        <p:sp>
          <p:nvSpPr>
            <p:cNvPr id="19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82740" y="3467735"/>
            <a:ext cx="492125" cy="319405"/>
            <a:chOff x="7058307" y="1859447"/>
            <a:chExt cx="535637" cy="348055"/>
          </a:xfrm>
          <a:solidFill>
            <a:schemeClr val="bg1"/>
          </a:solidFill>
        </p:grpSpPr>
        <p:sp>
          <p:nvSpPr>
            <p:cNvPr id="29" name="Rectangle 240"/>
            <p:cNvSpPr>
              <a:spLocks noChangeArrowheads="1"/>
            </p:cNvSpPr>
            <p:nvPr/>
          </p:nvSpPr>
          <p:spPr bwMode="auto">
            <a:xfrm>
              <a:off x="7112521" y="1997151"/>
              <a:ext cx="127945" cy="108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Rectangle 241"/>
            <p:cNvSpPr>
              <a:spLocks noChangeArrowheads="1"/>
            </p:cNvSpPr>
            <p:nvPr/>
          </p:nvSpPr>
          <p:spPr bwMode="auto">
            <a:xfrm>
              <a:off x="7112521" y="2038354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Rectangle 242"/>
            <p:cNvSpPr>
              <a:spLocks noChangeArrowheads="1"/>
            </p:cNvSpPr>
            <p:nvPr/>
          </p:nvSpPr>
          <p:spPr bwMode="auto">
            <a:xfrm>
              <a:off x="7112521" y="2079556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Rectangle 243"/>
            <p:cNvSpPr>
              <a:spLocks noChangeArrowheads="1"/>
            </p:cNvSpPr>
            <p:nvPr/>
          </p:nvSpPr>
          <p:spPr bwMode="auto">
            <a:xfrm>
              <a:off x="7112521" y="2120759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244"/>
            <p:cNvSpPr/>
            <p:nvPr/>
          </p:nvSpPr>
          <p:spPr bwMode="auto">
            <a:xfrm>
              <a:off x="7428047" y="2038354"/>
              <a:ext cx="24939" cy="71563"/>
            </a:xfrm>
            <a:custGeom>
              <a:avLst/>
              <a:gdLst>
                <a:gd name="T0" fmla="*/ 4 w 10"/>
                <a:gd name="T1" fmla="*/ 28 h 28"/>
                <a:gd name="T2" fmla="*/ 10 w 10"/>
                <a:gd name="T3" fmla="*/ 25 h 28"/>
                <a:gd name="T4" fmla="*/ 10 w 10"/>
                <a:gd name="T5" fmla="*/ 3 h 28"/>
                <a:gd name="T6" fmla="*/ 1 w 10"/>
                <a:gd name="T7" fmla="*/ 0 h 28"/>
                <a:gd name="T8" fmla="*/ 0 w 10"/>
                <a:gd name="T9" fmla="*/ 0 h 28"/>
                <a:gd name="T10" fmla="*/ 0 w 10"/>
                <a:gd name="T11" fmla="*/ 28 h 28"/>
                <a:gd name="T12" fmla="*/ 1 w 10"/>
                <a:gd name="T13" fmla="*/ 28 h 28"/>
                <a:gd name="T14" fmla="*/ 4 w 1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8">
                  <a:moveTo>
                    <a:pt x="4" y="28"/>
                  </a:moveTo>
                  <a:cubicBezTo>
                    <a:pt x="6" y="27"/>
                    <a:pt x="8" y="26"/>
                    <a:pt x="10" y="2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2" y="28"/>
                    <a:pt x="3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 245"/>
            <p:cNvSpPr>
              <a:spLocks noEditPoints="1"/>
            </p:cNvSpPr>
            <p:nvPr/>
          </p:nvSpPr>
          <p:spPr bwMode="auto">
            <a:xfrm>
              <a:off x="7058307" y="1859447"/>
              <a:ext cx="394679" cy="348055"/>
            </a:xfrm>
            <a:custGeom>
              <a:avLst/>
              <a:gdLst>
                <a:gd name="T0" fmla="*/ 145 w 154"/>
                <a:gd name="T1" fmla="*/ 125 h 136"/>
                <a:gd name="T2" fmla="*/ 144 w 154"/>
                <a:gd name="T3" fmla="*/ 125 h 136"/>
                <a:gd name="T4" fmla="*/ 144 w 154"/>
                <a:gd name="T5" fmla="*/ 127 h 136"/>
                <a:gd name="T6" fmla="*/ 10 w 154"/>
                <a:gd name="T7" fmla="*/ 127 h 136"/>
                <a:gd name="T8" fmla="*/ 10 w 154"/>
                <a:gd name="T9" fmla="*/ 34 h 136"/>
                <a:gd name="T10" fmla="*/ 144 w 154"/>
                <a:gd name="T11" fmla="*/ 34 h 136"/>
                <a:gd name="T12" fmla="*/ 144 w 154"/>
                <a:gd name="T13" fmla="*/ 43 h 136"/>
                <a:gd name="T14" fmla="*/ 145 w 154"/>
                <a:gd name="T15" fmla="*/ 43 h 136"/>
                <a:gd name="T16" fmla="*/ 154 w 154"/>
                <a:gd name="T17" fmla="*/ 44 h 136"/>
                <a:gd name="T18" fmla="*/ 154 w 154"/>
                <a:gd name="T19" fmla="*/ 5 h 136"/>
                <a:gd name="T20" fmla="*/ 149 w 154"/>
                <a:gd name="T21" fmla="*/ 0 h 136"/>
                <a:gd name="T22" fmla="*/ 5 w 154"/>
                <a:gd name="T23" fmla="*/ 0 h 136"/>
                <a:gd name="T24" fmla="*/ 0 w 154"/>
                <a:gd name="T25" fmla="*/ 5 h 136"/>
                <a:gd name="T26" fmla="*/ 0 w 154"/>
                <a:gd name="T27" fmla="*/ 132 h 136"/>
                <a:gd name="T28" fmla="*/ 5 w 154"/>
                <a:gd name="T29" fmla="*/ 136 h 136"/>
                <a:gd name="T30" fmla="*/ 149 w 154"/>
                <a:gd name="T31" fmla="*/ 136 h 136"/>
                <a:gd name="T32" fmla="*/ 154 w 154"/>
                <a:gd name="T33" fmla="*/ 132 h 136"/>
                <a:gd name="T34" fmla="*/ 154 w 154"/>
                <a:gd name="T35" fmla="*/ 124 h 136"/>
                <a:gd name="T36" fmla="*/ 145 w 154"/>
                <a:gd name="T37" fmla="*/ 125 h 136"/>
                <a:gd name="T38" fmla="*/ 137 w 154"/>
                <a:gd name="T39" fmla="*/ 10 h 136"/>
                <a:gd name="T40" fmla="*/ 144 w 154"/>
                <a:gd name="T41" fmla="*/ 17 h 136"/>
                <a:gd name="T42" fmla="*/ 137 w 154"/>
                <a:gd name="T43" fmla="*/ 23 h 136"/>
                <a:gd name="T44" fmla="*/ 131 w 154"/>
                <a:gd name="T45" fmla="*/ 17 h 136"/>
                <a:gd name="T46" fmla="*/ 137 w 154"/>
                <a:gd name="T47" fmla="*/ 10 h 136"/>
                <a:gd name="T48" fmla="*/ 118 w 154"/>
                <a:gd name="T49" fmla="*/ 10 h 136"/>
                <a:gd name="T50" fmla="*/ 125 w 154"/>
                <a:gd name="T51" fmla="*/ 17 h 136"/>
                <a:gd name="T52" fmla="*/ 118 w 154"/>
                <a:gd name="T53" fmla="*/ 23 h 136"/>
                <a:gd name="T54" fmla="*/ 112 w 154"/>
                <a:gd name="T55" fmla="*/ 17 h 136"/>
                <a:gd name="T56" fmla="*/ 118 w 154"/>
                <a:gd name="T57" fmla="*/ 10 h 136"/>
                <a:gd name="T58" fmla="*/ 99 w 154"/>
                <a:gd name="T59" fmla="*/ 10 h 136"/>
                <a:gd name="T60" fmla="*/ 106 w 154"/>
                <a:gd name="T61" fmla="*/ 17 h 136"/>
                <a:gd name="T62" fmla="*/ 99 w 154"/>
                <a:gd name="T63" fmla="*/ 23 h 136"/>
                <a:gd name="T64" fmla="*/ 93 w 154"/>
                <a:gd name="T65" fmla="*/ 17 h 136"/>
                <a:gd name="T66" fmla="*/ 99 w 154"/>
                <a:gd name="T67" fmla="*/ 1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6">
                  <a:moveTo>
                    <a:pt x="145" y="125"/>
                  </a:moveTo>
                  <a:cubicBezTo>
                    <a:pt x="144" y="125"/>
                    <a:pt x="144" y="125"/>
                    <a:pt x="144" y="125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3"/>
                    <a:pt x="145" y="43"/>
                  </a:cubicBezTo>
                  <a:cubicBezTo>
                    <a:pt x="148" y="43"/>
                    <a:pt x="151" y="43"/>
                    <a:pt x="154" y="44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2"/>
                    <a:pt x="152" y="0"/>
                    <a:pt x="1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4"/>
                    <a:pt x="2" y="136"/>
                    <a:pt x="5" y="136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52" y="136"/>
                    <a:pt x="154" y="134"/>
                    <a:pt x="154" y="132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1" y="124"/>
                    <a:pt x="148" y="125"/>
                    <a:pt x="145" y="125"/>
                  </a:cubicBezTo>
                  <a:close/>
                  <a:moveTo>
                    <a:pt x="137" y="10"/>
                  </a:moveTo>
                  <a:cubicBezTo>
                    <a:pt x="141" y="10"/>
                    <a:pt x="144" y="13"/>
                    <a:pt x="144" y="17"/>
                  </a:cubicBezTo>
                  <a:cubicBezTo>
                    <a:pt x="144" y="20"/>
                    <a:pt x="141" y="23"/>
                    <a:pt x="137" y="23"/>
                  </a:cubicBezTo>
                  <a:cubicBezTo>
                    <a:pt x="134" y="23"/>
                    <a:pt x="131" y="20"/>
                    <a:pt x="131" y="17"/>
                  </a:cubicBezTo>
                  <a:cubicBezTo>
                    <a:pt x="131" y="13"/>
                    <a:pt x="134" y="10"/>
                    <a:pt x="137" y="10"/>
                  </a:cubicBezTo>
                  <a:close/>
                  <a:moveTo>
                    <a:pt x="118" y="10"/>
                  </a:moveTo>
                  <a:cubicBezTo>
                    <a:pt x="122" y="10"/>
                    <a:pt x="125" y="13"/>
                    <a:pt x="125" y="17"/>
                  </a:cubicBezTo>
                  <a:cubicBezTo>
                    <a:pt x="125" y="20"/>
                    <a:pt x="122" y="23"/>
                    <a:pt x="118" y="23"/>
                  </a:cubicBezTo>
                  <a:cubicBezTo>
                    <a:pt x="115" y="23"/>
                    <a:pt x="112" y="20"/>
                    <a:pt x="112" y="17"/>
                  </a:cubicBezTo>
                  <a:cubicBezTo>
                    <a:pt x="112" y="13"/>
                    <a:pt x="115" y="10"/>
                    <a:pt x="118" y="10"/>
                  </a:cubicBezTo>
                  <a:close/>
                  <a:moveTo>
                    <a:pt x="99" y="10"/>
                  </a:moveTo>
                  <a:cubicBezTo>
                    <a:pt x="103" y="10"/>
                    <a:pt x="106" y="13"/>
                    <a:pt x="106" y="17"/>
                  </a:cubicBezTo>
                  <a:cubicBezTo>
                    <a:pt x="106" y="20"/>
                    <a:pt x="103" y="23"/>
                    <a:pt x="99" y="23"/>
                  </a:cubicBezTo>
                  <a:cubicBezTo>
                    <a:pt x="96" y="23"/>
                    <a:pt x="93" y="20"/>
                    <a:pt x="93" y="17"/>
                  </a:cubicBezTo>
                  <a:cubicBezTo>
                    <a:pt x="93" y="13"/>
                    <a:pt x="96" y="10"/>
                    <a:pt x="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246"/>
            <p:cNvSpPr>
              <a:spLocks noEditPoints="1"/>
            </p:cNvSpPr>
            <p:nvPr/>
          </p:nvSpPr>
          <p:spPr bwMode="auto">
            <a:xfrm>
              <a:off x="7335884" y="1979802"/>
              <a:ext cx="258060" cy="210351"/>
            </a:xfrm>
            <a:custGeom>
              <a:avLst/>
              <a:gdLst>
                <a:gd name="T0" fmla="*/ 96 w 101"/>
                <a:gd name="T1" fmla="*/ 68 h 82"/>
                <a:gd name="T2" fmla="*/ 77 w 101"/>
                <a:gd name="T3" fmla="*/ 55 h 82"/>
                <a:gd name="T4" fmla="*/ 71 w 101"/>
                <a:gd name="T5" fmla="*/ 54 h 82"/>
                <a:gd name="T6" fmla="*/ 69 w 101"/>
                <a:gd name="T7" fmla="*/ 55 h 82"/>
                <a:gd name="T8" fmla="*/ 66 w 101"/>
                <a:gd name="T9" fmla="*/ 53 h 82"/>
                <a:gd name="T10" fmla="*/ 69 w 101"/>
                <a:gd name="T11" fmla="*/ 29 h 82"/>
                <a:gd name="T12" fmla="*/ 29 w 101"/>
                <a:gd name="T13" fmla="*/ 4 h 82"/>
                <a:gd name="T14" fmla="*/ 4 w 101"/>
                <a:gd name="T15" fmla="*/ 45 h 82"/>
                <a:gd name="T16" fmla="*/ 45 w 101"/>
                <a:gd name="T17" fmla="*/ 70 h 82"/>
                <a:gd name="T18" fmla="*/ 62 w 101"/>
                <a:gd name="T19" fmla="*/ 59 h 82"/>
                <a:gd name="T20" fmla="*/ 66 w 101"/>
                <a:gd name="T21" fmla="*/ 61 h 82"/>
                <a:gd name="T22" fmla="*/ 69 w 101"/>
                <a:gd name="T23" fmla="*/ 68 h 82"/>
                <a:gd name="T24" fmla="*/ 88 w 101"/>
                <a:gd name="T25" fmla="*/ 80 h 82"/>
                <a:gd name="T26" fmla="*/ 94 w 101"/>
                <a:gd name="T27" fmla="*/ 81 h 82"/>
                <a:gd name="T28" fmla="*/ 99 w 101"/>
                <a:gd name="T29" fmla="*/ 78 h 82"/>
                <a:gd name="T30" fmla="*/ 96 w 101"/>
                <a:gd name="T31" fmla="*/ 68 h 82"/>
                <a:gd name="T32" fmla="*/ 42 w 101"/>
                <a:gd name="T33" fmla="*/ 58 h 82"/>
                <a:gd name="T34" fmla="*/ 16 w 101"/>
                <a:gd name="T35" fmla="*/ 42 h 82"/>
                <a:gd name="T36" fmla="*/ 32 w 101"/>
                <a:gd name="T37" fmla="*/ 16 h 82"/>
                <a:gd name="T38" fmla="*/ 58 w 101"/>
                <a:gd name="T39" fmla="*/ 32 h 82"/>
                <a:gd name="T40" fmla="*/ 42 w 101"/>
                <a:gd name="T41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82">
                  <a:moveTo>
                    <a:pt x="96" y="68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75" y="54"/>
                    <a:pt x="73" y="54"/>
                    <a:pt x="71" y="54"/>
                  </a:cubicBezTo>
                  <a:cubicBezTo>
                    <a:pt x="71" y="54"/>
                    <a:pt x="70" y="55"/>
                    <a:pt x="69" y="5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0" y="46"/>
                    <a:pt x="71" y="37"/>
                    <a:pt x="69" y="29"/>
                  </a:cubicBezTo>
                  <a:cubicBezTo>
                    <a:pt x="65" y="11"/>
                    <a:pt x="47" y="0"/>
                    <a:pt x="29" y="4"/>
                  </a:cubicBezTo>
                  <a:cubicBezTo>
                    <a:pt x="11" y="9"/>
                    <a:pt x="0" y="27"/>
                    <a:pt x="4" y="45"/>
                  </a:cubicBezTo>
                  <a:cubicBezTo>
                    <a:pt x="8" y="63"/>
                    <a:pt x="27" y="74"/>
                    <a:pt x="45" y="70"/>
                  </a:cubicBezTo>
                  <a:cubicBezTo>
                    <a:pt x="52" y="68"/>
                    <a:pt x="58" y="64"/>
                    <a:pt x="62" y="59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63"/>
                    <a:pt x="67" y="66"/>
                    <a:pt x="69" y="6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81"/>
                    <a:pt x="92" y="82"/>
                    <a:pt x="94" y="81"/>
                  </a:cubicBezTo>
                  <a:cubicBezTo>
                    <a:pt x="96" y="81"/>
                    <a:pt x="98" y="80"/>
                    <a:pt x="99" y="78"/>
                  </a:cubicBezTo>
                  <a:cubicBezTo>
                    <a:pt x="101" y="75"/>
                    <a:pt x="100" y="70"/>
                    <a:pt x="96" y="68"/>
                  </a:cubicBezTo>
                  <a:close/>
                  <a:moveTo>
                    <a:pt x="42" y="58"/>
                  </a:moveTo>
                  <a:cubicBezTo>
                    <a:pt x="30" y="61"/>
                    <a:pt x="19" y="54"/>
                    <a:pt x="16" y="42"/>
                  </a:cubicBezTo>
                  <a:cubicBezTo>
                    <a:pt x="13" y="30"/>
                    <a:pt x="20" y="19"/>
                    <a:pt x="32" y="16"/>
                  </a:cubicBezTo>
                  <a:cubicBezTo>
                    <a:pt x="43" y="13"/>
                    <a:pt x="55" y="20"/>
                    <a:pt x="58" y="32"/>
                  </a:cubicBezTo>
                  <a:cubicBezTo>
                    <a:pt x="60" y="43"/>
                    <a:pt x="53" y="55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153660" y="4339590"/>
            <a:ext cx="492125" cy="362585"/>
            <a:chOff x="5958843" y="1820413"/>
            <a:chExt cx="535637" cy="394680"/>
          </a:xfrm>
          <a:solidFill>
            <a:schemeClr val="bg1"/>
          </a:solidFill>
        </p:grpSpPr>
        <p:sp>
          <p:nvSpPr>
            <p:cNvPr id="37" name="Freeform 248"/>
            <p:cNvSpPr/>
            <p:nvPr/>
          </p:nvSpPr>
          <p:spPr bwMode="auto">
            <a:xfrm>
              <a:off x="5958843" y="1820413"/>
              <a:ext cx="376247" cy="358898"/>
            </a:xfrm>
            <a:custGeom>
              <a:avLst/>
              <a:gdLst>
                <a:gd name="T0" fmla="*/ 61 w 147"/>
                <a:gd name="T1" fmla="*/ 105 h 140"/>
                <a:gd name="T2" fmla="*/ 54 w 147"/>
                <a:gd name="T3" fmla="*/ 103 h 140"/>
                <a:gd name="T4" fmla="*/ 53 w 147"/>
                <a:gd name="T5" fmla="*/ 103 h 140"/>
                <a:gd name="T6" fmla="*/ 52 w 147"/>
                <a:gd name="T7" fmla="*/ 103 h 140"/>
                <a:gd name="T8" fmla="*/ 33 w 147"/>
                <a:gd name="T9" fmla="*/ 111 h 140"/>
                <a:gd name="T10" fmla="*/ 38 w 147"/>
                <a:gd name="T11" fmla="*/ 97 h 140"/>
                <a:gd name="T12" fmla="*/ 34 w 147"/>
                <a:gd name="T13" fmla="*/ 94 h 140"/>
                <a:gd name="T14" fmla="*/ 13 w 147"/>
                <a:gd name="T15" fmla="*/ 60 h 140"/>
                <a:gd name="T16" fmla="*/ 79 w 147"/>
                <a:gd name="T17" fmla="*/ 13 h 140"/>
                <a:gd name="T18" fmla="*/ 128 w 147"/>
                <a:gd name="T19" fmla="*/ 29 h 140"/>
                <a:gd name="T20" fmla="*/ 137 w 147"/>
                <a:gd name="T21" fmla="*/ 29 h 140"/>
                <a:gd name="T22" fmla="*/ 147 w 147"/>
                <a:gd name="T23" fmla="*/ 29 h 140"/>
                <a:gd name="T24" fmla="*/ 79 w 147"/>
                <a:gd name="T25" fmla="*/ 0 h 140"/>
                <a:gd name="T26" fmla="*/ 0 w 147"/>
                <a:gd name="T27" fmla="*/ 60 h 140"/>
                <a:gd name="T28" fmla="*/ 22 w 147"/>
                <a:gd name="T29" fmla="*/ 102 h 140"/>
                <a:gd name="T30" fmla="*/ 9 w 147"/>
                <a:gd name="T31" fmla="*/ 140 h 140"/>
                <a:gd name="T32" fmla="*/ 24 w 147"/>
                <a:gd name="T33" fmla="*/ 131 h 140"/>
                <a:gd name="T34" fmla="*/ 51 w 147"/>
                <a:gd name="T35" fmla="*/ 117 h 140"/>
                <a:gd name="T36" fmla="*/ 70 w 147"/>
                <a:gd name="T37" fmla="*/ 120 h 140"/>
                <a:gd name="T38" fmla="*/ 61 w 147"/>
                <a:gd name="T39" fmla="*/ 10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0">
                  <a:moveTo>
                    <a:pt x="61" y="105"/>
                  </a:moveTo>
                  <a:cubicBezTo>
                    <a:pt x="59" y="105"/>
                    <a:pt x="56" y="104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3"/>
                    <a:pt x="48" y="103"/>
                    <a:pt x="33" y="111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21" y="85"/>
                    <a:pt x="13" y="73"/>
                    <a:pt x="13" y="60"/>
                  </a:cubicBezTo>
                  <a:cubicBezTo>
                    <a:pt x="13" y="34"/>
                    <a:pt x="43" y="13"/>
                    <a:pt x="79" y="13"/>
                  </a:cubicBezTo>
                  <a:cubicBezTo>
                    <a:pt x="99" y="13"/>
                    <a:pt x="116" y="19"/>
                    <a:pt x="128" y="29"/>
                  </a:cubicBezTo>
                  <a:cubicBezTo>
                    <a:pt x="131" y="29"/>
                    <a:pt x="134" y="29"/>
                    <a:pt x="137" y="29"/>
                  </a:cubicBezTo>
                  <a:cubicBezTo>
                    <a:pt x="140" y="29"/>
                    <a:pt x="143" y="29"/>
                    <a:pt x="147" y="29"/>
                  </a:cubicBezTo>
                  <a:cubicBezTo>
                    <a:pt x="133" y="12"/>
                    <a:pt x="108" y="0"/>
                    <a:pt x="79" y="0"/>
                  </a:cubicBezTo>
                  <a:cubicBezTo>
                    <a:pt x="35" y="0"/>
                    <a:pt x="0" y="27"/>
                    <a:pt x="0" y="60"/>
                  </a:cubicBezTo>
                  <a:cubicBezTo>
                    <a:pt x="0" y="76"/>
                    <a:pt x="8" y="91"/>
                    <a:pt x="22" y="102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5" y="125"/>
                    <a:pt x="47" y="118"/>
                    <a:pt x="51" y="117"/>
                  </a:cubicBezTo>
                  <a:cubicBezTo>
                    <a:pt x="57" y="118"/>
                    <a:pt x="63" y="119"/>
                    <a:pt x="70" y="120"/>
                  </a:cubicBezTo>
                  <a:cubicBezTo>
                    <a:pt x="66" y="115"/>
                    <a:pt x="63" y="110"/>
                    <a:pt x="6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Freeform 249"/>
            <p:cNvSpPr>
              <a:spLocks noEditPoints="1"/>
            </p:cNvSpPr>
            <p:nvPr/>
          </p:nvSpPr>
          <p:spPr bwMode="auto">
            <a:xfrm>
              <a:off x="6125823" y="1912577"/>
              <a:ext cx="368657" cy="302516"/>
            </a:xfrm>
            <a:custGeom>
              <a:avLst/>
              <a:gdLst>
                <a:gd name="T0" fmla="*/ 144 w 144"/>
                <a:gd name="T1" fmla="*/ 53 h 118"/>
                <a:gd name="T2" fmla="*/ 72 w 144"/>
                <a:gd name="T3" fmla="*/ 0 h 118"/>
                <a:gd name="T4" fmla="*/ 0 w 144"/>
                <a:gd name="T5" fmla="*/ 53 h 118"/>
                <a:gd name="T6" fmla="*/ 72 w 144"/>
                <a:gd name="T7" fmla="*/ 107 h 118"/>
                <a:gd name="T8" fmla="*/ 99 w 144"/>
                <a:gd name="T9" fmla="*/ 103 h 118"/>
                <a:gd name="T10" fmla="*/ 130 w 144"/>
                <a:gd name="T11" fmla="*/ 118 h 118"/>
                <a:gd name="T12" fmla="*/ 121 w 144"/>
                <a:gd name="T13" fmla="*/ 93 h 118"/>
                <a:gd name="T14" fmla="*/ 144 w 144"/>
                <a:gd name="T15" fmla="*/ 53 h 118"/>
                <a:gd name="T16" fmla="*/ 44 w 144"/>
                <a:gd name="T17" fmla="*/ 61 h 118"/>
                <a:gd name="T18" fmla="*/ 38 w 144"/>
                <a:gd name="T19" fmla="*/ 57 h 118"/>
                <a:gd name="T20" fmla="*/ 31 w 144"/>
                <a:gd name="T21" fmla="*/ 61 h 118"/>
                <a:gd name="T22" fmla="*/ 33 w 144"/>
                <a:gd name="T23" fmla="*/ 53 h 118"/>
                <a:gd name="T24" fmla="*/ 27 w 144"/>
                <a:gd name="T25" fmla="*/ 48 h 118"/>
                <a:gd name="T26" fmla="*/ 35 w 144"/>
                <a:gd name="T27" fmla="*/ 47 h 118"/>
                <a:gd name="T28" fmla="*/ 38 w 144"/>
                <a:gd name="T29" fmla="*/ 41 h 118"/>
                <a:gd name="T30" fmla="*/ 41 w 144"/>
                <a:gd name="T31" fmla="*/ 47 h 118"/>
                <a:gd name="T32" fmla="*/ 48 w 144"/>
                <a:gd name="T33" fmla="*/ 48 h 118"/>
                <a:gd name="T34" fmla="*/ 43 w 144"/>
                <a:gd name="T35" fmla="*/ 53 h 118"/>
                <a:gd name="T36" fmla="*/ 44 w 144"/>
                <a:gd name="T37" fmla="*/ 61 h 118"/>
                <a:gd name="T38" fmla="*/ 82 w 144"/>
                <a:gd name="T39" fmla="*/ 64 h 118"/>
                <a:gd name="T40" fmla="*/ 72 w 144"/>
                <a:gd name="T41" fmla="*/ 58 h 118"/>
                <a:gd name="T42" fmla="*/ 62 w 144"/>
                <a:gd name="T43" fmla="*/ 64 h 118"/>
                <a:gd name="T44" fmla="*/ 64 w 144"/>
                <a:gd name="T45" fmla="*/ 52 h 118"/>
                <a:gd name="T46" fmla="*/ 56 w 144"/>
                <a:gd name="T47" fmla="*/ 44 h 118"/>
                <a:gd name="T48" fmla="*/ 67 w 144"/>
                <a:gd name="T49" fmla="*/ 43 h 118"/>
                <a:gd name="T50" fmla="*/ 72 w 144"/>
                <a:gd name="T51" fmla="*/ 33 h 118"/>
                <a:gd name="T52" fmla="*/ 77 w 144"/>
                <a:gd name="T53" fmla="*/ 43 h 118"/>
                <a:gd name="T54" fmla="*/ 88 w 144"/>
                <a:gd name="T55" fmla="*/ 44 h 118"/>
                <a:gd name="T56" fmla="*/ 80 w 144"/>
                <a:gd name="T57" fmla="*/ 52 h 118"/>
                <a:gd name="T58" fmla="*/ 82 w 144"/>
                <a:gd name="T59" fmla="*/ 64 h 118"/>
                <a:gd name="T60" fmla="*/ 112 w 144"/>
                <a:gd name="T61" fmla="*/ 61 h 118"/>
                <a:gd name="T62" fmla="*/ 106 w 144"/>
                <a:gd name="T63" fmla="*/ 57 h 118"/>
                <a:gd name="T64" fmla="*/ 99 w 144"/>
                <a:gd name="T65" fmla="*/ 61 h 118"/>
                <a:gd name="T66" fmla="*/ 101 w 144"/>
                <a:gd name="T67" fmla="*/ 53 h 118"/>
                <a:gd name="T68" fmla="*/ 95 w 144"/>
                <a:gd name="T69" fmla="*/ 48 h 118"/>
                <a:gd name="T70" fmla="*/ 103 w 144"/>
                <a:gd name="T71" fmla="*/ 47 h 118"/>
                <a:gd name="T72" fmla="*/ 106 w 144"/>
                <a:gd name="T73" fmla="*/ 41 h 118"/>
                <a:gd name="T74" fmla="*/ 109 w 144"/>
                <a:gd name="T75" fmla="*/ 47 h 118"/>
                <a:gd name="T76" fmla="*/ 116 w 144"/>
                <a:gd name="T77" fmla="*/ 48 h 118"/>
                <a:gd name="T78" fmla="*/ 111 w 144"/>
                <a:gd name="T79" fmla="*/ 53 h 118"/>
                <a:gd name="T80" fmla="*/ 112 w 144"/>
                <a:gd name="T81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18">
                  <a:moveTo>
                    <a:pt x="144" y="53"/>
                  </a:moveTo>
                  <a:cubicBezTo>
                    <a:pt x="144" y="24"/>
                    <a:pt x="112" y="0"/>
                    <a:pt x="72" y="0"/>
                  </a:cubicBezTo>
                  <a:cubicBezTo>
                    <a:pt x="32" y="0"/>
                    <a:pt x="0" y="24"/>
                    <a:pt x="0" y="53"/>
                  </a:cubicBezTo>
                  <a:cubicBezTo>
                    <a:pt x="0" y="83"/>
                    <a:pt x="32" y="107"/>
                    <a:pt x="72" y="107"/>
                  </a:cubicBezTo>
                  <a:cubicBezTo>
                    <a:pt x="82" y="107"/>
                    <a:pt x="91" y="105"/>
                    <a:pt x="99" y="103"/>
                  </a:cubicBezTo>
                  <a:cubicBezTo>
                    <a:pt x="102" y="102"/>
                    <a:pt x="130" y="118"/>
                    <a:pt x="130" y="118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35" y="83"/>
                    <a:pt x="144" y="69"/>
                    <a:pt x="144" y="53"/>
                  </a:cubicBezTo>
                  <a:close/>
                  <a:moveTo>
                    <a:pt x="44" y="61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44" y="61"/>
                  </a:lnTo>
                  <a:close/>
                  <a:moveTo>
                    <a:pt x="82" y="64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0" y="52"/>
                    <a:pt x="80" y="52"/>
                    <a:pt x="80" y="52"/>
                  </a:cubicBezTo>
                  <a:lnTo>
                    <a:pt x="82" y="64"/>
                  </a:lnTo>
                  <a:close/>
                  <a:moveTo>
                    <a:pt x="112" y="61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1" y="53"/>
                    <a:pt x="111" y="53"/>
                    <a:pt x="111" y="53"/>
                  </a:cubicBezTo>
                  <a:lnTo>
                    <a:pt x="11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435684" y="2066290"/>
            <a:ext cx="2877186" cy="1104265"/>
            <a:chOff x="1744834" y="1844993"/>
            <a:chExt cx="2347928" cy="901228"/>
          </a:xfrm>
        </p:grpSpPr>
        <p:sp>
          <p:nvSpPr>
            <p:cNvPr id="40" name="TextBox 32"/>
            <p:cNvSpPr txBox="1"/>
            <p:nvPr/>
          </p:nvSpPr>
          <p:spPr>
            <a:xfrm>
              <a:off x="1988385" y="1844993"/>
              <a:ext cx="2104377" cy="25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1" name="TextBox 33"/>
            <p:cNvSpPr txBox="1"/>
            <p:nvPr/>
          </p:nvSpPr>
          <p:spPr>
            <a:xfrm>
              <a:off x="1744834" y="2106707"/>
              <a:ext cx="2347927" cy="639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</a:t>
              </a:r>
              <a:endParaRPr lang="zh-CN" altLang="en-US" sz="1000" spc="-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481404" y="3874770"/>
            <a:ext cx="2831466" cy="1120776"/>
            <a:chOff x="1782144" y="1880522"/>
            <a:chExt cx="2310618" cy="914960"/>
          </a:xfrm>
        </p:grpSpPr>
        <p:sp>
          <p:nvSpPr>
            <p:cNvPr id="43" name="TextBox 35"/>
            <p:cNvSpPr txBox="1"/>
            <p:nvPr/>
          </p:nvSpPr>
          <p:spPr>
            <a:xfrm>
              <a:off x="2138142" y="1880522"/>
              <a:ext cx="1954620" cy="25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4" name="TextBox 36"/>
            <p:cNvSpPr txBox="1"/>
            <p:nvPr/>
          </p:nvSpPr>
          <p:spPr>
            <a:xfrm>
              <a:off x="1782144" y="2155788"/>
              <a:ext cx="2310617" cy="639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</a:t>
              </a:r>
              <a:endParaRPr lang="zh-CN" altLang="en-US" sz="1000" spc="-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874635" y="2977515"/>
            <a:ext cx="2877820" cy="1126491"/>
            <a:chOff x="553519" y="310390"/>
            <a:chExt cx="2348596" cy="919625"/>
          </a:xfrm>
        </p:grpSpPr>
        <p:sp>
          <p:nvSpPr>
            <p:cNvPr id="46" name="TextBox 38"/>
            <p:cNvSpPr txBox="1"/>
            <p:nvPr/>
          </p:nvSpPr>
          <p:spPr>
            <a:xfrm>
              <a:off x="553519" y="310390"/>
              <a:ext cx="2266198" cy="250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>
                  <a:solidFill>
                    <a:srgbClr val="6D986A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单击此处输入标题</a:t>
              </a:r>
              <a:endParaRPr lang="zh-CN" altLang="en-US" sz="1400" b="1" dirty="0">
                <a:solidFill>
                  <a:srgbClr val="6D986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7" name="TextBox 39"/>
            <p:cNvSpPr txBox="1"/>
            <p:nvPr/>
          </p:nvSpPr>
          <p:spPr>
            <a:xfrm>
              <a:off x="553519" y="590322"/>
              <a:ext cx="2348596" cy="63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本编辑文字点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击此处更换文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本编辑文字</a:t>
              </a:r>
              <a:endParaRPr lang="zh-CN" altLang="en-US" sz="1000" spc="-1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4406</Words>
  <Application>Microsoft Office PowerPoint</Application>
  <PresentationFormat>自定义</PresentationFormat>
  <Paragraphs>236</Paragraphs>
  <Slides>25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文艺花卉</dc:title>
  <dc:creator>第一PPT</dc:creator>
  <cp:keywords>www.1ppt.com</cp:keywords>
  <dc:description>第一PPT</dc:description>
  <cp:lastModifiedBy>Windows User</cp:lastModifiedBy>
  <cp:revision>11</cp:revision>
  <dcterms:created xsi:type="dcterms:W3CDTF">2017-10-30T12:45:31Z</dcterms:created>
  <dcterms:modified xsi:type="dcterms:W3CDTF">2018-05-26T12:11:55Z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