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notesSlides/notesSlide1.xml" ContentType="application/vnd.openxmlformats-officedocument.presentationml.notesSlide+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ink/ink1.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4" r:id="rId1"/>
    <p:sldMasterId id="2147483743" r:id="rId2"/>
  </p:sldMasterIdLst>
  <p:notesMasterIdLst>
    <p:notesMasterId r:id="rId41"/>
  </p:notesMasterIdLst>
  <p:handoutMasterIdLst>
    <p:handoutMasterId r:id="rId42"/>
  </p:handoutMasterIdLst>
  <p:sldIdLst>
    <p:sldId id="328" r:id="rId3"/>
    <p:sldId id="329" r:id="rId4"/>
    <p:sldId id="330" r:id="rId5"/>
    <p:sldId id="331" r:id="rId6"/>
    <p:sldId id="365"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90" r:id="rId31"/>
    <p:sldId id="391" r:id="rId32"/>
    <p:sldId id="392" r:id="rId33"/>
    <p:sldId id="393" r:id="rId34"/>
    <p:sldId id="394" r:id="rId35"/>
    <p:sldId id="398" r:id="rId36"/>
    <p:sldId id="397" r:id="rId37"/>
    <p:sldId id="401" r:id="rId38"/>
    <p:sldId id="399" r:id="rId39"/>
    <p:sldId id="400"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EBFE"/>
    <a:srgbClr val="0D1D22"/>
    <a:srgbClr val="142C34"/>
    <a:srgbClr val="090D26"/>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104" autoAdjust="0"/>
  </p:normalViewPr>
  <p:slideViewPr>
    <p:cSldViewPr snapToGrid="0">
      <p:cViewPr>
        <p:scale>
          <a:sx n="100" d="100"/>
          <a:sy n="100" d="100"/>
        </p:scale>
        <p:origin x="-936" y="-4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cs typeface="思源黑体 CN Bold" panose="020B08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思源黑体 CN Bold" panose="020B0800000000000000" charset="-122"/>
              </a:rPr>
              <a:t>2025/3/8</a:t>
            </a:fld>
            <a:endParaRPr lang="zh-CN" altLang="en-US" dirty="0">
              <a:cs typeface="思源黑体 CN Bold" panose="020B08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cs typeface="思源黑体 CN Bold" panose="020B08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思源黑体 CN Bold" panose="020B0800000000000000" charset="-122"/>
              </a:rPr>
              <a:t>‹#›</a:t>
            </a:fld>
            <a:endParaRPr lang="zh-CN" altLang="en-US" dirty="0">
              <a:cs typeface="思源黑体 CN Bold" panose="020B0800000000000000" charset="-122"/>
            </a:endParaRPr>
          </a:p>
        </p:txBody>
      </p:sp>
    </p:spTree>
    <p:extLst>
      <p:ext uri="{BB962C8B-B14F-4D97-AF65-F5344CB8AC3E}">
        <p14:creationId xmlns:p14="http://schemas.microsoft.com/office/powerpoint/2010/main" val="5304680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8T08:59:41.40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cs typeface="微软雅黑"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cs typeface="微软雅黑" pitchFamily="34" charset="-122"/>
              </a:defRPr>
            </a:lvl1pPr>
          </a:lstStyle>
          <a:p>
            <a:fld id="{D2A48B96-639E-45A3-A0BA-2464DFDB1FAA}" type="datetimeFigureOut">
              <a:rPr lang="zh-CN" altLang="en-US" smtClean="0"/>
              <a:pPr/>
              <a:t>2025/3/8</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cs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cs typeface="微软雅黑" pitchFamily="34" charset="-122"/>
              </a:defRPr>
            </a:lvl1pPr>
          </a:lstStyle>
          <a:p>
            <a:fld id="{A6837353-30EB-4A48-80EB-173D804AEFBD}" type="slidenum">
              <a:rPr lang="zh-CN" altLang="en-US" smtClean="0"/>
              <a:pPr/>
              <a:t>‹#›</a:t>
            </a:fld>
            <a:endParaRPr lang="zh-CN" altLang="en-US" dirty="0"/>
          </a:p>
        </p:txBody>
      </p:sp>
    </p:spTree>
    <p:extLst>
      <p:ext uri="{BB962C8B-B14F-4D97-AF65-F5344CB8AC3E}">
        <p14:creationId xmlns:p14="http://schemas.microsoft.com/office/powerpoint/2010/main" val="182983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微软雅黑" pitchFamily="34" charset="-122"/>
      </a:defRPr>
    </a:lvl1pPr>
    <a:lvl2pPr marL="457200" algn="l" defTabSz="914400" rtl="0" eaLnBrk="1" latinLnBrk="0" hangingPunct="1">
      <a:defRPr sz="1200" kern="1200">
        <a:solidFill>
          <a:schemeClr val="tx1"/>
        </a:solidFill>
        <a:latin typeface="+mn-lt"/>
        <a:ea typeface="+mn-ea"/>
        <a:cs typeface="微软雅黑" pitchFamily="34" charset="-122"/>
      </a:defRPr>
    </a:lvl2pPr>
    <a:lvl3pPr marL="914400" algn="l" defTabSz="914400" rtl="0" eaLnBrk="1" latinLnBrk="0" hangingPunct="1">
      <a:defRPr sz="1200" kern="1200">
        <a:solidFill>
          <a:schemeClr val="tx1"/>
        </a:solidFill>
        <a:latin typeface="+mn-lt"/>
        <a:ea typeface="+mn-ea"/>
        <a:cs typeface="微软雅黑" pitchFamily="34" charset="-122"/>
      </a:defRPr>
    </a:lvl3pPr>
    <a:lvl4pPr marL="1371600" algn="l" defTabSz="914400" rtl="0" eaLnBrk="1" latinLnBrk="0" hangingPunct="1">
      <a:defRPr sz="1200" kern="1200">
        <a:solidFill>
          <a:schemeClr val="tx1"/>
        </a:solidFill>
        <a:latin typeface="+mn-lt"/>
        <a:ea typeface="+mn-ea"/>
        <a:cs typeface="微软雅黑" pitchFamily="34" charset="-122"/>
      </a:defRPr>
    </a:lvl4pPr>
    <a:lvl5pPr marL="1828800" algn="l" defTabSz="914400" rtl="0" eaLnBrk="1" latinLnBrk="0" hangingPunct="1">
      <a:defRPr sz="1200" kern="1200">
        <a:solidFill>
          <a:schemeClr val="tx1"/>
        </a:solidFill>
        <a:latin typeface="+mn-lt"/>
        <a:ea typeface="+mn-ea"/>
        <a:cs typeface="微软雅黑"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微软雅黑" panose="020B0503020204020204" pitchFamily="34" charset="-122"/>
                <a:ea typeface="微软雅黑" panose="020B0503020204020204" pitchFamily="34" charset="-122"/>
              </a:rPr>
              <a:t>模板来自于：第一</a:t>
            </a:r>
            <a:r>
              <a:rPr lang="en-US" altLang="zh-CN" sz="1200" dirty="0" smtClean="0">
                <a:latin typeface="微软雅黑" panose="020B0503020204020204" pitchFamily="34" charset="-122"/>
                <a:ea typeface="微软雅黑" panose="020B0503020204020204" pitchFamily="34" charset="-122"/>
              </a:rPr>
              <a:t>PPT</a:t>
            </a:r>
            <a:r>
              <a:rPr lang="zh-CN" altLang="en-US" sz="1200"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https://www.1ppt.com/</a:t>
            </a:r>
            <a:endParaRPr lang="zh-CN" altLang="en-US" sz="120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3</a:t>
            </a:fld>
            <a:endParaRPr lang="zh-CN" altLang="en-US" dirty="0"/>
          </a:p>
        </p:txBody>
      </p:sp>
    </p:spTree>
    <p:extLst>
      <p:ext uri="{BB962C8B-B14F-4D97-AF65-F5344CB8AC3E}">
        <p14:creationId xmlns:p14="http://schemas.microsoft.com/office/powerpoint/2010/main" val="283887583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file:///C:\Users\1V994W2\PycharmProjects\PPT_Background_Generation/pic_temp/0_pic_quater_right_down.png" TargetMode="Externa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2.png"/><Relationship Id="rId5" Type="http://schemas.openxmlformats.org/officeDocument/2006/relationships/tags" Target="../tags/tag11.xml"/><Relationship Id="rId10" Type="http://schemas.openxmlformats.org/officeDocument/2006/relationships/image" Target="file:///C:\Users\1V994W2\Documents\Tencent%20Files\574576071\FileRecv\&#25340;&#35013;&#32032;&#26448;\&#21830;&#21153;&#25968;&#25454;-10\\01\subject_holdleft_41,235,255_0_staid_full_0.png" TargetMode="Externa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66.xml"/><Relationship Id="rId7" Type="http://schemas.openxmlformats.org/officeDocument/2006/relationships/image" Target="../media/image2.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1.xml"/><Relationship Id="rId5" Type="http://schemas.openxmlformats.org/officeDocument/2006/relationships/tags" Target="../tags/tag68.xml"/><Relationship Id="rId4" Type="http://schemas.openxmlformats.org/officeDocument/2006/relationships/tags" Target="../tags/tag67.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image" Target="file:///C:\Users\1V994W2\PycharmProjects\PPT_Background_Generation/pic_temp/1_pic_quater_left_down.png" TargetMode="Externa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4.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image" Target="file:///C:\Users\1V994W2\Documents\Tencent%20Files\574576071\FileRecv\&#25340;&#35013;&#32032;&#26448;\&#21830;&#21153;&#25968;&#25454;-10\\01\subject_holdleft_41,235,255_0_staid_full_0.png" TargetMode="External"/><Relationship Id="rId5" Type="http://schemas.openxmlformats.org/officeDocument/2006/relationships/tags" Target="../tags/tag73.xml"/><Relationship Id="rId10" Type="http://schemas.openxmlformats.org/officeDocument/2006/relationships/image" Target="../media/image1.png"/><Relationship Id="rId4" Type="http://schemas.openxmlformats.org/officeDocument/2006/relationships/tags" Target="../tags/tag72.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79.xml"/><Relationship Id="rId7" Type="http://schemas.openxmlformats.org/officeDocument/2006/relationships/image" Target="../media/image2.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1.xml"/><Relationship Id="rId5" Type="http://schemas.openxmlformats.org/officeDocument/2006/relationships/tags" Target="../tags/tag81.xml"/><Relationship Id="rId4" Type="http://schemas.openxmlformats.org/officeDocument/2006/relationships/tags" Target="../tags/tag80.xm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10" Type="http://schemas.openxmlformats.org/officeDocument/2006/relationships/image" Target="file:///C:\Users\1V994W2\PycharmProjects\PPT_Background_Generation/pic_temp/0_pic_quater_right_down.png" TargetMode="External"/><Relationship Id="rId4" Type="http://schemas.openxmlformats.org/officeDocument/2006/relationships/tags" Target="../tags/tag85.xml"/><Relationship Id="rId9"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93.xml"/><Relationship Id="rId10" Type="http://schemas.openxmlformats.org/officeDocument/2006/relationships/image" Target="../media/image2.png"/><Relationship Id="rId4" Type="http://schemas.openxmlformats.org/officeDocument/2006/relationships/tags" Target="../tags/tag92.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image" Target="../media/image4.png"/><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image" Target="file:///C:\Users\1V994W2\PycharmProjects\PPT_Background_Generation/pic_temp/0_pic_quater_right_down.png" TargetMode="Externa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image" Target="../media/image2.png"/><Relationship Id="rId5" Type="http://schemas.openxmlformats.org/officeDocument/2006/relationships/tags" Target="../tags/tag101.xml"/><Relationship Id="rId10" Type="http://schemas.openxmlformats.org/officeDocument/2006/relationships/slideMaster" Target="../slideMasters/slideMaster1.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image" Target="file:///C:\Users\1V994W2\PycharmProjects\PPT_Background_Generation/pic_temp/1_pic_quater_left_down.png" TargetMode="Externa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image" Target="../media/image4.png"/><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image" Target="file:///C:\Users\1V994W2\PycharmProjects\PPT_Background_Generation/pic_temp/0_pic_quater_right_down.png" TargetMode="Externa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image" Target="../media/image2.png"/><Relationship Id="rId5" Type="http://schemas.openxmlformats.org/officeDocument/2006/relationships/tags" Target="../tags/tag110.xml"/><Relationship Id="rId10" Type="http://schemas.openxmlformats.org/officeDocument/2006/relationships/slideMaster" Target="../slideMasters/slideMaster1.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image" Target="file:///C:\Users\1V994W2\PycharmProjects\PPT_Background_Generation/pic_temp/1_pic_quater_left_down.png"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image" Target="../media/image2.png"/><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slideMaster" Target="../slideMasters/slideMaster1.xml"/><Relationship Id="rId2" Type="http://schemas.openxmlformats.org/officeDocument/2006/relationships/tags" Target="../tags/tag116.xml"/><Relationship Id="rId16" Type="http://schemas.openxmlformats.org/officeDocument/2006/relationships/image" Target="file:///C:\Users\1V994W2\PycharmProjects\PPT_Background_Generation/pic_temp/1_pic_quater_left_down.png" TargetMode="Externa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5" Type="http://schemas.openxmlformats.org/officeDocument/2006/relationships/tags" Target="../tags/tag119.xml"/><Relationship Id="rId15" Type="http://schemas.openxmlformats.org/officeDocument/2006/relationships/image" Target="../media/image4.png"/><Relationship Id="rId10" Type="http://schemas.openxmlformats.org/officeDocument/2006/relationships/tags" Target="../tags/tag124.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image" Target="file:///C:\Users\1V994W2\PycharmProjects\PPT_Background_Generation/pic_temp/0_pic_quater_right_down.png"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image" Target="file:///C:\Users\1V994W2\PycharmProjects\PPT_Background_Generation/pic_temp/1_pic_quater_left_down.png" TargetMode="External"/><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image" Target="../media/image6.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130.xml"/><Relationship Id="rId10" Type="http://schemas.openxmlformats.org/officeDocument/2006/relationships/image" Target="../media/image5.png"/><Relationship Id="rId4" Type="http://schemas.openxmlformats.org/officeDocument/2006/relationships/tags" Target="../tags/tag129.xml"/><Relationship Id="rId9"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6.xml"/><Relationship Id="rId7" Type="http://schemas.openxmlformats.org/officeDocument/2006/relationships/tags" Target="../tags/tag140.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10" Type="http://schemas.openxmlformats.org/officeDocument/2006/relationships/image" Target="file:///C:\Users\1V994W2\PycharmProjects\PPT_Background_Generation/pic_temp/0_pic_quater_right_down.png" TargetMode="External"/><Relationship Id="rId4" Type="http://schemas.openxmlformats.org/officeDocument/2006/relationships/tags" Target="../tags/tag137.xml"/><Relationship Id="rId9"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file:///C:\Users\1V994W2\PycharmProjects\PPT_Background_Generation/pic_temp/0_pic_quater_right_down.png" TargetMode="External"/></Relationships>
</file>

<file path=ppt/slideLayouts/_rels/slideLayout20.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143.xml"/><Relationship Id="rId7" Type="http://schemas.openxmlformats.org/officeDocument/2006/relationships/image" Target="../media/image2.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image" Target="file:///C:\Users\1V994W2\PycharmProjects\PPT_Background_Generation/pic_temp/1_pic_quater_left_down.png" TargetMode="External"/><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image" Target="../media/image4.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image" Target="file:///C:\Users\1V994W2\Documents\Tencent%20Files\574576071\FileRecv\&#25340;&#35013;&#32032;&#26448;\&#21830;&#21153;&#25968;&#25454;-10\\01\subject_holdleft_41,235,255_0_staid_full_0.png" TargetMode="External"/><Relationship Id="rId5" Type="http://schemas.openxmlformats.org/officeDocument/2006/relationships/tags" Target="../tags/tag150.xml"/><Relationship Id="rId10" Type="http://schemas.openxmlformats.org/officeDocument/2006/relationships/image" Target="../media/image1.png"/><Relationship Id="rId4" Type="http://schemas.openxmlformats.org/officeDocument/2006/relationships/tags" Target="../tags/tag149.xml"/><Relationship Id="rId9"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156.xml"/><Relationship Id="rId7" Type="http://schemas.openxmlformats.org/officeDocument/2006/relationships/image" Target="../media/image2.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slideMaster" Target="../slideMasters/slideMaster1.xml"/><Relationship Id="rId5" Type="http://schemas.openxmlformats.org/officeDocument/2006/relationships/tags" Target="../tags/tag158.xml"/><Relationship Id="rId4" Type="http://schemas.openxmlformats.org/officeDocument/2006/relationships/tags" Target="../tags/tag157.xml"/></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61.xml"/><Relationship Id="rId7" Type="http://schemas.openxmlformats.org/officeDocument/2006/relationships/tags" Target="../tags/tag165.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5" Type="http://schemas.openxmlformats.org/officeDocument/2006/relationships/tags" Target="../tags/tag163.xml"/><Relationship Id="rId10" Type="http://schemas.openxmlformats.org/officeDocument/2006/relationships/image" Target="file:///C:\Users\1V994W2\PycharmProjects\PPT_Background_Generation/pic_temp/0_pic_quater_right_down.png" TargetMode="External"/><Relationship Id="rId4" Type="http://schemas.openxmlformats.org/officeDocument/2006/relationships/tags" Target="../tags/tag162.xml"/><Relationship Id="rId9"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73.xml"/><Relationship Id="rId3" Type="http://schemas.openxmlformats.org/officeDocument/2006/relationships/tags" Target="../tags/tag168.xml"/><Relationship Id="rId7" Type="http://schemas.openxmlformats.org/officeDocument/2006/relationships/tags" Target="../tags/tag172.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170.xml"/><Relationship Id="rId10" Type="http://schemas.openxmlformats.org/officeDocument/2006/relationships/image" Target="../media/image2.png"/><Relationship Id="rId4" Type="http://schemas.openxmlformats.org/officeDocument/2006/relationships/tags" Target="../tags/tag169.xml"/><Relationship Id="rId9"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image" Target="../media/image4.png"/><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image" Target="file:///C:\Users\1V994W2\PycharmProjects\PPT_Background_Generation/pic_temp/0_pic_quater_right_down.png"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image" Target="../media/image2.png"/><Relationship Id="rId5" Type="http://schemas.openxmlformats.org/officeDocument/2006/relationships/tags" Target="../tags/tag178.xml"/><Relationship Id="rId10" Type="http://schemas.openxmlformats.org/officeDocument/2006/relationships/slideMaster" Target="../slideMasters/slideMaster1.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image" Target="file:///C:\Users\1V994W2\PycharmProjects\PPT_Background_Generation/pic_temp/1_pic_quater_left_down.png"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image" Target="../media/image4.png"/><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image" Target="file:///C:\Users\1V994W2\PycharmProjects\PPT_Background_Generation/pic_temp/0_pic_quater_right_down.png" TargetMode="Externa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image" Target="../media/image2.png"/><Relationship Id="rId5" Type="http://schemas.openxmlformats.org/officeDocument/2006/relationships/tags" Target="../tags/tag187.xml"/><Relationship Id="rId10" Type="http://schemas.openxmlformats.org/officeDocument/2006/relationships/slideMaster" Target="../slideMasters/slideMaster1.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image" Target="file:///C:\Users\1V994W2\PycharmProjects\PPT_Background_Generation/pic_temp/1_pic_quater_left_down.png" TargetMode="Externa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image" Target="../media/image2.png"/><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slideMaster" Target="../slideMasters/slideMaster1.xml"/><Relationship Id="rId2" Type="http://schemas.openxmlformats.org/officeDocument/2006/relationships/tags" Target="../tags/tag193.xml"/><Relationship Id="rId16" Type="http://schemas.openxmlformats.org/officeDocument/2006/relationships/image" Target="file:///C:\Users\1V994W2\PycharmProjects\PPT_Background_Generation/pic_temp/1_pic_quater_left_down.png" TargetMode="Externa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5" Type="http://schemas.openxmlformats.org/officeDocument/2006/relationships/image" Target="../media/image4.png"/><Relationship Id="rId10" Type="http://schemas.openxmlformats.org/officeDocument/2006/relationships/tags" Target="../tags/tag201.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image" Target="file:///C:\Users\1V994W2\PycharmProjects\PPT_Background_Generation/pic_temp/0_pic_quater_right_down.png" TargetMode="Externa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image" Target="file:///C:\Users\1V994W2\PycharmProjects\PPT_Background_Generation/pic_temp/1_pic_quater_left_down.png" TargetMode="External"/><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image" Target="../media/image6.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207.xml"/><Relationship Id="rId10" Type="http://schemas.openxmlformats.org/officeDocument/2006/relationships/image" Target="../media/image5.png"/><Relationship Id="rId4" Type="http://schemas.openxmlformats.org/officeDocument/2006/relationships/tags" Target="../tags/tag206.xml"/><Relationship Id="rId9"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10" Type="http://schemas.openxmlformats.org/officeDocument/2006/relationships/image" Target="file:///C:\Users\1V994W2\PycharmProjects\PPT_Background_Generation/pic_temp/0_pic_quater_right_down.png" TargetMode="External"/><Relationship Id="rId4" Type="http://schemas.openxmlformats.org/officeDocument/2006/relationships/tags" Target="../tags/tag214.xml"/><Relationship Id="rId9"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file:///C:\Users\1V994W2\PycharmProjects\PPT_Background_Generation/pic_temp/pic_half_right.png" TargetMode="External"/></Relationships>
</file>

<file path=ppt/slideLayouts/_rels/slideLayout30.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220.xml"/><Relationship Id="rId7" Type="http://schemas.openxmlformats.org/officeDocument/2006/relationships/image" Target="../media/image2.png"/><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slideMaster" Target="../slideMasters/slideMaster1.xml"/><Relationship Id="rId5" Type="http://schemas.openxmlformats.org/officeDocument/2006/relationships/tags" Target="../tags/tag222.xml"/><Relationship Id="rId4" Type="http://schemas.openxmlformats.org/officeDocument/2006/relationships/tags" Target="../tags/tag221.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image" Target="file:///C:\Users\1V994W2\PycharmProjects\PPT_Background_Generation/pic_temp/1_pic_quater_left_down.png" TargetMode="External"/><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image" Target="../media/image4.png"/><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image" Target="file:///C:\Users\1V994W2\Documents\Tencent%20Files\574576071\FileRecv\&#25340;&#35013;&#32032;&#26448;\&#21830;&#21153;&#25968;&#25454;-10\\01\subject_holdleft_41,235,255_0_staid_full_0.png" TargetMode="External"/><Relationship Id="rId5" Type="http://schemas.openxmlformats.org/officeDocument/2006/relationships/tags" Target="../tags/tag227.xml"/><Relationship Id="rId10" Type="http://schemas.openxmlformats.org/officeDocument/2006/relationships/image" Target="../media/image1.png"/><Relationship Id="rId4" Type="http://schemas.openxmlformats.org/officeDocument/2006/relationships/tags" Target="../tags/tag226.xml"/><Relationship Id="rId9"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233.xml"/><Relationship Id="rId7" Type="http://schemas.openxmlformats.org/officeDocument/2006/relationships/image" Target="../media/image2.png"/><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slideMaster" Target="../slideMasters/slideMaster1.xml"/><Relationship Id="rId5" Type="http://schemas.openxmlformats.org/officeDocument/2006/relationships/tags" Target="../tags/tag235.xml"/><Relationship Id="rId4" Type="http://schemas.openxmlformats.org/officeDocument/2006/relationships/tags" Target="../tags/tag234.xml"/></Relationships>
</file>

<file path=ppt/slideLayouts/_rels/slideLayout3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5" Type="http://schemas.openxmlformats.org/officeDocument/2006/relationships/tags" Target="../tags/tag240.xml"/><Relationship Id="rId10" Type="http://schemas.openxmlformats.org/officeDocument/2006/relationships/image" Target="file:///C:\Users\1V994W2\PycharmProjects\PPT_Background_Generation/pic_temp/0_pic_quater_right_down.png" TargetMode="External"/><Relationship Id="rId4" Type="http://schemas.openxmlformats.org/officeDocument/2006/relationships/tags" Target="../tags/tag239.xml"/><Relationship Id="rId9"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50.xml"/><Relationship Id="rId3" Type="http://schemas.openxmlformats.org/officeDocument/2006/relationships/tags" Target="../tags/tag245.xml"/><Relationship Id="rId7" Type="http://schemas.openxmlformats.org/officeDocument/2006/relationships/tags" Target="../tags/tag249.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247.xml"/><Relationship Id="rId10" Type="http://schemas.openxmlformats.org/officeDocument/2006/relationships/image" Target="../media/image2.png"/><Relationship Id="rId4" Type="http://schemas.openxmlformats.org/officeDocument/2006/relationships/tags" Target="../tags/tag246.xml"/><Relationship Id="rId9"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image" Target="../media/image4.png"/><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image" Target="file:///C:\Users\1V994W2\PycharmProjects\PPT_Background_Generation/pic_temp/0_pic_quater_right_down.png" TargetMode="Externa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image" Target="../media/image2.png"/><Relationship Id="rId5" Type="http://schemas.openxmlformats.org/officeDocument/2006/relationships/tags" Target="../tags/tag255.xml"/><Relationship Id="rId10" Type="http://schemas.openxmlformats.org/officeDocument/2006/relationships/slideMaster" Target="../slideMasters/slideMaster1.xml"/><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image" Target="file:///C:\Users\1V994W2\PycharmProjects\PPT_Background_Generation/pic_temp/1_pic_quater_left_down.png" TargetMode="Externa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image" Target="../media/image4.png"/><Relationship Id="rId3" Type="http://schemas.openxmlformats.org/officeDocument/2006/relationships/tags" Target="../tags/tag262.xml"/><Relationship Id="rId7" Type="http://schemas.openxmlformats.org/officeDocument/2006/relationships/tags" Target="../tags/tag266.xml"/><Relationship Id="rId12" Type="http://schemas.openxmlformats.org/officeDocument/2006/relationships/image" Target="file:///C:\Users\1V994W2\PycharmProjects\PPT_Background_Generation/pic_temp/0_pic_quater_right_down.png" TargetMode="Externa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image" Target="../media/image2.png"/><Relationship Id="rId5" Type="http://schemas.openxmlformats.org/officeDocument/2006/relationships/tags" Target="../tags/tag264.xml"/><Relationship Id="rId10" Type="http://schemas.openxmlformats.org/officeDocument/2006/relationships/slideMaster" Target="../slideMasters/slideMaster1.xml"/><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image" Target="file:///C:\Users\1V994W2\PycharmProjects\PPT_Background_Generation/pic_temp/1_pic_quater_left_down.png" TargetMode="Externa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276.xml"/><Relationship Id="rId13" Type="http://schemas.openxmlformats.org/officeDocument/2006/relationships/image" Target="../media/image2.png"/><Relationship Id="rId3" Type="http://schemas.openxmlformats.org/officeDocument/2006/relationships/tags" Target="../tags/tag271.xml"/><Relationship Id="rId7" Type="http://schemas.openxmlformats.org/officeDocument/2006/relationships/tags" Target="../tags/tag275.xml"/><Relationship Id="rId12" Type="http://schemas.openxmlformats.org/officeDocument/2006/relationships/slideMaster" Target="../slideMasters/slideMaster1.xml"/><Relationship Id="rId2" Type="http://schemas.openxmlformats.org/officeDocument/2006/relationships/tags" Target="../tags/tag270.xml"/><Relationship Id="rId16" Type="http://schemas.openxmlformats.org/officeDocument/2006/relationships/image" Target="file:///C:\Users\1V994W2\PycharmProjects\PPT_Background_Generation/pic_temp/1_pic_quater_left_down.png" TargetMode="External"/><Relationship Id="rId1" Type="http://schemas.openxmlformats.org/officeDocument/2006/relationships/tags" Target="../tags/tag269.xml"/><Relationship Id="rId6" Type="http://schemas.openxmlformats.org/officeDocument/2006/relationships/tags" Target="../tags/tag274.xml"/><Relationship Id="rId11" Type="http://schemas.openxmlformats.org/officeDocument/2006/relationships/tags" Target="../tags/tag279.xml"/><Relationship Id="rId5" Type="http://schemas.openxmlformats.org/officeDocument/2006/relationships/tags" Target="../tags/tag273.xml"/><Relationship Id="rId15" Type="http://schemas.openxmlformats.org/officeDocument/2006/relationships/image" Target="../media/image4.png"/><Relationship Id="rId10" Type="http://schemas.openxmlformats.org/officeDocument/2006/relationships/tags" Target="../tags/tag278.xml"/><Relationship Id="rId4" Type="http://schemas.openxmlformats.org/officeDocument/2006/relationships/tags" Target="../tags/tag272.xml"/><Relationship Id="rId9" Type="http://schemas.openxmlformats.org/officeDocument/2006/relationships/tags" Target="../tags/tag277.xml"/><Relationship Id="rId14" Type="http://schemas.openxmlformats.org/officeDocument/2006/relationships/image" Target="file:///C:\Users\1V994W2\PycharmProjects\PPT_Background_Generation/pic_temp/0_pic_quater_right_down.png" TargetMode="Externa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87.xml"/><Relationship Id="rId13" Type="http://schemas.openxmlformats.org/officeDocument/2006/relationships/image" Target="file:///C:\Users\1V994W2\PycharmProjects\PPT_Background_Generation/pic_temp/1_pic_quater_left_down.png" TargetMode="External"/><Relationship Id="rId3" Type="http://schemas.openxmlformats.org/officeDocument/2006/relationships/tags" Target="../tags/tag282.xml"/><Relationship Id="rId7" Type="http://schemas.openxmlformats.org/officeDocument/2006/relationships/tags" Target="../tags/tag286.xml"/><Relationship Id="rId12" Type="http://schemas.openxmlformats.org/officeDocument/2006/relationships/image" Target="../media/image6.png"/><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284.xml"/><Relationship Id="rId10" Type="http://schemas.openxmlformats.org/officeDocument/2006/relationships/image" Target="../media/image5.png"/><Relationship Id="rId4" Type="http://schemas.openxmlformats.org/officeDocument/2006/relationships/tags" Target="../tags/tag283.xml"/><Relationship Id="rId9"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0.xml"/><Relationship Id="rId7" Type="http://schemas.openxmlformats.org/officeDocument/2006/relationships/tags" Target="../tags/tag294.xml"/><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tags" Target="../tags/tag293.xml"/><Relationship Id="rId5" Type="http://schemas.openxmlformats.org/officeDocument/2006/relationships/tags" Target="../tags/tag292.xml"/><Relationship Id="rId10" Type="http://schemas.openxmlformats.org/officeDocument/2006/relationships/image" Target="file:///C:\Users\1V994W2\PycharmProjects\PPT_Background_Generation/pic_temp/0_pic_quater_right_down.png" TargetMode="External"/><Relationship Id="rId4" Type="http://schemas.openxmlformats.org/officeDocument/2006/relationships/tags" Target="../tags/tag291.xml"/><Relationship Id="rId9"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10" Type="http://schemas.openxmlformats.org/officeDocument/2006/relationships/image" Target="file:///C:\Users\1V994W2\PycharmProjects\PPT_Background_Generation/pic_temp/0_pic_quater_right_down.png" TargetMode="External"/><Relationship Id="rId4" Type="http://schemas.openxmlformats.org/officeDocument/2006/relationships/tags" Target="../tags/tag29.xml"/><Relationship Id="rId9"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297.xml"/><Relationship Id="rId7" Type="http://schemas.openxmlformats.org/officeDocument/2006/relationships/image" Target="../media/image2.png"/><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slideMaster" Target="../slideMasters/slideMaster1.xml"/><Relationship Id="rId5" Type="http://schemas.openxmlformats.org/officeDocument/2006/relationships/tags" Target="../tags/tag299.xml"/><Relationship Id="rId4" Type="http://schemas.openxmlformats.org/officeDocument/2006/relationships/tags" Target="../tags/tag298.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7.xml"/><Relationship Id="rId13" Type="http://schemas.openxmlformats.org/officeDocument/2006/relationships/image" Target="file:///C:\Users\1V994W2\PycharmProjects\PPT_Background_Generation/pic_temp/1_pic_quater_left_down.png" TargetMode="External"/><Relationship Id="rId3" Type="http://schemas.openxmlformats.org/officeDocument/2006/relationships/tags" Target="../tags/tag302.xml"/><Relationship Id="rId7" Type="http://schemas.openxmlformats.org/officeDocument/2006/relationships/tags" Target="../tags/tag306.xml"/><Relationship Id="rId12" Type="http://schemas.openxmlformats.org/officeDocument/2006/relationships/image" Target="../media/image4.png"/><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image" Target="file:///C:\Users\1V994W2\Documents\Tencent%20Files\574576071\FileRecv\&#25340;&#35013;&#32032;&#26448;\&#21830;&#21153;&#25968;&#25454;-10\\01\subject_holdleft_41,235,255_0_staid_full_0.png" TargetMode="External"/><Relationship Id="rId5" Type="http://schemas.openxmlformats.org/officeDocument/2006/relationships/tags" Target="../tags/tag304.xml"/><Relationship Id="rId10" Type="http://schemas.openxmlformats.org/officeDocument/2006/relationships/image" Target="../media/image1.png"/><Relationship Id="rId4" Type="http://schemas.openxmlformats.org/officeDocument/2006/relationships/tags" Target="../tags/tag303.xml"/><Relationship Id="rId9"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310.xml"/><Relationship Id="rId7" Type="http://schemas.openxmlformats.org/officeDocument/2006/relationships/image" Target="../media/image2.png"/><Relationship Id="rId2" Type="http://schemas.openxmlformats.org/officeDocument/2006/relationships/tags" Target="../tags/tag309.xml"/><Relationship Id="rId1" Type="http://schemas.openxmlformats.org/officeDocument/2006/relationships/tags" Target="../tags/tag308.xml"/><Relationship Id="rId6" Type="http://schemas.openxmlformats.org/officeDocument/2006/relationships/slideMaster" Target="../slideMasters/slideMaster1.xml"/><Relationship Id="rId5" Type="http://schemas.openxmlformats.org/officeDocument/2006/relationships/tags" Target="../tags/tag312.xml"/><Relationship Id="rId4" Type="http://schemas.openxmlformats.org/officeDocument/2006/relationships/tags" Target="../tags/tag311.xml"/></Relationships>
</file>

<file path=ppt/slideLayouts/_rels/slideLayout4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15.xml"/><Relationship Id="rId7" Type="http://schemas.openxmlformats.org/officeDocument/2006/relationships/tags" Target="../tags/tag319.xml"/><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tags" Target="../tags/tag318.xml"/><Relationship Id="rId5" Type="http://schemas.openxmlformats.org/officeDocument/2006/relationships/tags" Target="../tags/tag317.xml"/><Relationship Id="rId10" Type="http://schemas.openxmlformats.org/officeDocument/2006/relationships/image" Target="file:///C:\Users\1V994W2\PycharmProjects\PPT_Background_Generation/pic_temp/0_pic_quater_right_down.png" TargetMode="External"/><Relationship Id="rId4" Type="http://schemas.openxmlformats.org/officeDocument/2006/relationships/tags" Target="../tags/tag316.xml"/><Relationship Id="rId9"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327.xml"/><Relationship Id="rId3" Type="http://schemas.openxmlformats.org/officeDocument/2006/relationships/tags" Target="../tags/tag322.xml"/><Relationship Id="rId7" Type="http://schemas.openxmlformats.org/officeDocument/2006/relationships/tags" Target="../tags/tag326.xml"/><Relationship Id="rId2" Type="http://schemas.openxmlformats.org/officeDocument/2006/relationships/tags" Target="../tags/tag321.xml"/><Relationship Id="rId1" Type="http://schemas.openxmlformats.org/officeDocument/2006/relationships/tags" Target="../tags/tag320.xml"/><Relationship Id="rId6" Type="http://schemas.openxmlformats.org/officeDocument/2006/relationships/tags" Target="../tags/tag325.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324.xml"/><Relationship Id="rId10" Type="http://schemas.openxmlformats.org/officeDocument/2006/relationships/image" Target="../media/image2.png"/><Relationship Id="rId4" Type="http://schemas.openxmlformats.org/officeDocument/2006/relationships/tags" Target="../tags/tag323.xml"/><Relationship Id="rId9"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335.xml"/><Relationship Id="rId13" Type="http://schemas.openxmlformats.org/officeDocument/2006/relationships/image" Target="../media/image4.png"/><Relationship Id="rId3" Type="http://schemas.openxmlformats.org/officeDocument/2006/relationships/tags" Target="../tags/tag330.xml"/><Relationship Id="rId7" Type="http://schemas.openxmlformats.org/officeDocument/2006/relationships/tags" Target="../tags/tag334.xml"/><Relationship Id="rId12" Type="http://schemas.openxmlformats.org/officeDocument/2006/relationships/image" Target="file:///C:\Users\1V994W2\PycharmProjects\PPT_Background_Generation/pic_temp/0_pic_quater_right_down.png" TargetMode="External"/><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image" Target="../media/image2.png"/><Relationship Id="rId5" Type="http://schemas.openxmlformats.org/officeDocument/2006/relationships/tags" Target="../tags/tag332.xml"/><Relationship Id="rId10" Type="http://schemas.openxmlformats.org/officeDocument/2006/relationships/slideMaster" Target="../slideMasters/slideMaster1.xml"/><Relationship Id="rId4" Type="http://schemas.openxmlformats.org/officeDocument/2006/relationships/tags" Target="../tags/tag331.xml"/><Relationship Id="rId9" Type="http://schemas.openxmlformats.org/officeDocument/2006/relationships/tags" Target="../tags/tag336.xml"/><Relationship Id="rId14" Type="http://schemas.openxmlformats.org/officeDocument/2006/relationships/image" Target="file:///C:\Users\1V994W2\PycharmProjects\PPT_Background_Generation/pic_temp/1_pic_quater_left_down.png" TargetMode="Externa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344.xml"/><Relationship Id="rId13" Type="http://schemas.openxmlformats.org/officeDocument/2006/relationships/image" Target="../media/image4.png"/><Relationship Id="rId3" Type="http://schemas.openxmlformats.org/officeDocument/2006/relationships/tags" Target="../tags/tag339.xml"/><Relationship Id="rId7" Type="http://schemas.openxmlformats.org/officeDocument/2006/relationships/tags" Target="../tags/tag343.xml"/><Relationship Id="rId12" Type="http://schemas.openxmlformats.org/officeDocument/2006/relationships/image" Target="file:///C:\Users\1V994W2\PycharmProjects\PPT_Background_Generation/pic_temp/0_pic_quater_right_down.png" TargetMode="Externa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image" Target="../media/image2.png"/><Relationship Id="rId5" Type="http://schemas.openxmlformats.org/officeDocument/2006/relationships/tags" Target="../tags/tag341.xml"/><Relationship Id="rId10" Type="http://schemas.openxmlformats.org/officeDocument/2006/relationships/slideMaster" Target="../slideMasters/slideMaster1.xml"/><Relationship Id="rId4" Type="http://schemas.openxmlformats.org/officeDocument/2006/relationships/tags" Target="../tags/tag340.xml"/><Relationship Id="rId9" Type="http://schemas.openxmlformats.org/officeDocument/2006/relationships/tags" Target="../tags/tag345.xml"/><Relationship Id="rId14" Type="http://schemas.openxmlformats.org/officeDocument/2006/relationships/image" Target="file:///C:\Users\1V994W2\PycharmProjects\PPT_Background_Generation/pic_temp/1_pic_quater_left_down.png" TargetMode="Externa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353.xml"/><Relationship Id="rId13" Type="http://schemas.openxmlformats.org/officeDocument/2006/relationships/image" Target="../media/image2.png"/><Relationship Id="rId3" Type="http://schemas.openxmlformats.org/officeDocument/2006/relationships/tags" Target="../tags/tag348.xml"/><Relationship Id="rId7" Type="http://schemas.openxmlformats.org/officeDocument/2006/relationships/tags" Target="../tags/tag352.xml"/><Relationship Id="rId12" Type="http://schemas.openxmlformats.org/officeDocument/2006/relationships/slideMaster" Target="../slideMasters/slideMaster1.xml"/><Relationship Id="rId2" Type="http://schemas.openxmlformats.org/officeDocument/2006/relationships/tags" Target="../tags/tag347.xml"/><Relationship Id="rId16" Type="http://schemas.openxmlformats.org/officeDocument/2006/relationships/image" Target="file:///C:\Users\1V994W2\PycharmProjects\PPT_Background_Generation/pic_temp/1_pic_quater_left_down.png" TargetMode="Externa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tags" Target="../tags/tag356.xml"/><Relationship Id="rId5" Type="http://schemas.openxmlformats.org/officeDocument/2006/relationships/tags" Target="../tags/tag350.xml"/><Relationship Id="rId15" Type="http://schemas.openxmlformats.org/officeDocument/2006/relationships/image" Target="../media/image4.png"/><Relationship Id="rId10" Type="http://schemas.openxmlformats.org/officeDocument/2006/relationships/tags" Target="../tags/tag355.xml"/><Relationship Id="rId4" Type="http://schemas.openxmlformats.org/officeDocument/2006/relationships/tags" Target="../tags/tag349.xml"/><Relationship Id="rId9" Type="http://schemas.openxmlformats.org/officeDocument/2006/relationships/tags" Target="../tags/tag354.xml"/><Relationship Id="rId14" Type="http://schemas.openxmlformats.org/officeDocument/2006/relationships/image" Target="file:///C:\Users\1V994W2\PycharmProjects\PPT_Background_Generation/pic_temp/0_pic_quater_right_down.png" TargetMode="Externa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364.xml"/><Relationship Id="rId13" Type="http://schemas.openxmlformats.org/officeDocument/2006/relationships/image" Target="file:///C:\Users\1V994W2\PycharmProjects\PPT_Background_Generation/pic_temp/1_pic_quater_left_down.png" TargetMode="External"/><Relationship Id="rId3" Type="http://schemas.openxmlformats.org/officeDocument/2006/relationships/tags" Target="../tags/tag359.xml"/><Relationship Id="rId7" Type="http://schemas.openxmlformats.org/officeDocument/2006/relationships/tags" Target="../tags/tag363.xml"/><Relationship Id="rId12" Type="http://schemas.openxmlformats.org/officeDocument/2006/relationships/image" Target="../media/image6.png"/><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tags" Target="../tags/tag362.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361.xml"/><Relationship Id="rId10" Type="http://schemas.openxmlformats.org/officeDocument/2006/relationships/image" Target="../media/image5.png"/><Relationship Id="rId4" Type="http://schemas.openxmlformats.org/officeDocument/2006/relationships/tags" Target="../tags/tag360.xml"/><Relationship Id="rId9"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67.xml"/><Relationship Id="rId7" Type="http://schemas.openxmlformats.org/officeDocument/2006/relationships/tags" Target="../tags/tag371.xml"/><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tags" Target="../tags/tag370.xml"/><Relationship Id="rId5" Type="http://schemas.openxmlformats.org/officeDocument/2006/relationships/tags" Target="../tags/tag369.xml"/><Relationship Id="rId10" Type="http://schemas.openxmlformats.org/officeDocument/2006/relationships/image" Target="file:///C:\Users\1V994W2\PycharmProjects\PPT_Background_Generation/pic_temp/0_pic_quater_right_down.png" TargetMode="External"/><Relationship Id="rId4" Type="http://schemas.openxmlformats.org/officeDocument/2006/relationships/tags" Target="../tags/tag368.xml"/><Relationship Id="rId9"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file:///C:\Users\1V994W2\PycharmProjects\PPT_Background_Generation/pic_temp/0_pic_quater_right_down.png" TargetMode="Externa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2.png"/><Relationship Id="rId5" Type="http://schemas.openxmlformats.org/officeDocument/2006/relationships/tags" Target="../tags/tag37.xml"/><Relationship Id="rId10" Type="http://schemas.openxmlformats.org/officeDocument/2006/relationships/slideMaster" Target="../slideMasters/slideMaster1.xml"/><Relationship Id="rId4" Type="http://schemas.openxmlformats.org/officeDocument/2006/relationships/tags" Target="../tags/tag36.xml"/><Relationship Id="rId9" Type="http://schemas.openxmlformats.org/officeDocument/2006/relationships/tags" Target="../tags/tag41.xml"/></Relationships>
</file>

<file path=ppt/slideLayouts/_rels/slideLayout50.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374.xml"/><Relationship Id="rId7" Type="http://schemas.openxmlformats.org/officeDocument/2006/relationships/image" Target="../media/image2.png"/><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slideMaster" Target="../slideMasters/slideMaster1.xml"/><Relationship Id="rId5" Type="http://schemas.openxmlformats.org/officeDocument/2006/relationships/tags" Target="../tags/tag376.xml"/><Relationship Id="rId4" Type="http://schemas.openxmlformats.org/officeDocument/2006/relationships/tags" Target="../tags/tag375.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384.xml"/><Relationship Id="rId13" Type="http://schemas.openxmlformats.org/officeDocument/2006/relationships/image" Target="file:///C:\Users\1V994W2\PycharmProjects\PPT_Background_Generation/pic_temp/1_pic_quater_left_down.png" TargetMode="External"/><Relationship Id="rId3" Type="http://schemas.openxmlformats.org/officeDocument/2006/relationships/tags" Target="../tags/tag379.xml"/><Relationship Id="rId7" Type="http://schemas.openxmlformats.org/officeDocument/2006/relationships/tags" Target="../tags/tag383.xml"/><Relationship Id="rId12" Type="http://schemas.openxmlformats.org/officeDocument/2006/relationships/image" Target="../media/image4.png"/><Relationship Id="rId2" Type="http://schemas.openxmlformats.org/officeDocument/2006/relationships/tags" Target="../tags/tag378.xml"/><Relationship Id="rId1" Type="http://schemas.openxmlformats.org/officeDocument/2006/relationships/tags" Target="../tags/tag377.xml"/><Relationship Id="rId6" Type="http://schemas.openxmlformats.org/officeDocument/2006/relationships/tags" Target="../tags/tag382.xml"/><Relationship Id="rId11" Type="http://schemas.openxmlformats.org/officeDocument/2006/relationships/image" Target="file:///C:\Users\1V994W2\Documents\Tencent%20Files\574576071\FileRecv\&#25340;&#35013;&#32032;&#26448;\&#21830;&#21153;&#25968;&#25454;-10\\01\subject_holdleft_41,235,255_0_staid_full_0.png" TargetMode="External"/><Relationship Id="rId5" Type="http://schemas.openxmlformats.org/officeDocument/2006/relationships/tags" Target="../tags/tag381.xml"/><Relationship Id="rId10" Type="http://schemas.openxmlformats.org/officeDocument/2006/relationships/image" Target="../media/image1.png"/><Relationship Id="rId4" Type="http://schemas.openxmlformats.org/officeDocument/2006/relationships/tags" Target="../tags/tag380.xml"/><Relationship Id="rId9"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387.xml"/><Relationship Id="rId7" Type="http://schemas.openxmlformats.org/officeDocument/2006/relationships/image" Target="../media/image2.png"/><Relationship Id="rId2" Type="http://schemas.openxmlformats.org/officeDocument/2006/relationships/tags" Target="../tags/tag386.xml"/><Relationship Id="rId1" Type="http://schemas.openxmlformats.org/officeDocument/2006/relationships/tags" Target="../tags/tag385.xml"/><Relationship Id="rId6" Type="http://schemas.openxmlformats.org/officeDocument/2006/relationships/slideMaster" Target="../slideMasters/slideMaster1.xml"/><Relationship Id="rId5" Type="http://schemas.openxmlformats.org/officeDocument/2006/relationships/tags" Target="../tags/tag389.xml"/><Relationship Id="rId4" Type="http://schemas.openxmlformats.org/officeDocument/2006/relationships/tags" Target="../tags/tag388.xml"/></Relationships>
</file>

<file path=ppt/slideLayouts/_rels/slideLayout5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92.xml"/><Relationship Id="rId7" Type="http://schemas.openxmlformats.org/officeDocument/2006/relationships/tags" Target="../tags/tag396.xml"/><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tags" Target="../tags/tag395.xml"/><Relationship Id="rId5" Type="http://schemas.openxmlformats.org/officeDocument/2006/relationships/tags" Target="../tags/tag394.xml"/><Relationship Id="rId10" Type="http://schemas.openxmlformats.org/officeDocument/2006/relationships/image" Target="file:///C:\Users\1V994W2\PycharmProjects\PPT_Background_Generation/pic_temp/0_pic_quater_right_down.png" TargetMode="External"/><Relationship Id="rId4" Type="http://schemas.openxmlformats.org/officeDocument/2006/relationships/tags" Target="../tags/tag393.xml"/><Relationship Id="rId9"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404.xml"/><Relationship Id="rId3" Type="http://schemas.openxmlformats.org/officeDocument/2006/relationships/tags" Target="../tags/tag399.xml"/><Relationship Id="rId7" Type="http://schemas.openxmlformats.org/officeDocument/2006/relationships/tags" Target="../tags/tag403.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tags" Target="../tags/tag402.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401.xml"/><Relationship Id="rId10" Type="http://schemas.openxmlformats.org/officeDocument/2006/relationships/image" Target="../media/image2.png"/><Relationship Id="rId4" Type="http://schemas.openxmlformats.org/officeDocument/2006/relationships/tags" Target="../tags/tag400.xml"/><Relationship Id="rId9"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image" Target="../media/image4.png"/><Relationship Id="rId3" Type="http://schemas.openxmlformats.org/officeDocument/2006/relationships/tags" Target="../tags/tag407.xml"/><Relationship Id="rId7" Type="http://schemas.openxmlformats.org/officeDocument/2006/relationships/tags" Target="../tags/tag411.xml"/><Relationship Id="rId12" Type="http://schemas.openxmlformats.org/officeDocument/2006/relationships/image" Target="file:///C:\Users\1V994W2\PycharmProjects\PPT_Background_Generation/pic_temp/0_pic_quater_right_down.png" TargetMode="Externa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image" Target="../media/image2.png"/><Relationship Id="rId5" Type="http://schemas.openxmlformats.org/officeDocument/2006/relationships/tags" Target="../tags/tag409.xml"/><Relationship Id="rId10" Type="http://schemas.openxmlformats.org/officeDocument/2006/relationships/slideMaster" Target="../slideMasters/slideMaster1.xml"/><Relationship Id="rId4" Type="http://schemas.openxmlformats.org/officeDocument/2006/relationships/tags" Target="../tags/tag408.xml"/><Relationship Id="rId9" Type="http://schemas.openxmlformats.org/officeDocument/2006/relationships/tags" Target="../tags/tag413.xml"/><Relationship Id="rId14" Type="http://schemas.openxmlformats.org/officeDocument/2006/relationships/image" Target="file:///C:\Users\1V994W2\PycharmProjects\PPT_Background_Generation/pic_temp/1_pic_quater_left_down.png" TargetMode="Externa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421.xml"/><Relationship Id="rId13" Type="http://schemas.openxmlformats.org/officeDocument/2006/relationships/image" Target="../media/image4.png"/><Relationship Id="rId3" Type="http://schemas.openxmlformats.org/officeDocument/2006/relationships/tags" Target="../tags/tag416.xml"/><Relationship Id="rId7" Type="http://schemas.openxmlformats.org/officeDocument/2006/relationships/tags" Target="../tags/tag420.xml"/><Relationship Id="rId12" Type="http://schemas.openxmlformats.org/officeDocument/2006/relationships/image" Target="file:///C:\Users\1V994W2\PycharmProjects\PPT_Background_Generation/pic_temp/0_pic_quater_right_down.png" TargetMode="External"/><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tags" Target="../tags/tag419.xml"/><Relationship Id="rId11" Type="http://schemas.openxmlformats.org/officeDocument/2006/relationships/image" Target="../media/image2.png"/><Relationship Id="rId5" Type="http://schemas.openxmlformats.org/officeDocument/2006/relationships/tags" Target="../tags/tag418.xml"/><Relationship Id="rId10" Type="http://schemas.openxmlformats.org/officeDocument/2006/relationships/slideMaster" Target="../slideMasters/slideMaster1.xml"/><Relationship Id="rId4" Type="http://schemas.openxmlformats.org/officeDocument/2006/relationships/tags" Target="../tags/tag417.xml"/><Relationship Id="rId9" Type="http://schemas.openxmlformats.org/officeDocument/2006/relationships/tags" Target="../tags/tag422.xml"/><Relationship Id="rId14" Type="http://schemas.openxmlformats.org/officeDocument/2006/relationships/image" Target="file:///C:\Users\1V994W2\PycharmProjects\PPT_Background_Generation/pic_temp/1_pic_quater_left_down.png" TargetMode="Externa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430.xml"/><Relationship Id="rId13" Type="http://schemas.openxmlformats.org/officeDocument/2006/relationships/image" Target="../media/image2.png"/><Relationship Id="rId3" Type="http://schemas.openxmlformats.org/officeDocument/2006/relationships/tags" Target="../tags/tag425.xml"/><Relationship Id="rId7" Type="http://schemas.openxmlformats.org/officeDocument/2006/relationships/tags" Target="../tags/tag429.xml"/><Relationship Id="rId12" Type="http://schemas.openxmlformats.org/officeDocument/2006/relationships/slideMaster" Target="../slideMasters/slideMaster1.xml"/><Relationship Id="rId2" Type="http://schemas.openxmlformats.org/officeDocument/2006/relationships/tags" Target="../tags/tag424.xml"/><Relationship Id="rId16" Type="http://schemas.openxmlformats.org/officeDocument/2006/relationships/image" Target="file:///C:\Users\1V994W2\PycharmProjects\PPT_Background_Generation/pic_temp/1_pic_quater_left_down.png" TargetMode="External"/><Relationship Id="rId1" Type="http://schemas.openxmlformats.org/officeDocument/2006/relationships/tags" Target="../tags/tag423.xml"/><Relationship Id="rId6" Type="http://schemas.openxmlformats.org/officeDocument/2006/relationships/tags" Target="../tags/tag428.xml"/><Relationship Id="rId11" Type="http://schemas.openxmlformats.org/officeDocument/2006/relationships/tags" Target="../tags/tag433.xml"/><Relationship Id="rId5" Type="http://schemas.openxmlformats.org/officeDocument/2006/relationships/tags" Target="../tags/tag427.xml"/><Relationship Id="rId15" Type="http://schemas.openxmlformats.org/officeDocument/2006/relationships/image" Target="../media/image4.png"/><Relationship Id="rId10" Type="http://schemas.openxmlformats.org/officeDocument/2006/relationships/tags" Target="../tags/tag432.xml"/><Relationship Id="rId4" Type="http://schemas.openxmlformats.org/officeDocument/2006/relationships/tags" Target="../tags/tag426.xml"/><Relationship Id="rId9" Type="http://schemas.openxmlformats.org/officeDocument/2006/relationships/tags" Target="../tags/tag431.xml"/><Relationship Id="rId14" Type="http://schemas.openxmlformats.org/officeDocument/2006/relationships/image" Target="file:///C:\Users\1V994W2\PycharmProjects\PPT_Background_Generation/pic_temp/0_pic_quater_right_down.png" TargetMode="Externa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441.xml"/><Relationship Id="rId13" Type="http://schemas.openxmlformats.org/officeDocument/2006/relationships/image" Target="file:///C:\Users\1V994W2\PycharmProjects\PPT_Background_Generation/pic_temp/1_pic_quater_left_down.png" TargetMode="External"/><Relationship Id="rId3" Type="http://schemas.openxmlformats.org/officeDocument/2006/relationships/tags" Target="../tags/tag436.xml"/><Relationship Id="rId7" Type="http://schemas.openxmlformats.org/officeDocument/2006/relationships/tags" Target="../tags/tag440.xml"/><Relationship Id="rId12" Type="http://schemas.openxmlformats.org/officeDocument/2006/relationships/image" Target="../media/image6.png"/><Relationship Id="rId2" Type="http://schemas.openxmlformats.org/officeDocument/2006/relationships/tags" Target="../tags/tag435.xml"/><Relationship Id="rId1" Type="http://schemas.openxmlformats.org/officeDocument/2006/relationships/tags" Target="../tags/tag434.xml"/><Relationship Id="rId6" Type="http://schemas.openxmlformats.org/officeDocument/2006/relationships/tags" Target="../tags/tag439.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438.xml"/><Relationship Id="rId10" Type="http://schemas.openxmlformats.org/officeDocument/2006/relationships/image" Target="../media/image5.png"/><Relationship Id="rId4" Type="http://schemas.openxmlformats.org/officeDocument/2006/relationships/tags" Target="../tags/tag437.xml"/><Relationship Id="rId9" Type="http://schemas.openxmlformats.org/officeDocument/2006/relationships/slideMaster" Target="../slideMasters/slideMaster1.xml"/><Relationship Id="rId14" Type="http://schemas.openxmlformats.org/officeDocument/2006/relationships/hyperlink" Target="http://www.1ppt.com/hangye/" TargetMode="Externa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46.xml"/><Relationship Id="rId10" Type="http://schemas.openxmlformats.org/officeDocument/2006/relationships/image" Target="../media/image2.png"/><Relationship Id="rId4" Type="http://schemas.openxmlformats.org/officeDocument/2006/relationships/tags" Target="../tags/tag45.xml"/><Relationship Id="rId9" Type="http://schemas.openxmlformats.org/officeDocument/2006/relationships/image" Target="file:///C:\Users\1V994W2\Documents\Tencent%20Files\574576071\FileRecv\&#25340;&#35013;&#32032;&#26448;\&#21830;&#21153;&#25968;&#25454;-10\\01\subject_holdleft_41,235,255_0_staid_full_0.png" TargetMode="Externa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image" Target="file:///C:\Users\1V994W2\PycharmProjects\PPT_Background_Generation/pic_temp/0_pic_quater_right_down.png" TargetMode="External"/><Relationship Id="rId4" Type="http://schemas.openxmlformats.org/officeDocument/2006/relationships/tags" Target="../tags/tag54.xml"/><Relationship Id="rId9"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0.xml"/><Relationship Id="rId7"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9" Type="http://schemas.openxmlformats.org/officeDocument/2006/relationships/image" Target="file:///C:\Users\1V994W2\PycharmProjects\PPT_Background_Generation/pic_temp/0_pic_quater_right_down.pn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9" r:link="rId10">
            <a:extLst>
              <a:ext uri="{28A0092B-C50C-407E-A947-70E740481C1C}">
                <a14:useLocalDpi xmlns:a14="http://schemas.microsoft.com/office/drawing/2010/main" val="0"/>
              </a:ext>
            </a:extLst>
          </a:blip>
          <a:stretch>
            <a:fillRect/>
          </a:stretch>
        </p:blipFill>
        <p:spPr>
          <a:xfrm>
            <a:off x="6096000" y="992811"/>
            <a:ext cx="5486400" cy="4872378"/>
          </a:xfrm>
          <a:prstGeom prst="rect">
            <a:avLst/>
          </a:prstGeom>
        </p:spPr>
      </p:pic>
      <p:pic>
        <p:nvPicPr>
          <p:cNvPr id="5" name="图片 4"/>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2"/>
            <a:ext cx="720091" cy="717221"/>
          </a:xfrm>
          <a:prstGeom prst="rect">
            <a:avLst/>
          </a:prstGeom>
        </p:spPr>
      </p:pic>
      <p:sp>
        <p:nvSpPr>
          <p:cNvPr id="16" name="日期占位符 15"/>
          <p:cNvSpPr>
            <a:spLocks noGrp="1"/>
          </p:cNvSpPr>
          <p:nvPr>
            <p:ph type="dt" sz="half" idx="10"/>
            <p:custDataLst>
              <p:tags r:id="rId3"/>
            </p:custDataLst>
          </p:nvPr>
        </p:nvSpPr>
        <p:spPr>
          <a:xfrm>
            <a:off x="879743" y="6349833"/>
            <a:ext cx="2700000" cy="316800"/>
          </a:xfrm>
        </p:spPr>
        <p:txBody>
          <a:bodyPr wrap="square">
            <a:normAutofit/>
          </a:bodyPr>
          <a:lstStyle>
            <a:lvl1pPr>
              <a:defRPr>
                <a:latin typeface="Arial" panose="020B0604020202020204" pitchFamily="34" charset="0"/>
                <a:ea typeface="微软雅黑" pitchFamily="34" charset="-122"/>
              </a:defRPr>
            </a:lvl1pPr>
          </a:lstStyle>
          <a:p>
            <a:fld id="{760FBDFE-C587-4B4C-A407-44438C67B59E}" type="datetimeFigureOut">
              <a:rPr lang="zh-CN" altLang="en-US" smtClean="0"/>
              <a:pPr/>
              <a:t>2025/3/8</a:t>
            </a:fld>
            <a:endParaRPr lang="zh-CN" altLang="en-US" dirty="0"/>
          </a:p>
        </p:txBody>
      </p:sp>
      <p:sp>
        <p:nvSpPr>
          <p:cNvPr id="17" name="页脚占位符 16"/>
          <p:cNvSpPr>
            <a:spLocks noGrp="1"/>
          </p:cNvSpPr>
          <p:nvPr>
            <p:ph type="ftr" sz="quarter" idx="11"/>
            <p:custDataLst>
              <p:tags r:id="rId4"/>
            </p:custDataLst>
          </p:nvPr>
        </p:nvSpPr>
        <p:spPr>
          <a:xfrm>
            <a:off x="4116000" y="6349833"/>
            <a:ext cx="3960000" cy="316800"/>
          </a:xfrm>
        </p:spPr>
        <p:txBody>
          <a:bodyPr wrap="square">
            <a:normAutofit/>
          </a:bodyPr>
          <a:lstStyle>
            <a:lvl1pPr>
              <a:defRPr>
                <a:latin typeface="Arial" panose="020B0604020202020204" pitchFamily="34" charset="0"/>
                <a:ea typeface="微软雅黑" pitchFamily="3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8610600" y="6349833"/>
            <a:ext cx="2700000" cy="316800"/>
          </a:xfrm>
        </p:spPr>
        <p:txBody>
          <a:bodyPr wrap="square">
            <a:normAutofit/>
          </a:bodyPr>
          <a:lstStyle>
            <a:lvl1pPr>
              <a:defRPr>
                <a:latin typeface="Arial" panose="020B0604020202020204" pitchFamily="34" charset="0"/>
                <a:ea typeface="微软雅黑" pitchFamily="34" charset="-122"/>
              </a:defRPr>
            </a:lvl1pPr>
          </a:lstStyle>
          <a:p>
            <a:fld id="{49AE70B2-8BF9-45C0-BB95-33D1B9D3A854}" type="slidenum">
              <a:rPr lang="zh-CN" altLang="en-US" smtClean="0"/>
              <a:pPr/>
              <a:t>‹#›</a:t>
            </a:fld>
            <a:endParaRPr lang="zh-CN" altLang="en-US" dirty="0"/>
          </a:p>
        </p:txBody>
      </p:sp>
      <p:sp>
        <p:nvSpPr>
          <p:cNvPr id="3" name="副标题 2"/>
          <p:cNvSpPr>
            <a:spLocks noGrp="1"/>
          </p:cNvSpPr>
          <p:nvPr>
            <p:ph type="subTitle" idx="14" hasCustomPrompt="1"/>
            <p:custDataLst>
              <p:tags r:id="rId6"/>
            </p:custDataLst>
          </p:nvPr>
        </p:nvSpPr>
        <p:spPr>
          <a:xfrm>
            <a:off x="812444" y="3461068"/>
            <a:ext cx="4775239" cy="111125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800" b="0" spc="200">
                <a:solidFill>
                  <a:schemeClr val="bg1"/>
                </a:solidFill>
                <a:latin typeface="Arial" panose="020B0604020202020204" pitchFamily="34" charset="0"/>
                <a:ea typeface="微软雅黑"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p>
        </p:txBody>
      </p:sp>
      <p:sp>
        <p:nvSpPr>
          <p:cNvPr id="2" name="标题 1"/>
          <p:cNvSpPr>
            <a:spLocks noGrp="1"/>
          </p:cNvSpPr>
          <p:nvPr>
            <p:ph type="ctrTitle" idx="13" hasCustomPrompt="1"/>
            <p:custDataLst>
              <p:tags r:id="rId7"/>
            </p:custDataLst>
          </p:nvPr>
        </p:nvSpPr>
        <p:spPr>
          <a:xfrm>
            <a:off x="762319" y="2285686"/>
            <a:ext cx="4825365" cy="97091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3" name="日期占位符 2"/>
          <p:cNvSpPr>
            <a:spLocks noGrp="1"/>
          </p:cNvSpPr>
          <p:nvPr>
            <p:ph type="dt" sz="half" idx="10"/>
            <p:custDataLst>
              <p:tags r:id="rId2"/>
            </p:custDataLst>
          </p:nvPr>
        </p:nvSpPr>
        <p:spPr>
          <a:xfrm>
            <a:off x="879743" y="6349833"/>
            <a:ext cx="2700000" cy="316800"/>
          </a:xfrm>
        </p:spPr>
        <p:txBody>
          <a:bodyPr wrap="square">
            <a:normAutofit/>
          </a:bodyPr>
          <a:lstStyle>
            <a:lvl1pPr>
              <a:defRPr>
                <a:latin typeface="Arial" panose="020B0604020202020204" pitchFamily="34" charset="0"/>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itchFamily="3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5"/>
            </p:custDataLst>
          </p:nvPr>
        </p:nvSpPr>
        <p:spPr>
          <a:xfrm>
            <a:off x="669931" y="952510"/>
            <a:ext cx="10852237" cy="5388907"/>
          </a:xfrm>
        </p:spPr>
        <p:txBody>
          <a:bodyPr wrap="square">
            <a:normAutofit/>
          </a:bodyPr>
          <a:lstStyle>
            <a:lvl1pPr>
              <a:defRPr>
                <a:solidFill>
                  <a:schemeClr val="bg1"/>
                </a:solidFill>
                <a:latin typeface="Arial" panose="020B0604020202020204" pitchFamily="34" charset="0"/>
                <a:ea typeface="微软雅黑" pitchFamily="34" charset="-122"/>
              </a:defRPr>
            </a:lvl1pPr>
            <a:lvl2pPr>
              <a:defRPr>
                <a:solidFill>
                  <a:schemeClr val="bg1"/>
                </a:solidFill>
                <a:latin typeface="Arial" panose="020B0604020202020204" pitchFamily="34" charset="0"/>
                <a:ea typeface="微软雅黑" pitchFamily="34" charset="-122"/>
              </a:defRPr>
            </a:lvl2pPr>
            <a:lvl3pPr>
              <a:defRPr>
                <a:solidFill>
                  <a:schemeClr val="bg1"/>
                </a:solidFill>
                <a:latin typeface="Arial" panose="020B0604020202020204" pitchFamily="34" charset="0"/>
                <a:ea typeface="微软雅黑" pitchFamily="34" charset="-122"/>
              </a:defRPr>
            </a:lvl3pPr>
            <a:lvl4pPr>
              <a:defRPr>
                <a:solidFill>
                  <a:schemeClr val="bg1"/>
                </a:solidFill>
                <a:latin typeface="Arial" panose="020B0604020202020204" pitchFamily="34" charset="0"/>
                <a:ea typeface="微软雅黑" pitchFamily="34" charset="-122"/>
              </a:defRPr>
            </a:lvl4pPr>
            <a:lvl5pPr>
              <a:defRPr>
                <a:solidFill>
                  <a:schemeClr val="bg1"/>
                </a:solidFill>
                <a:latin typeface="Arial" panose="020B0604020202020204" pitchFamily="34" charset="0"/>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10" r:link="rId11">
            <a:extLst>
              <a:ext uri="{28A0092B-C50C-407E-A947-70E740481C1C}">
                <a14:useLocalDpi xmlns:a14="http://schemas.microsoft.com/office/drawing/2010/main" val="0"/>
              </a:ext>
            </a:extLst>
          </a:blip>
          <a:stretch>
            <a:fillRect/>
          </a:stretch>
        </p:blipFill>
        <p:spPr>
          <a:xfrm>
            <a:off x="6096000" y="992811"/>
            <a:ext cx="5486400" cy="4872378"/>
          </a:xfrm>
          <a:prstGeom prst="rect">
            <a:avLst/>
          </a:prstGeom>
        </p:spPr>
      </p:pic>
      <p:pic>
        <p:nvPicPr>
          <p:cNvPr id="6" name="图片 5"/>
          <p:cNvPicPr/>
          <p:nvPr userDrawn="1">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0" y="2"/>
            <a:ext cx="720091" cy="717221"/>
          </a:xfrm>
          <a:prstGeom prst="rect">
            <a:avLst/>
          </a:prstGeom>
        </p:spPr>
      </p:pic>
      <p:sp>
        <p:nvSpPr>
          <p:cNvPr id="3" name="日期占位符 2"/>
          <p:cNvSpPr>
            <a:spLocks noGrp="1"/>
          </p:cNvSpPr>
          <p:nvPr>
            <p:ph type="dt" sz="half" idx="10"/>
            <p:custDataLst>
              <p:tags r:id="rId3"/>
            </p:custDataLst>
          </p:nvPr>
        </p:nvSpPr>
        <p:spPr>
          <a:xfrm>
            <a:off x="879743" y="6349833"/>
            <a:ext cx="2700000" cy="316800"/>
          </a:xfrm>
        </p:spPr>
        <p:txBody>
          <a:bodyPr wrap="square">
            <a:normAutofit/>
          </a:bodyPr>
          <a:lstStyle>
            <a:lvl1pPr>
              <a:defRPr>
                <a:latin typeface="Arial" panose="020B0604020202020204" pitchFamily="34" charset="0"/>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4"/>
            </p:custDataLst>
          </p:nvPr>
        </p:nvSpPr>
        <p:spPr>
          <a:xfrm>
            <a:off x="4116000" y="6349833"/>
            <a:ext cx="3960000" cy="316800"/>
          </a:xfrm>
        </p:spPr>
        <p:txBody>
          <a:bodyPr wrap="square">
            <a:normAutofit/>
          </a:bodyPr>
          <a:lstStyle>
            <a:lvl1pPr>
              <a:defRPr>
                <a:latin typeface="Arial" panose="020B0604020202020204" pitchFamily="34" charset="0"/>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10600" y="6349833"/>
            <a:ext cx="2700000" cy="316800"/>
          </a:xfrm>
        </p:spPr>
        <p:txBody>
          <a:bodyPr wrap="square">
            <a:normAutofit/>
          </a:bodyPr>
          <a:lstStyle>
            <a:lvl1pPr>
              <a:defRPr>
                <a:latin typeface="Arial" panose="020B0604020202020204" pitchFamily="34" charset="0"/>
                <a:ea typeface="微软雅黑" pitchFamily="34" charset="-122"/>
              </a:defRPr>
            </a:lvl1pPr>
          </a:lstStyle>
          <a:p>
            <a:fld id="{49AE70B2-8BF9-45C0-BB95-33D1B9D3A854}" type="slidenum">
              <a:rPr lang="zh-CN" altLang="en-US" smtClean="0"/>
              <a:pPr/>
              <a:t>‹#›</a:t>
            </a:fld>
            <a:endParaRPr lang="zh-CN" altLang="en-US" dirty="0"/>
          </a:p>
        </p:txBody>
      </p:sp>
      <p:sp>
        <p:nvSpPr>
          <p:cNvPr id="8" name="文本占位符 7"/>
          <p:cNvSpPr>
            <a:spLocks noGrp="1"/>
          </p:cNvSpPr>
          <p:nvPr>
            <p:ph type="body" idx="14" hasCustomPrompt="1"/>
            <p:custDataLst>
              <p:tags r:id="rId6"/>
            </p:custDataLst>
          </p:nvPr>
        </p:nvSpPr>
        <p:spPr>
          <a:xfrm>
            <a:off x="1147129" y="3932238"/>
            <a:ext cx="4359911" cy="370205"/>
          </a:xfrm>
        </p:spPr>
        <p:txBody>
          <a:bodyPr vert="horz" wrap="square" lIns="0" tIns="0" rIns="0" bIns="0" anchor="t" anchorCtr="0">
            <a:normAutofit/>
          </a:bodyPr>
          <a:lstStyle>
            <a:lvl1pPr marL="457200" marR="0" indent="-457200" algn="l" rtl="0" eaLnBrk="1" fontAlgn="auto">
              <a:lnSpc>
                <a:spcPct val="100000"/>
              </a:lnSpc>
              <a:spcBef>
                <a:spcPts val="0"/>
              </a:spcBef>
              <a:spcAft>
                <a:spcPts val="0"/>
              </a:spcAft>
              <a:buClrTx/>
              <a:buSzPts val="2000"/>
              <a:buFont typeface="Arial" panose="020B0604020202020204" pitchFamily="34" charset="0"/>
              <a:buNone/>
              <a:defRPr sz="2000" b="0" spc="200">
                <a:solidFill>
                  <a:schemeClr val="bg1"/>
                </a:solidFill>
                <a:latin typeface="Arial" panose="020B0604020202020204" pitchFamily="34" charset="0"/>
                <a:ea typeface="微软雅黑" pitchFamily="34" charset="-122"/>
              </a:defRPr>
            </a:lvl1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dirty="0"/>
              <a:t>单击此处编辑副标题</a:t>
            </a:r>
          </a:p>
        </p:txBody>
      </p:sp>
      <p:sp>
        <p:nvSpPr>
          <p:cNvPr id="2" name="标题 1"/>
          <p:cNvSpPr>
            <a:spLocks noGrp="1"/>
          </p:cNvSpPr>
          <p:nvPr>
            <p:ph type="title" idx="13" hasCustomPrompt="1"/>
            <p:custDataLst>
              <p:tags r:id="rId7"/>
            </p:custDataLst>
          </p:nvPr>
        </p:nvSpPr>
        <p:spPr>
          <a:xfrm>
            <a:off x="1147129" y="2555558"/>
            <a:ext cx="4359911" cy="1172210"/>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p>
        </p:txBody>
      </p:sp>
      <p:cxnSp>
        <p:nvCxnSpPr>
          <p:cNvPr id="9" name="直接连接符 8"/>
          <p:cNvCxnSpPr/>
          <p:nvPr userDrawn="1">
            <p:custDataLst>
              <p:tags r:id="rId8"/>
            </p:custDataLst>
          </p:nvPr>
        </p:nvCxnSpPr>
        <p:spPr>
          <a:xfrm flipV="1">
            <a:off x="842963" y="2720658"/>
            <a:ext cx="0" cy="1524000"/>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标题 1"/>
          <p:cNvSpPr>
            <a:spLocks noGrp="1"/>
          </p:cNvSpPr>
          <p:nvPr>
            <p:ph type="title"/>
            <p:custDataLst>
              <p:tags r:id="rId2"/>
            </p:custDataLst>
          </p:nvPr>
        </p:nvSpPr>
        <p:spPr>
          <a:xfrm>
            <a:off x="669883" y="443230"/>
            <a:ext cx="10852237" cy="441964"/>
          </a:xfrm>
        </p:spPr>
        <p:txBody>
          <a:bodyPr wrap="square">
            <a:normAutofit/>
          </a:bodyPr>
          <a:lstStyle>
            <a:lvl1pPr>
              <a:defRPr baseline="0">
                <a:solidFill>
                  <a:schemeClr val="bg1"/>
                </a:solidFill>
                <a:latin typeface="Arial" panose="020B0604020202020204" pitchFamily="34" charset="0"/>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879743" y="6349833"/>
            <a:ext cx="2700000" cy="316800"/>
          </a:xfrm>
        </p:spPr>
        <p:txBody>
          <a:bodyPr wrap="square">
            <a:normAutofit/>
          </a:bodyPr>
          <a:lstStyle>
            <a:lvl1pPr>
              <a:defRPr>
                <a:latin typeface="Arial" panose="020B0604020202020204" pitchFamily="34" charset="0"/>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4"/>
            </p:custDataLst>
          </p:nvPr>
        </p:nvSpPr>
        <p:spPr>
          <a:xfrm>
            <a:off x="4116000" y="6349833"/>
            <a:ext cx="3960000" cy="316800"/>
          </a:xfrm>
        </p:spPr>
        <p:txBody>
          <a:bodyPr wrap="square">
            <a:normAutofit/>
          </a:bodyPr>
          <a:lstStyle>
            <a:lvl1pPr>
              <a:defRPr>
                <a:latin typeface="Arial" panose="020B0604020202020204" pitchFamily="34" charset="0"/>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10600" y="6349833"/>
            <a:ext cx="2700000" cy="316800"/>
          </a:xfrm>
        </p:spPr>
        <p:txBody>
          <a:bodyPr wrap="square">
            <a:normAutofit/>
          </a:bodyPr>
          <a:lstStyle>
            <a:lvl1pPr>
              <a:defRPr>
                <a:latin typeface="Arial" panose="020B0604020202020204" pitchFamily="34" charset="0"/>
                <a:ea typeface="微软雅黑" pitchFamily="3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9" name="矩形 8"/>
          <p:cNvSpPr/>
          <p:nvPr userDrawn="1">
            <p:custDataLst>
              <p:tags r:id="rId1"/>
            </p:custDataLst>
          </p:nvPr>
        </p:nvSpPr>
        <p:spPr>
          <a:xfrm>
            <a:off x="292076"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ea typeface="微软雅黑" pitchFamily="34" charset="-122"/>
            </a:endParaRPr>
          </a:p>
        </p:txBody>
      </p:sp>
      <p:pic>
        <p:nvPicPr>
          <p:cNvPr id="8" name="图片 7"/>
          <p:cNvPicPr/>
          <p:nvPr userDrawn="1">
            <p:custDataLst>
              <p:tags r:id="rId2"/>
            </p:custDataLst>
          </p:nvPr>
        </p:nvPicPr>
        <p:blipFill>
          <a:blip r:embed="rId9" r:link="rId10"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标题 1"/>
          <p:cNvSpPr>
            <a:spLocks noGrp="1"/>
          </p:cNvSpPr>
          <p:nvPr>
            <p:ph type="title" hasCustomPrompt="1"/>
            <p:custDataLst>
              <p:tags r:id="rId3"/>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itchFamily="3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itchFamily="34" charset="-122"/>
              </a:defRPr>
            </a:lvl1pPr>
            <a:lvl2pPr>
              <a:defRPr baseline="0">
                <a:solidFill>
                  <a:schemeClr val="tx1"/>
                </a:solidFill>
                <a:latin typeface="Arial" panose="020B0604020202020204" pitchFamily="34" charset="0"/>
                <a:ea typeface="微软雅黑" pitchFamily="34" charset="-122"/>
              </a:defRPr>
            </a:lvl2pPr>
            <a:lvl3pPr>
              <a:defRPr baseline="0">
                <a:solidFill>
                  <a:schemeClr val="tx1"/>
                </a:solidFill>
                <a:latin typeface="Arial" panose="020B0604020202020204" pitchFamily="34" charset="0"/>
                <a:ea typeface="微软雅黑" pitchFamily="34" charset="-122"/>
              </a:defRPr>
            </a:lvl3pPr>
            <a:lvl4pPr>
              <a:defRPr baseline="0">
                <a:solidFill>
                  <a:schemeClr val="tx1"/>
                </a:solidFill>
                <a:latin typeface="Arial" panose="020B0604020202020204" pitchFamily="34" charset="0"/>
                <a:ea typeface="微软雅黑" pitchFamily="34" charset="-122"/>
              </a:defRPr>
            </a:lvl4pPr>
            <a:lvl5pPr>
              <a:defRPr baseline="0">
                <a:solidFill>
                  <a:schemeClr val="tx1"/>
                </a:solidFill>
                <a:latin typeface="Arial" panose="020B0604020202020204" pitchFamily="34" charset="0"/>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879743" y="6349833"/>
            <a:ext cx="2700000" cy="316800"/>
          </a:xfrm>
        </p:spPr>
        <p:txBody>
          <a:bodyPr wrap="square">
            <a:normAutofit/>
          </a:bodyPr>
          <a:lstStyle>
            <a:lvl1pPr>
              <a:defRPr>
                <a:latin typeface="Arial" panose="020B0604020202020204" pitchFamily="34" charset="0"/>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itchFamily="3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1" y="0"/>
            <a:ext cx="4824603" cy="68580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ea typeface="微软雅黑" pitchFamily="34" charset="-122"/>
            </a:endParaRPr>
          </a:p>
        </p:txBody>
      </p:sp>
      <p:pic>
        <p:nvPicPr>
          <p:cNvPr id="8" name="图片 7"/>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11471909" y="2"/>
            <a:ext cx="720091" cy="717221"/>
          </a:xfrm>
          <a:prstGeom prst="rect">
            <a:avLst/>
          </a:prstGeom>
        </p:spPr>
      </p:pic>
      <p:sp>
        <p:nvSpPr>
          <p:cNvPr id="2" name="标题 1"/>
          <p:cNvSpPr>
            <a:spLocks noGrp="1"/>
          </p:cNvSpPr>
          <p:nvPr>
            <p:ph type="title" hasCustomPrompt="1"/>
            <p:custDataLst>
              <p:tags r:id="rId3"/>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itchFamily="3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879743" y="6349833"/>
            <a:ext cx="2700000" cy="316800"/>
          </a:xfrm>
        </p:spPr>
        <p:txBody>
          <a:bodyPr wrap="square">
            <a:normAutofit/>
          </a:bodyPr>
          <a:lstStyle>
            <a:lvl1pPr>
              <a:defRPr>
                <a:latin typeface="Arial" panose="020B0604020202020204" pitchFamily="34" charset="0"/>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5"/>
            </p:custDataLst>
          </p:nvPr>
        </p:nvSpPr>
        <p:spPr>
          <a:xfrm>
            <a:off x="4116000" y="6349833"/>
            <a:ext cx="3960000" cy="316800"/>
          </a:xfrm>
        </p:spPr>
        <p:txBody>
          <a:bodyPr wrap="square">
            <a:normAutofit/>
          </a:bodyPr>
          <a:lstStyle>
            <a:lvl1pPr>
              <a:defRPr>
                <a:latin typeface="Arial" panose="020B0604020202020204" pitchFamily="34" charset="0"/>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p:spPr>
        <p:txBody>
          <a:bodyPr wrap="square">
            <a:normAutofit/>
          </a:bodyPr>
          <a:lstStyle>
            <a:lvl1pPr>
              <a:defRPr>
                <a:latin typeface="Arial" panose="020B0604020202020204" pitchFamily="34" charset="0"/>
                <a:ea typeface="微软雅黑" pitchFamily="3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itchFamily="34" charset="-122"/>
              </a:defRPr>
            </a:lvl1pPr>
            <a:lvl2pPr>
              <a:defRPr baseline="0">
                <a:solidFill>
                  <a:schemeClr val="tx1"/>
                </a:solidFill>
                <a:latin typeface="Arial" panose="020B0604020202020204" pitchFamily="34" charset="0"/>
                <a:ea typeface="微软雅黑" pitchFamily="34" charset="-122"/>
              </a:defRPr>
            </a:lvl2pPr>
            <a:lvl3pPr>
              <a:defRPr baseline="0">
                <a:solidFill>
                  <a:schemeClr val="tx1"/>
                </a:solidFill>
                <a:latin typeface="Arial" panose="020B0604020202020204" pitchFamily="34" charset="0"/>
                <a:ea typeface="微软雅黑" pitchFamily="34" charset="-122"/>
              </a:defRPr>
            </a:lvl3pPr>
            <a:lvl4pPr>
              <a:defRPr baseline="0">
                <a:solidFill>
                  <a:schemeClr val="tx1"/>
                </a:solidFill>
                <a:latin typeface="Arial" panose="020B0604020202020204" pitchFamily="34" charset="0"/>
                <a:ea typeface="微软雅黑" pitchFamily="34" charset="-122"/>
              </a:defRPr>
            </a:lvl4pPr>
            <a:lvl5pPr>
              <a:defRPr baseline="0">
                <a:solidFill>
                  <a:schemeClr val="tx1"/>
                </a:solidFill>
                <a:latin typeface="Arial" panose="020B0604020202020204" pitchFamily="34" charset="0"/>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40"/>
            <a:ext cx="6480000" cy="5087937"/>
          </a:xfrm>
        </p:spPr>
        <p:txBody>
          <a:bodyPr wrap="square">
            <a:normAutofit/>
          </a:bodyPr>
          <a:lstStyle>
            <a:lvl1pPr>
              <a:defRPr baseline="0">
                <a:solidFill>
                  <a:schemeClr val="bg1"/>
                </a:solidFill>
                <a:latin typeface="Arial" panose="020B0604020202020204" pitchFamily="34" charset="0"/>
                <a:ea typeface="微软雅黑" pitchFamily="34" charset="-122"/>
              </a:defRPr>
            </a:lvl1pPr>
            <a:lvl2pPr>
              <a:defRPr baseline="0">
                <a:solidFill>
                  <a:schemeClr val="bg1"/>
                </a:solidFill>
                <a:latin typeface="Arial" panose="020B0604020202020204" pitchFamily="34" charset="0"/>
                <a:ea typeface="微软雅黑" pitchFamily="34" charset="-122"/>
              </a:defRPr>
            </a:lvl2pPr>
            <a:lvl3pPr>
              <a:defRPr baseline="0">
                <a:solidFill>
                  <a:schemeClr val="bg1"/>
                </a:solidFill>
                <a:latin typeface="Arial" panose="020B0604020202020204" pitchFamily="34" charset="0"/>
                <a:ea typeface="微软雅黑" pitchFamily="34" charset="-122"/>
              </a:defRPr>
            </a:lvl3pPr>
            <a:lvl4pPr>
              <a:defRPr baseline="0">
                <a:solidFill>
                  <a:schemeClr val="bg1"/>
                </a:solidFill>
                <a:latin typeface="Arial" panose="020B0604020202020204" pitchFamily="34" charset="0"/>
                <a:ea typeface="微软雅黑" pitchFamily="34" charset="-122"/>
              </a:defRPr>
            </a:lvl4pPr>
            <a:lvl5pPr>
              <a:defRPr baseline="0">
                <a:solidFill>
                  <a:schemeClr val="bg1"/>
                </a:solidFill>
                <a:latin typeface="Arial" panose="020B0604020202020204" pitchFamily="34" charset="0"/>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2"/>
            <a:ext cx="12192000" cy="2664333"/>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ea typeface="微软雅黑" pitchFamily="34" charset="-122"/>
            </a:endParaRPr>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2"/>
            <a:ext cx="720091" cy="717221"/>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09" y="2"/>
            <a:ext cx="720091" cy="717221"/>
          </a:xfrm>
          <a:prstGeom prst="rect">
            <a:avLst/>
          </a:prstGeom>
        </p:spPr>
      </p:pic>
      <p:sp>
        <p:nvSpPr>
          <p:cNvPr id="2" name="标题 1"/>
          <p:cNvSpPr>
            <a:spLocks noGrp="1"/>
          </p:cNvSpPr>
          <p:nvPr>
            <p:ph type="title"/>
            <p:custDataLst>
              <p:tags r:id="rId4"/>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3" y="6349833"/>
            <a:ext cx="2700000" cy="316800"/>
          </a:xfrm>
        </p:spPr>
        <p:txBody>
          <a:bodyPr wrap="square">
            <a:normAutofit/>
          </a:bodyPr>
          <a:lstStyle>
            <a:lvl1pPr>
              <a:defRPr>
                <a:latin typeface="Arial" panose="020B0604020202020204" pitchFamily="34" charset="0"/>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itchFamily="3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wrap="square">
            <a:normAutofit/>
          </a:bodyPr>
          <a:lstStyle>
            <a:lvl1pPr>
              <a:defRPr baseline="0">
                <a:solidFill>
                  <a:schemeClr val="bg1"/>
                </a:solidFill>
                <a:latin typeface="Arial" panose="020B0604020202020204" pitchFamily="34" charset="0"/>
                <a:ea typeface="微软雅黑" pitchFamily="34" charset="-122"/>
              </a:defRPr>
            </a:lvl1pPr>
            <a:lvl2pPr>
              <a:defRPr baseline="0">
                <a:solidFill>
                  <a:schemeClr val="bg1"/>
                </a:solidFill>
                <a:latin typeface="Arial" panose="020B0604020202020204" pitchFamily="34" charset="0"/>
                <a:ea typeface="微软雅黑" pitchFamily="34" charset="-122"/>
              </a:defRPr>
            </a:lvl2pPr>
            <a:lvl3pPr>
              <a:defRPr baseline="0">
                <a:solidFill>
                  <a:schemeClr val="bg1"/>
                </a:solidFill>
                <a:latin typeface="Arial" panose="020B0604020202020204" pitchFamily="34" charset="0"/>
                <a:ea typeface="微软雅黑" pitchFamily="34" charset="-122"/>
              </a:defRPr>
            </a:lvl3pPr>
            <a:lvl4pPr>
              <a:defRPr baseline="0">
                <a:solidFill>
                  <a:schemeClr val="bg1"/>
                </a:solidFill>
                <a:latin typeface="Arial" panose="020B0604020202020204" pitchFamily="34" charset="0"/>
                <a:ea typeface="微软雅黑" pitchFamily="34" charset="-122"/>
              </a:defRPr>
            </a:lvl4pPr>
            <a:lvl5pPr>
              <a:defRPr baseline="0">
                <a:solidFill>
                  <a:schemeClr val="bg1"/>
                </a:solidFill>
                <a:latin typeface="Arial" panose="020B0604020202020204" pitchFamily="34" charset="0"/>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5028973"/>
            <a:ext cx="12192000" cy="1829029"/>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ea typeface="微软雅黑" pitchFamily="34" charset="-122"/>
            </a:endParaRPr>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2"/>
            <a:ext cx="720091" cy="717221"/>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09" y="2"/>
            <a:ext cx="720091" cy="717221"/>
          </a:xfrm>
          <a:prstGeom prst="rect">
            <a:avLst/>
          </a:prstGeom>
        </p:spPr>
      </p:pic>
      <p:sp>
        <p:nvSpPr>
          <p:cNvPr id="2" name="标题 1"/>
          <p:cNvSpPr>
            <a:spLocks noGrp="1"/>
          </p:cNvSpPr>
          <p:nvPr>
            <p:ph type="title"/>
            <p:custDataLst>
              <p:tags r:id="rId4"/>
            </p:custDataLst>
          </p:nvPr>
        </p:nvSpPr>
        <p:spPr>
          <a:xfrm>
            <a:off x="604800" y="669600"/>
            <a:ext cx="10976400" cy="565200"/>
          </a:xfrm>
        </p:spPr>
        <p:txBody>
          <a:bodyPr wrap="square" anchor="ctr" anchorCtr="0">
            <a:normAutofit/>
          </a:bodyPr>
          <a:lstStyle>
            <a:lvl1pPr algn="ctr">
              <a:defRPr sz="3200" baseline="0">
                <a:solidFill>
                  <a:schemeClr val="bg1"/>
                </a:solidFill>
                <a:latin typeface="Arial" panose="020B0604020202020204" pitchFamily="34" charset="0"/>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3" y="6349833"/>
            <a:ext cx="2700000" cy="316800"/>
          </a:xfrm>
        </p:spPr>
        <p:txBody>
          <a:bodyPr wrap="square">
            <a:normAutofit/>
          </a:bodyPr>
          <a:lstStyle>
            <a:lvl1pPr>
              <a:defRPr>
                <a:latin typeface="Arial" panose="020B0604020202020204" pitchFamily="34" charset="0"/>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itchFamily="3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wrap="square">
            <a:normAutofit/>
          </a:bodyPr>
          <a:lstStyle>
            <a:lvl1pPr>
              <a:defRPr baseline="0">
                <a:solidFill>
                  <a:schemeClr val="bg1"/>
                </a:solidFill>
                <a:latin typeface="Arial" panose="020B0604020202020204" pitchFamily="34" charset="0"/>
                <a:ea typeface="微软雅黑" pitchFamily="34" charset="-122"/>
              </a:defRPr>
            </a:lvl1pPr>
            <a:lvl2pPr>
              <a:defRPr baseline="0">
                <a:solidFill>
                  <a:schemeClr val="bg1"/>
                </a:solidFill>
                <a:latin typeface="Arial" panose="020B0604020202020204" pitchFamily="34" charset="0"/>
                <a:ea typeface="微软雅黑" pitchFamily="34" charset="-122"/>
              </a:defRPr>
            </a:lvl2pPr>
            <a:lvl3pPr>
              <a:defRPr baseline="0">
                <a:solidFill>
                  <a:schemeClr val="bg1"/>
                </a:solidFill>
                <a:latin typeface="Arial" panose="020B0604020202020204" pitchFamily="34" charset="0"/>
                <a:ea typeface="微软雅黑" pitchFamily="34" charset="-122"/>
              </a:defRPr>
            </a:lvl3pPr>
            <a:lvl4pPr>
              <a:defRPr baseline="0">
                <a:solidFill>
                  <a:schemeClr val="bg1"/>
                </a:solidFill>
                <a:latin typeface="Arial" panose="020B0604020202020204" pitchFamily="34" charset="0"/>
                <a:ea typeface="微软雅黑" pitchFamily="34" charset="-122"/>
              </a:defRPr>
            </a:lvl4pPr>
            <a:lvl5pPr>
              <a:defRPr baseline="0">
                <a:solidFill>
                  <a:schemeClr val="bg1"/>
                </a:solidFill>
                <a:latin typeface="Arial" panose="020B0604020202020204" pitchFamily="34" charset="0"/>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itchFamily="3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tx2"/>
        </a:solidFill>
        <a:effectLst/>
      </p:bgPr>
    </p:bg>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0" y="0"/>
            <a:ext cx="12192000" cy="9144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ea typeface="微软雅黑" pitchFamily="34" charset="-122"/>
            </a:endParaRPr>
          </a:p>
        </p:txBody>
      </p:sp>
      <p:pic>
        <p:nvPicPr>
          <p:cNvPr id="12" name="图片 11"/>
          <p:cNvPicPr/>
          <p:nvPr userDrawn="1">
            <p:custDataLst>
              <p:tags r:id="rId2"/>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pic>
        <p:nvPicPr>
          <p:cNvPr id="10" name="图片 9"/>
          <p:cNvPicPr/>
          <p:nvPr userDrawn="1">
            <p:custDataLst>
              <p:tags r:id="rId3"/>
            </p:custDataLst>
          </p:nvPr>
        </p:nvPicPr>
        <p:blipFill>
          <a:blip r:embed="rId15" r:link="rId16" cstate="print">
            <a:extLst>
              <a:ext uri="{28A0092B-C50C-407E-A947-70E740481C1C}">
                <a14:useLocalDpi xmlns:a14="http://schemas.microsoft.com/office/drawing/2010/main" val="0"/>
              </a:ext>
            </a:extLst>
          </a:blip>
          <a:stretch>
            <a:fillRect/>
          </a:stretch>
        </p:blipFill>
        <p:spPr>
          <a:xfrm>
            <a:off x="0" y="6140781"/>
            <a:ext cx="720091" cy="717221"/>
          </a:xfrm>
          <a:prstGeom prst="rect">
            <a:avLst/>
          </a:prstGeom>
        </p:spPr>
      </p:pic>
      <p:sp>
        <p:nvSpPr>
          <p:cNvPr id="2" name="标题 1"/>
          <p:cNvSpPr>
            <a:spLocks noGrp="1"/>
          </p:cNvSpPr>
          <p:nvPr>
            <p:ph type="title"/>
            <p:custDataLst>
              <p:tags r:id="rId4"/>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3" y="6349833"/>
            <a:ext cx="2700000" cy="316800"/>
          </a:xfrm>
        </p:spPr>
        <p:txBody>
          <a:bodyPr wrap="square">
            <a:normAutofit/>
          </a:bodyPr>
          <a:lstStyle>
            <a:lvl1pPr>
              <a:defRPr>
                <a:latin typeface="Arial" panose="020B0604020202020204" pitchFamily="34" charset="0"/>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itchFamily="3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wrap="square">
            <a:normAutofit/>
          </a:bodyPr>
          <a:lstStyle>
            <a:lvl1pPr>
              <a:defRPr baseline="0">
                <a:solidFill>
                  <a:schemeClr val="bg1"/>
                </a:solidFill>
                <a:latin typeface="Arial" panose="020B0604020202020204" pitchFamily="34" charset="0"/>
                <a:ea typeface="微软雅黑" pitchFamily="34" charset="-122"/>
              </a:defRPr>
            </a:lvl1pPr>
            <a:lvl2pPr>
              <a:defRPr baseline="0">
                <a:solidFill>
                  <a:schemeClr val="bg1"/>
                </a:solidFill>
                <a:latin typeface="Arial" panose="020B0604020202020204" pitchFamily="34" charset="0"/>
                <a:ea typeface="微软雅黑" pitchFamily="34" charset="-122"/>
              </a:defRPr>
            </a:lvl2pPr>
            <a:lvl3pPr>
              <a:defRPr baseline="0">
                <a:solidFill>
                  <a:schemeClr val="bg1"/>
                </a:solidFill>
                <a:latin typeface="Arial" panose="020B0604020202020204" pitchFamily="34" charset="0"/>
                <a:ea typeface="微软雅黑" pitchFamily="34" charset="-122"/>
              </a:defRPr>
            </a:lvl3pPr>
            <a:lvl4pPr>
              <a:defRPr baseline="0">
                <a:solidFill>
                  <a:schemeClr val="bg1"/>
                </a:solidFill>
                <a:latin typeface="Arial" panose="020B0604020202020204" pitchFamily="34" charset="0"/>
                <a:ea typeface="微软雅黑" pitchFamily="34" charset="-122"/>
              </a:defRPr>
            </a:lvl4pPr>
            <a:lvl5pPr>
              <a:defRPr baseline="0">
                <a:solidFill>
                  <a:schemeClr val="bg1"/>
                </a:solidFill>
                <a:latin typeface="Arial" panose="020B0604020202020204" pitchFamily="34" charset="0"/>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wrap="square">
            <a:normAutofit/>
          </a:bodyPr>
          <a:lstStyle>
            <a:lvl1pPr>
              <a:defRPr baseline="0">
                <a:solidFill>
                  <a:schemeClr val="bg1"/>
                </a:solidFill>
                <a:latin typeface="Arial" panose="020B0604020202020204" pitchFamily="34" charset="0"/>
                <a:ea typeface="微软雅黑" pitchFamily="34" charset="-122"/>
              </a:defRPr>
            </a:lvl1pPr>
            <a:lvl2pPr>
              <a:defRPr baseline="0">
                <a:solidFill>
                  <a:schemeClr val="bg1"/>
                </a:solidFill>
                <a:latin typeface="Arial" panose="020B0604020202020204" pitchFamily="34" charset="0"/>
                <a:ea typeface="微软雅黑" pitchFamily="34" charset="-122"/>
              </a:defRPr>
            </a:lvl2pPr>
            <a:lvl3pPr>
              <a:defRPr baseline="0">
                <a:solidFill>
                  <a:schemeClr val="bg1"/>
                </a:solidFill>
                <a:latin typeface="Arial" panose="020B0604020202020204" pitchFamily="34" charset="0"/>
                <a:ea typeface="微软雅黑" pitchFamily="34" charset="-122"/>
              </a:defRPr>
            </a:lvl3pPr>
            <a:lvl4pPr>
              <a:defRPr baseline="0">
                <a:solidFill>
                  <a:schemeClr val="bg1"/>
                </a:solidFill>
                <a:latin typeface="Arial" panose="020B0604020202020204" pitchFamily="34" charset="0"/>
                <a:ea typeface="微软雅黑" pitchFamily="34" charset="-122"/>
              </a:defRPr>
            </a:lvl4pPr>
            <a:lvl5pPr>
              <a:defRPr baseline="0">
                <a:solidFill>
                  <a:schemeClr val="bg1"/>
                </a:solidFill>
                <a:latin typeface="Arial" panose="020B0604020202020204" pitchFamily="34" charset="0"/>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wrap="square">
            <a:normAutofit/>
          </a:bodyPr>
          <a:lstStyle>
            <a:lvl1pPr>
              <a:defRPr baseline="0">
                <a:solidFill>
                  <a:schemeClr val="bg1"/>
                </a:solidFill>
                <a:latin typeface="Arial" panose="020B0604020202020204" pitchFamily="34" charset="0"/>
                <a:ea typeface="微软雅黑"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wrap="square">
            <a:normAutofit/>
          </a:bodyPr>
          <a:lstStyle>
            <a:lvl1pPr>
              <a:defRPr baseline="0">
                <a:solidFill>
                  <a:schemeClr val="bg1"/>
                </a:solidFill>
                <a:latin typeface="Arial" panose="020B0604020202020204" pitchFamily="34" charset="0"/>
                <a:ea typeface="微软雅黑" pitchFamily="3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3691"/>
            <a:ext cx="12192000" cy="4950618"/>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ea typeface="微软雅黑" pitchFamily="34" charset="-122"/>
            </a:endParaRPr>
          </a:p>
        </p:txBody>
      </p:sp>
      <p:pic>
        <p:nvPicPr>
          <p:cNvPr id="9" name="图片 8"/>
          <p:cNvPicPr/>
          <p:nvPr userDrawn="1">
            <p:custDataLst>
              <p:tags r:id="rId2"/>
            </p:custDataLst>
          </p:nvPr>
        </p:nvPicPr>
        <p:blipFill>
          <a:blip r:embed="rId10" r:link="rId11">
            <a:extLst>
              <a:ext uri="{28A0092B-C50C-407E-A947-70E740481C1C}">
                <a14:useLocalDpi xmlns:a14="http://schemas.microsoft.com/office/drawing/2010/main" val="0"/>
              </a:ext>
            </a:extLst>
          </a:blip>
          <a:stretch>
            <a:fillRect/>
          </a:stretch>
        </p:blipFill>
        <p:spPr>
          <a:xfrm>
            <a:off x="10571797" y="5244252"/>
            <a:ext cx="1620203" cy="1613748"/>
          </a:xfrm>
          <a:prstGeom prst="rect">
            <a:avLst/>
          </a:prstGeom>
        </p:spPr>
      </p:pic>
      <p:pic>
        <p:nvPicPr>
          <p:cNvPr id="8" name="图片 7"/>
          <p:cNvPicPr/>
          <p:nvPr userDrawn="1">
            <p:custDataLst>
              <p:tags r:id="rId3"/>
            </p:custDataLst>
          </p:nvPr>
        </p:nvPicPr>
        <p:blipFill>
          <a:blip r:embed="rId12" r:link="rId13">
            <a:extLst>
              <a:ext uri="{28A0092B-C50C-407E-A947-70E740481C1C}">
                <a14:useLocalDpi xmlns:a14="http://schemas.microsoft.com/office/drawing/2010/main" val="0"/>
              </a:ext>
            </a:extLst>
          </a:blip>
          <a:stretch>
            <a:fillRect/>
          </a:stretch>
        </p:blipFill>
        <p:spPr>
          <a:xfrm>
            <a:off x="0" y="5244252"/>
            <a:ext cx="1620203" cy="1613748"/>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itchFamily="3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a:xfrm>
            <a:off x="879743" y="6349833"/>
            <a:ext cx="2700000" cy="316800"/>
          </a:xfrm>
        </p:spPr>
        <p:txBody>
          <a:bodyPr wrap="square">
            <a:normAutofit/>
          </a:bodyPr>
          <a:lstStyle>
            <a:lvl1pPr>
              <a:defRPr>
                <a:latin typeface="Arial" panose="020B0604020202020204" pitchFamily="34" charset="0"/>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itchFamily="3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itchFamily="3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图片与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标题 1"/>
          <p:cNvSpPr>
            <a:spLocks noGrp="1"/>
          </p:cNvSpPr>
          <p:nvPr>
            <p:ph type="title"/>
            <p:custDataLst>
              <p:tags r:id="rId2"/>
            </p:custDataLst>
          </p:nvPr>
        </p:nvSpPr>
        <p:spPr>
          <a:xfrm>
            <a:off x="669931"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微软雅黑" pitchFamily="34" charset="-122"/>
                <a:ea typeface="微软雅黑" pitchFamily="34" charset="-122"/>
                <a:cs typeface="微软雅黑" pitchFamily="34" charset="-122"/>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29" y="952510"/>
            <a:ext cx="5283243"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bg1"/>
                </a:solidFill>
                <a:uFillTx/>
                <a:latin typeface="微软雅黑" pitchFamily="34" charset="-122"/>
                <a:ea typeface="微软雅黑"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10"/>
            <a:ext cx="5283243"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微软雅黑" pitchFamily="34" charset="-122"/>
                <a:ea typeface="微软雅黑" pitchFamily="34" charset="-122"/>
                <a:cs typeface="微软雅黑" pitchFamily="34" charset="-122"/>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5"/>
            </p:custDataLst>
          </p:nvPr>
        </p:nvSpPr>
        <p:spPr>
          <a:xfrm>
            <a:off x="879743" y="6349833"/>
            <a:ext cx="2700000" cy="316800"/>
          </a:xfrm>
        </p:spPr>
        <p:txBody>
          <a:bodyPr wrap="square">
            <a:normAutofit/>
          </a:bodyPr>
          <a:lstStyle>
            <a:lvl1pPr>
              <a:defRPr>
                <a:latin typeface="微软雅黑" pitchFamily="34" charset="-122"/>
                <a:ea typeface="微软雅黑" pitchFamily="34" charset="-122"/>
              </a:defRPr>
            </a:lvl1pPr>
          </a:lstStyle>
          <a:p>
            <a:fld id="{9EFD9D74-47D9-4702-A33C-335B63B48DBF}" type="datetimeFigureOut">
              <a:rPr lang="zh-CN" altLang="en-US" smtClean="0"/>
              <a:pPr/>
              <a:t>2025/3/8</a:t>
            </a:fld>
            <a:endParaRPr lang="zh-CN" altLang="en-US" dirty="0"/>
          </a:p>
        </p:txBody>
      </p:sp>
      <p:sp>
        <p:nvSpPr>
          <p:cNvPr id="6" name="页脚占位符 5"/>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微软雅黑" pitchFamily="34" charset="-122"/>
                <a:ea typeface="微软雅黑" pitchFamily="34" charset="-122"/>
              </a:defRPr>
            </a:lvl1pPr>
          </a:lstStyle>
          <a:p>
            <a:fld id="{FABC47A4-756D-490B-A52F-7D9E2C9FC05F}" type="slidenum">
              <a:rPr lang="zh-CN" altLang="en-US" smtClean="0"/>
              <a:pPr/>
              <a:t>‹#›</a:t>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标题 1"/>
          <p:cNvSpPr>
            <a:spLocks noGrp="1"/>
          </p:cNvSpPr>
          <p:nvPr>
            <p:ph type="title"/>
            <p:custDataLst>
              <p:tags r:id="rId2"/>
            </p:custDataLst>
          </p:nvPr>
        </p:nvSpPr>
        <p:spPr>
          <a:xfrm>
            <a:off x="669883"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669883" y="952510"/>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879743" y="6349833"/>
            <a:ext cx="2700000" cy="316800"/>
          </a:xfrm>
        </p:spPr>
        <p:txBody>
          <a:bodyPr wrap="square">
            <a:normAutofit/>
          </a:bodyPr>
          <a:lstStyle>
            <a:lvl1pPr>
              <a:defRPr>
                <a:latin typeface="Arial" panose="020B0604020202020204" pitchFamily="34" charset="0"/>
                <a:ea typeface="微软雅黑" pitchFamily="34" charset="-122"/>
              </a:defRPr>
            </a:lvl1pPr>
          </a:lstStyle>
          <a:p>
            <a:fld id="{760FBDFE-C587-4B4C-A407-44438C67B59E}" type="datetimeFigureOut">
              <a:rPr lang="zh-CN" altLang="en-US" smtClean="0"/>
              <a:pPr/>
              <a:t>2025/3/8</a:t>
            </a:fld>
            <a:endParaRPr lang="zh-CN" altLang="en-US" dirty="0"/>
          </a:p>
        </p:txBody>
      </p:sp>
      <p:sp>
        <p:nvSpPr>
          <p:cNvPr id="5" name="页脚占位符 4"/>
          <p:cNvSpPr>
            <a:spLocks noGrp="1"/>
          </p:cNvSpPr>
          <p:nvPr>
            <p:ph type="ftr" sz="quarter" idx="11"/>
            <p:custDataLst>
              <p:tags r:id="rId5"/>
            </p:custDataLst>
          </p:nvPr>
        </p:nvSpPr>
        <p:spPr>
          <a:xfrm>
            <a:off x="4116000" y="6349833"/>
            <a:ext cx="3960000" cy="316800"/>
          </a:xfrm>
        </p:spPr>
        <p:txBody>
          <a:bodyPr wrap="square">
            <a:normAutofit/>
          </a:bodyPr>
          <a:lstStyle>
            <a:lvl1pPr>
              <a:defRPr>
                <a:latin typeface="Arial" panose="020B0604020202020204" pitchFamily="34" charset="0"/>
                <a:ea typeface="微软雅黑" pitchFamily="34" charset="-122"/>
              </a:defRPr>
            </a:lvl1pPr>
          </a:lstStyle>
          <a:p>
            <a:endParaRPr lang="zh-CN" altLang="en-US" dirty="0"/>
          </a:p>
        </p:txBody>
      </p:sp>
      <p:sp>
        <p:nvSpPr>
          <p:cNvPr id="6" name="灯片编号占位符 5"/>
          <p:cNvSpPr>
            <a:spLocks noGrp="1"/>
          </p:cNvSpPr>
          <p:nvPr>
            <p:ph type="sldNum" sz="quarter" idx="12"/>
            <p:custDataLst>
              <p:tags r:id="rId6"/>
            </p:custDataLst>
          </p:nvPr>
        </p:nvSpPr>
        <p:spPr>
          <a:xfrm>
            <a:off x="8610600" y="6349833"/>
            <a:ext cx="2700000" cy="316800"/>
          </a:xfrm>
        </p:spPr>
        <p:txBody>
          <a:bodyPr wrap="square">
            <a:normAutofit/>
          </a:bodyPr>
          <a:lstStyle>
            <a:lvl1pPr>
              <a:defRPr>
                <a:latin typeface="Arial" panose="020B0604020202020204" pitchFamily="34" charset="0"/>
                <a:ea typeface="微软雅黑" pitchFamily="3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内容">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3" name="日期占位符 2"/>
          <p:cNvSpPr>
            <a:spLocks noGrp="1"/>
          </p:cNvSpPr>
          <p:nvPr>
            <p:ph type="dt" sz="half" idx="10"/>
            <p:custDataLst>
              <p:tags r:id="rId2"/>
            </p:custDataLst>
          </p:nvPr>
        </p:nvSpPr>
        <p:spPr>
          <a:xfrm>
            <a:off x="879743" y="6349833"/>
            <a:ext cx="2700000" cy="316800"/>
          </a:xfr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5"/>
            </p:custDataLst>
          </p:nvPr>
        </p:nvSpPr>
        <p:spPr>
          <a:xfrm>
            <a:off x="669931" y="952510"/>
            <a:ext cx="10852237" cy="5388907"/>
          </a:xfrm>
        </p:spPr>
        <p:txBody>
          <a:bodyPr wrap="square">
            <a:normAutofit/>
          </a:bodyPr>
          <a:lstStyle>
            <a:lvl1pPr>
              <a:defRPr>
                <a:solidFill>
                  <a:schemeClr val="bg1"/>
                </a:solidFill>
                <a:latin typeface="微软雅黑" pitchFamily="34" charset="-122"/>
                <a:ea typeface="微软雅黑" pitchFamily="34" charset="-122"/>
              </a:defRPr>
            </a:lvl1pPr>
            <a:lvl2pPr>
              <a:defRPr>
                <a:solidFill>
                  <a:schemeClr val="bg1"/>
                </a:solidFill>
                <a:latin typeface="微软雅黑" pitchFamily="34" charset="-122"/>
                <a:ea typeface="微软雅黑" pitchFamily="34" charset="-122"/>
              </a:defRPr>
            </a:lvl2pPr>
            <a:lvl3pPr>
              <a:defRPr>
                <a:solidFill>
                  <a:schemeClr val="bg1"/>
                </a:solidFill>
                <a:latin typeface="微软雅黑" pitchFamily="34" charset="-122"/>
                <a:ea typeface="微软雅黑" pitchFamily="34" charset="-122"/>
              </a:defRPr>
            </a:lvl3pPr>
            <a:lvl4pPr>
              <a:defRPr>
                <a:solidFill>
                  <a:schemeClr val="bg1"/>
                </a:solidFill>
                <a:latin typeface="微软雅黑" pitchFamily="34" charset="-122"/>
                <a:ea typeface="微软雅黑" pitchFamily="34" charset="-122"/>
              </a:defRPr>
            </a:lvl4pPr>
            <a:lvl5pPr>
              <a:defRPr>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末尾幻灯片">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10" r:link="rId11">
            <a:extLst>
              <a:ext uri="{28A0092B-C50C-407E-A947-70E740481C1C}">
                <a14:useLocalDpi xmlns:a14="http://schemas.microsoft.com/office/drawing/2010/main" val="0"/>
              </a:ext>
            </a:extLst>
          </a:blip>
          <a:stretch>
            <a:fillRect/>
          </a:stretch>
        </p:blipFill>
        <p:spPr>
          <a:xfrm>
            <a:off x="6096000" y="992811"/>
            <a:ext cx="5486400" cy="4872378"/>
          </a:xfrm>
          <a:prstGeom prst="rect">
            <a:avLst/>
          </a:prstGeom>
        </p:spPr>
      </p:pic>
      <p:pic>
        <p:nvPicPr>
          <p:cNvPr id="6" name="图片 5"/>
          <p:cNvPicPr/>
          <p:nvPr userDrawn="1">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0" y="2"/>
            <a:ext cx="720091" cy="717221"/>
          </a:xfrm>
          <a:prstGeom prst="rect">
            <a:avLst/>
          </a:prstGeom>
        </p:spPr>
      </p:pic>
      <p:sp>
        <p:nvSpPr>
          <p:cNvPr id="3" name="日期占位符 2"/>
          <p:cNvSpPr>
            <a:spLocks noGrp="1"/>
          </p:cNvSpPr>
          <p:nvPr>
            <p:ph type="dt" sz="half" idx="10"/>
            <p:custDataLst>
              <p:tags r:id="rId3"/>
            </p:custDataLst>
          </p:nvPr>
        </p:nvSpPr>
        <p:spPr>
          <a:xfrm>
            <a:off x="879743" y="6349833"/>
            <a:ext cx="2700000" cy="316800"/>
          </a:xfr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4"/>
            </p:custDataLst>
          </p:nvPr>
        </p:nvSpPr>
        <p:spPr>
          <a:xfrm>
            <a:off x="4116000" y="6349833"/>
            <a:ext cx="3960000" cy="316800"/>
          </a:xfr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10600" y="6349833"/>
            <a:ext cx="2700000" cy="316800"/>
          </a:xfr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8" name="文本占位符 7"/>
          <p:cNvSpPr>
            <a:spLocks noGrp="1"/>
          </p:cNvSpPr>
          <p:nvPr>
            <p:ph type="body" idx="14" hasCustomPrompt="1"/>
            <p:custDataLst>
              <p:tags r:id="rId6"/>
            </p:custDataLst>
          </p:nvPr>
        </p:nvSpPr>
        <p:spPr>
          <a:xfrm>
            <a:off x="1147129" y="3932238"/>
            <a:ext cx="4359911" cy="370205"/>
          </a:xfrm>
        </p:spPr>
        <p:txBody>
          <a:bodyPr vert="horz" wrap="square" lIns="0" tIns="0" rIns="0" bIns="0" anchor="t" anchorCtr="0">
            <a:normAutofit/>
          </a:bodyPr>
          <a:lstStyle>
            <a:lvl1pPr marL="457200" marR="0" indent="-457200" algn="l" rtl="0" eaLnBrk="1" fontAlgn="auto">
              <a:lnSpc>
                <a:spcPct val="100000"/>
              </a:lnSpc>
              <a:spcBef>
                <a:spcPts val="0"/>
              </a:spcBef>
              <a:spcAft>
                <a:spcPts val="0"/>
              </a:spcAft>
              <a:buClrTx/>
              <a:buSzPts val="2000"/>
              <a:buFont typeface="Arial" panose="020B0604020202020204" pitchFamily="34" charset="0"/>
              <a:buNone/>
              <a:defRPr sz="2000" b="0" spc="200">
                <a:solidFill>
                  <a:schemeClr val="bg1"/>
                </a:solidFill>
                <a:latin typeface="微软雅黑" pitchFamily="34" charset="-122"/>
                <a:ea typeface="微软雅黑" pitchFamily="34" charset="-122"/>
              </a:defRPr>
            </a:lvl1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dirty="0"/>
              <a:t>单击此处编辑副标题</a:t>
            </a:r>
          </a:p>
        </p:txBody>
      </p:sp>
      <p:sp>
        <p:nvSpPr>
          <p:cNvPr id="2" name="标题 1"/>
          <p:cNvSpPr>
            <a:spLocks noGrp="1"/>
          </p:cNvSpPr>
          <p:nvPr>
            <p:ph type="title" idx="13" hasCustomPrompt="1"/>
            <p:custDataLst>
              <p:tags r:id="rId7"/>
            </p:custDataLst>
          </p:nvPr>
        </p:nvSpPr>
        <p:spPr>
          <a:xfrm>
            <a:off x="1147129" y="2555558"/>
            <a:ext cx="4359911" cy="1172210"/>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bg1"/>
                </a:solidFill>
                <a:latin typeface="微软雅黑" pitchFamily="34" charset="-122"/>
                <a:ea typeface="微软雅黑" pitchFamily="34" charset="-122"/>
              </a:defRPr>
            </a:lvl1pPr>
          </a:lstStyle>
          <a:p>
            <a:r>
              <a:rPr lang="zh-CN" altLang="en-US" dirty="0"/>
              <a:t>编辑标题</a:t>
            </a:r>
          </a:p>
        </p:txBody>
      </p:sp>
      <p:cxnSp>
        <p:nvCxnSpPr>
          <p:cNvPr id="9" name="直接连接符 8"/>
          <p:cNvCxnSpPr/>
          <p:nvPr userDrawn="1">
            <p:custDataLst>
              <p:tags r:id="rId8"/>
            </p:custDataLst>
          </p:nvPr>
        </p:nvCxnSpPr>
        <p:spPr>
          <a:xfrm flipV="1">
            <a:off x="842963" y="2720658"/>
            <a:ext cx="0" cy="1524000"/>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通用">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标题 1"/>
          <p:cNvSpPr>
            <a:spLocks noGrp="1"/>
          </p:cNvSpPr>
          <p:nvPr>
            <p:ph type="title"/>
            <p:custDataLst>
              <p:tags r:id="rId2"/>
            </p:custDataLst>
          </p:nvPr>
        </p:nvSpPr>
        <p:spPr>
          <a:xfrm>
            <a:off x="669883" y="443230"/>
            <a:ext cx="10852237" cy="441964"/>
          </a:xfrm>
        </p:spPr>
        <p:txBody>
          <a:bodyPr wrap="square">
            <a:normAutofit/>
          </a:bodyPr>
          <a:lstStyle>
            <a:lvl1pPr>
              <a:defRPr baseline="0">
                <a:solidFill>
                  <a:schemeClr val="bg1"/>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879743" y="6349833"/>
            <a:ext cx="2700000" cy="316800"/>
          </a:xfr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4"/>
            </p:custDataLst>
          </p:nvPr>
        </p:nvSpPr>
        <p:spPr>
          <a:xfrm>
            <a:off x="4116000" y="6349833"/>
            <a:ext cx="3960000" cy="316800"/>
          </a:xfr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10600" y="6349833"/>
            <a:ext cx="2700000" cy="316800"/>
          </a:xfr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相框">
    <p:bg>
      <p:bgPr>
        <a:solidFill>
          <a:schemeClr val="tx2"/>
        </a:solidFill>
        <a:effectLst/>
      </p:bgPr>
    </p:bg>
    <p:spTree>
      <p:nvGrpSpPr>
        <p:cNvPr id="1" name=""/>
        <p:cNvGrpSpPr/>
        <p:nvPr/>
      </p:nvGrpSpPr>
      <p:grpSpPr>
        <a:xfrm>
          <a:off x="0" y="0"/>
          <a:ext cx="0" cy="0"/>
          <a:chOff x="0" y="0"/>
          <a:chExt cx="0" cy="0"/>
        </a:xfrm>
      </p:grpSpPr>
      <p:sp>
        <p:nvSpPr>
          <p:cNvPr id="9" name="矩形 8"/>
          <p:cNvSpPr/>
          <p:nvPr userDrawn="1">
            <p:custDataLst>
              <p:tags r:id="rId1"/>
            </p:custDataLst>
          </p:nvPr>
        </p:nvSpPr>
        <p:spPr>
          <a:xfrm>
            <a:off x="292076"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8" name="图片 7"/>
          <p:cNvPicPr/>
          <p:nvPr userDrawn="1">
            <p:custDataLst>
              <p:tags r:id="rId2"/>
            </p:custDataLst>
          </p:nvPr>
        </p:nvPicPr>
        <p:blipFill>
          <a:blip r:embed="rId9" r:link="rId10"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标题 1"/>
          <p:cNvSpPr>
            <a:spLocks noGrp="1"/>
          </p:cNvSpPr>
          <p:nvPr>
            <p:ph type="title" hasCustomPrompt="1"/>
            <p:custDataLst>
              <p:tags r:id="rId3"/>
            </p:custDataLst>
          </p:nvPr>
        </p:nvSpPr>
        <p:spPr>
          <a:xfrm>
            <a:off x="1281600" y="1249200"/>
            <a:ext cx="9626400" cy="723600"/>
          </a:xfrm>
        </p:spPr>
        <p:txBody>
          <a:bodyPr wrap="square" anchor="ctr">
            <a:normAutofit/>
          </a:bodyPr>
          <a:lstStyle>
            <a:lvl1pPr>
              <a:defRPr sz="3200" baseline="0">
                <a:solidFill>
                  <a:schemeClr val="tx1"/>
                </a:solidFill>
                <a:latin typeface="微软雅黑" pitchFamily="34" charset="-122"/>
                <a:ea typeface="微软雅黑" pitchFamily="3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600"/>
            <a:ext cx="9626600" cy="3445200"/>
          </a:xfrm>
        </p:spPr>
        <p:txBody>
          <a:bodyPr wrap="square">
            <a:normAutofit/>
          </a:bodyPr>
          <a:lstStyle>
            <a:lvl1pPr>
              <a:defRPr baseline="0">
                <a:solidFill>
                  <a:schemeClr val="tx1"/>
                </a:solidFill>
                <a:latin typeface="微软雅黑" pitchFamily="34" charset="-122"/>
                <a:ea typeface="微软雅黑" pitchFamily="34" charset="-122"/>
              </a:defRPr>
            </a:lvl1pPr>
            <a:lvl2pPr>
              <a:defRPr baseline="0">
                <a:solidFill>
                  <a:schemeClr val="tx1"/>
                </a:solidFill>
                <a:latin typeface="微软雅黑" pitchFamily="34" charset="-122"/>
                <a:ea typeface="微软雅黑" pitchFamily="34" charset="-122"/>
              </a:defRPr>
            </a:lvl2pPr>
            <a:lvl3pPr>
              <a:defRPr baseline="0">
                <a:solidFill>
                  <a:schemeClr val="tx1"/>
                </a:solidFill>
                <a:latin typeface="微软雅黑" pitchFamily="34" charset="-122"/>
                <a:ea typeface="微软雅黑" pitchFamily="34" charset="-122"/>
              </a:defRPr>
            </a:lvl3pPr>
            <a:lvl4pPr>
              <a:defRPr baseline="0">
                <a:solidFill>
                  <a:schemeClr val="tx1"/>
                </a:solidFill>
                <a:latin typeface="微软雅黑" pitchFamily="34" charset="-122"/>
                <a:ea typeface="微软雅黑" pitchFamily="34" charset="-122"/>
              </a:defRPr>
            </a:lvl4pPr>
            <a:lvl5pPr>
              <a:defRPr baseline="0">
                <a:solidFill>
                  <a:schemeClr val="tx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879743" y="6349833"/>
            <a:ext cx="2700000" cy="316800"/>
          </a:xfr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左右">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1" y="0"/>
            <a:ext cx="4824603" cy="68580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8" name="图片 7"/>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11471909" y="2"/>
            <a:ext cx="720091" cy="717221"/>
          </a:xfrm>
          <a:prstGeom prst="rect">
            <a:avLst/>
          </a:prstGeom>
        </p:spPr>
      </p:pic>
      <p:sp>
        <p:nvSpPr>
          <p:cNvPr id="2" name="标题 1"/>
          <p:cNvSpPr>
            <a:spLocks noGrp="1"/>
          </p:cNvSpPr>
          <p:nvPr>
            <p:ph type="title" hasCustomPrompt="1"/>
            <p:custDataLst>
              <p:tags r:id="rId3"/>
            </p:custDataLst>
          </p:nvPr>
        </p:nvSpPr>
        <p:spPr>
          <a:xfrm>
            <a:off x="583200" y="770400"/>
            <a:ext cx="3960000" cy="882000"/>
          </a:xfrm>
        </p:spPr>
        <p:txBody>
          <a:bodyPr wrap="square" anchor="ctr" anchorCtr="0">
            <a:normAutofit/>
          </a:bodyPr>
          <a:lstStyle>
            <a:lvl1pPr>
              <a:defRPr sz="3600" baseline="0">
                <a:solidFill>
                  <a:schemeClr val="tx1"/>
                </a:solidFill>
                <a:latin typeface="微软雅黑" pitchFamily="34" charset="-122"/>
                <a:ea typeface="微软雅黑" pitchFamily="3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879743" y="6349833"/>
            <a:ext cx="2700000" cy="316800"/>
          </a:xfr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5"/>
            </p:custDataLst>
          </p:nvPr>
        </p:nvSpPr>
        <p:spPr>
          <a:xfrm>
            <a:off x="4116000" y="6349833"/>
            <a:ext cx="3960000" cy="316800"/>
          </a:xfr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a:normAutofit/>
          </a:bodyPr>
          <a:lstStyle>
            <a:lvl1pPr>
              <a:defRPr baseline="0">
                <a:solidFill>
                  <a:schemeClr val="tx1"/>
                </a:solidFill>
                <a:latin typeface="微软雅黑" pitchFamily="34" charset="-122"/>
                <a:ea typeface="微软雅黑" pitchFamily="34" charset="-122"/>
              </a:defRPr>
            </a:lvl1pPr>
            <a:lvl2pPr>
              <a:defRPr baseline="0">
                <a:solidFill>
                  <a:schemeClr val="tx1"/>
                </a:solidFill>
                <a:latin typeface="微软雅黑" pitchFamily="34" charset="-122"/>
                <a:ea typeface="微软雅黑" pitchFamily="34" charset="-122"/>
              </a:defRPr>
            </a:lvl2pPr>
            <a:lvl3pPr>
              <a:defRPr baseline="0">
                <a:solidFill>
                  <a:schemeClr val="tx1"/>
                </a:solidFill>
                <a:latin typeface="微软雅黑" pitchFamily="34" charset="-122"/>
                <a:ea typeface="微软雅黑" pitchFamily="34" charset="-122"/>
              </a:defRPr>
            </a:lvl3pPr>
            <a:lvl4pPr>
              <a:defRPr baseline="0">
                <a:solidFill>
                  <a:schemeClr val="tx1"/>
                </a:solidFill>
                <a:latin typeface="微软雅黑" pitchFamily="34" charset="-122"/>
                <a:ea typeface="微软雅黑" pitchFamily="34" charset="-122"/>
              </a:defRPr>
            </a:lvl4pPr>
            <a:lvl5pPr>
              <a:defRPr baseline="0">
                <a:solidFill>
                  <a:schemeClr val="tx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40"/>
            <a:ext cx="6480000" cy="5087937"/>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上下">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2"/>
            <a:ext cx="12192000" cy="2664333"/>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2"/>
            <a:ext cx="720091" cy="717221"/>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09" y="2"/>
            <a:ext cx="720091" cy="717221"/>
          </a:xfrm>
          <a:prstGeom prst="rect">
            <a:avLst/>
          </a:prstGeom>
        </p:spPr>
      </p:pic>
      <p:sp>
        <p:nvSpPr>
          <p:cNvPr id="2" name="标题 1"/>
          <p:cNvSpPr>
            <a:spLocks noGrp="1"/>
          </p:cNvSpPr>
          <p:nvPr>
            <p:ph type="title"/>
            <p:custDataLst>
              <p:tags r:id="rId4"/>
            </p:custDataLst>
          </p:nvPr>
        </p:nvSpPr>
        <p:spPr>
          <a:xfrm>
            <a:off x="612000" y="781200"/>
            <a:ext cx="10976400" cy="626400"/>
          </a:xfrm>
        </p:spPr>
        <p:txBody>
          <a:bodyPr wrap="square" anchor="ctr">
            <a:normAutofit/>
          </a:bodyPr>
          <a:lstStyle>
            <a:lvl1pPr algn="ctr">
              <a:defRPr sz="3600" baseline="0">
                <a:solidFill>
                  <a:schemeClr val="tx1"/>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3" y="6349833"/>
            <a:ext cx="2700000" cy="316800"/>
          </a:xfr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a:normAutofit/>
          </a:bodyPr>
          <a:lstStyle>
            <a:lvl1pPr algn="ctr">
              <a:defRPr baseline="0">
                <a:solidFill>
                  <a:schemeClr val="tx1"/>
                </a:solidFill>
                <a:latin typeface="微软雅黑" pitchFamily="34" charset="-122"/>
                <a:ea typeface="微软雅黑"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下上">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5028973"/>
            <a:ext cx="12192000" cy="1829029"/>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2"/>
            <a:ext cx="720091" cy="717221"/>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09" y="2"/>
            <a:ext cx="720091" cy="717221"/>
          </a:xfrm>
          <a:prstGeom prst="rect">
            <a:avLst/>
          </a:prstGeom>
        </p:spPr>
      </p:pic>
      <p:sp>
        <p:nvSpPr>
          <p:cNvPr id="2" name="标题 1"/>
          <p:cNvSpPr>
            <a:spLocks noGrp="1"/>
          </p:cNvSpPr>
          <p:nvPr>
            <p:ph type="title"/>
            <p:custDataLst>
              <p:tags r:id="rId4"/>
            </p:custDataLst>
          </p:nvPr>
        </p:nvSpPr>
        <p:spPr>
          <a:xfrm>
            <a:off x="604800" y="669600"/>
            <a:ext cx="10976400" cy="565200"/>
          </a:xfrm>
        </p:spPr>
        <p:txBody>
          <a:bodyPr wrap="square" anchor="ctr" anchorCtr="0">
            <a:normAutofit/>
          </a:bodyPr>
          <a:lstStyle>
            <a:lvl1pPr algn="ctr">
              <a:defRPr sz="3200" baseline="0">
                <a:solidFill>
                  <a:schemeClr val="bg1"/>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3" y="6349833"/>
            <a:ext cx="2700000" cy="316800"/>
          </a:xfr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wrap="square">
            <a:normAutofit/>
          </a:bodyPr>
          <a:lstStyle>
            <a:lvl1pPr>
              <a:defRPr baseline="0">
                <a:solidFill>
                  <a:schemeClr val="tx1"/>
                </a:solidFill>
                <a:latin typeface="微软雅黑" pitchFamily="34" charset="-122"/>
                <a:ea typeface="微软雅黑" pitchFamily="34" charset="-122"/>
              </a:defRPr>
            </a:lvl1pPr>
          </a:lstStyle>
          <a:p>
            <a:pPr lvl="0"/>
            <a:r>
              <a:rPr lang="zh-CN" altLang="en-US" dirty="0"/>
              <a:t>单击此处编辑母版文本样式</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导航">
    <p:bg>
      <p:bgPr>
        <a:solidFill>
          <a:schemeClr val="tx2"/>
        </a:solidFill>
        <a:effectLst/>
      </p:bgPr>
    </p:bg>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0" y="0"/>
            <a:ext cx="12192000" cy="9144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12" name="图片 11"/>
          <p:cNvPicPr/>
          <p:nvPr userDrawn="1">
            <p:custDataLst>
              <p:tags r:id="rId2"/>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pic>
        <p:nvPicPr>
          <p:cNvPr id="10" name="图片 9"/>
          <p:cNvPicPr/>
          <p:nvPr userDrawn="1">
            <p:custDataLst>
              <p:tags r:id="rId3"/>
            </p:custDataLst>
          </p:nvPr>
        </p:nvPicPr>
        <p:blipFill>
          <a:blip r:embed="rId15" r:link="rId16" cstate="print">
            <a:extLst>
              <a:ext uri="{28A0092B-C50C-407E-A947-70E740481C1C}">
                <a14:useLocalDpi xmlns:a14="http://schemas.microsoft.com/office/drawing/2010/main" val="0"/>
              </a:ext>
            </a:extLst>
          </a:blip>
          <a:stretch>
            <a:fillRect/>
          </a:stretch>
        </p:blipFill>
        <p:spPr>
          <a:xfrm>
            <a:off x="0" y="6140781"/>
            <a:ext cx="720091" cy="717221"/>
          </a:xfrm>
          <a:prstGeom prst="rect">
            <a:avLst/>
          </a:prstGeom>
        </p:spPr>
      </p:pic>
      <p:sp>
        <p:nvSpPr>
          <p:cNvPr id="2" name="标题 1"/>
          <p:cNvSpPr>
            <a:spLocks noGrp="1"/>
          </p:cNvSpPr>
          <p:nvPr>
            <p:ph type="title"/>
            <p:custDataLst>
              <p:tags r:id="rId4"/>
            </p:custDataLst>
          </p:nvPr>
        </p:nvSpPr>
        <p:spPr>
          <a:xfrm>
            <a:off x="579600" y="237600"/>
            <a:ext cx="11037600" cy="441964"/>
          </a:xfrm>
        </p:spPr>
        <p:txBody>
          <a:bodyPr wrap="square">
            <a:normAutofit/>
          </a:bodyPr>
          <a:lstStyle>
            <a:lvl1pPr>
              <a:defRPr baseline="0">
                <a:solidFill>
                  <a:schemeClr val="tx1"/>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3" y="6349833"/>
            <a:ext cx="2700000" cy="316800"/>
          </a:xfr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wrap="square">
            <a:normAutofit/>
          </a:bodyPr>
          <a:lstStyle>
            <a:lvl1pPr>
              <a:defRPr baseline="0">
                <a:solidFill>
                  <a:schemeClr val="bg1"/>
                </a:solidFill>
                <a:latin typeface="微软雅黑" pitchFamily="34" charset="-122"/>
                <a:ea typeface="微软雅黑"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wrap="square">
            <a:normAutofit/>
          </a:bodyPr>
          <a:lstStyle>
            <a:lvl1pPr>
              <a:defRPr baseline="0">
                <a:solidFill>
                  <a:schemeClr val="bg1"/>
                </a:solidFill>
                <a:latin typeface="微软雅黑" pitchFamily="34" charset="-122"/>
                <a:ea typeface="微软雅黑" pitchFamily="34" charset="-122"/>
              </a:defRPr>
            </a:lvl1pPr>
          </a:lstStyle>
          <a:p>
            <a:pPr lvl="0"/>
            <a:r>
              <a:rPr lang="zh-CN" altLang="en-US" dirty="0"/>
              <a:t>单击此处编辑母版文本样式</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3691"/>
            <a:ext cx="12192000" cy="4950618"/>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9" name="图片 8"/>
          <p:cNvPicPr/>
          <p:nvPr userDrawn="1">
            <p:custDataLst>
              <p:tags r:id="rId2"/>
            </p:custDataLst>
          </p:nvPr>
        </p:nvPicPr>
        <p:blipFill>
          <a:blip r:embed="rId10" r:link="rId11">
            <a:extLst>
              <a:ext uri="{28A0092B-C50C-407E-A947-70E740481C1C}">
                <a14:useLocalDpi xmlns:a14="http://schemas.microsoft.com/office/drawing/2010/main" val="0"/>
              </a:ext>
            </a:extLst>
          </a:blip>
          <a:stretch>
            <a:fillRect/>
          </a:stretch>
        </p:blipFill>
        <p:spPr>
          <a:xfrm>
            <a:off x="10571797" y="5244252"/>
            <a:ext cx="1620203" cy="1613748"/>
          </a:xfrm>
          <a:prstGeom prst="rect">
            <a:avLst/>
          </a:prstGeom>
        </p:spPr>
      </p:pic>
      <p:pic>
        <p:nvPicPr>
          <p:cNvPr id="8" name="图片 7"/>
          <p:cNvPicPr/>
          <p:nvPr userDrawn="1">
            <p:custDataLst>
              <p:tags r:id="rId3"/>
            </p:custDataLst>
          </p:nvPr>
        </p:nvPicPr>
        <p:blipFill>
          <a:blip r:embed="rId12" r:link="rId13">
            <a:extLst>
              <a:ext uri="{28A0092B-C50C-407E-A947-70E740481C1C}">
                <a14:useLocalDpi xmlns:a14="http://schemas.microsoft.com/office/drawing/2010/main" val="0"/>
              </a:ext>
            </a:extLst>
          </a:blip>
          <a:stretch>
            <a:fillRect/>
          </a:stretch>
        </p:blipFill>
        <p:spPr>
          <a:xfrm>
            <a:off x="0" y="5244252"/>
            <a:ext cx="1620203" cy="1613748"/>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wrap="square" anchor="b">
            <a:normAutofit/>
          </a:bodyPr>
          <a:lstStyle>
            <a:lvl1pPr algn="ctr">
              <a:defRPr sz="6000" baseline="0">
                <a:solidFill>
                  <a:schemeClr val="tx1"/>
                </a:solidFill>
                <a:latin typeface="微软雅黑" pitchFamily="34" charset="-122"/>
                <a:ea typeface="微软雅黑" pitchFamily="3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a:xfrm>
            <a:off x="879743" y="6349833"/>
            <a:ext cx="2700000" cy="316800"/>
          </a:xfr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wrap="square">
            <a:normAutofit/>
          </a:bodyPr>
          <a:lstStyle>
            <a:lvl1pPr algn="ctr">
              <a:defRPr baseline="0">
                <a:solidFill>
                  <a:schemeClr val="tx1"/>
                </a:solidFill>
                <a:latin typeface="微软雅黑" pitchFamily="34" charset="-122"/>
                <a:ea typeface="微软雅黑" pitchFamily="34" charset="-122"/>
              </a:defRPr>
            </a:lvl1pPr>
          </a:lstStyle>
          <a:p>
            <a:pPr lvl="0"/>
            <a:r>
              <a:rPr lang="zh-CN" altLang="en-US" dirty="0"/>
              <a:t>单击此处编辑母版文本样式</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图片与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标题 1"/>
          <p:cNvSpPr>
            <a:spLocks noGrp="1"/>
          </p:cNvSpPr>
          <p:nvPr>
            <p:ph type="title"/>
            <p:custDataLst>
              <p:tags r:id="rId2"/>
            </p:custDataLst>
          </p:nvPr>
        </p:nvSpPr>
        <p:spPr>
          <a:xfrm>
            <a:off x="669931" y="443234"/>
            <a:ext cx="10852237" cy="441964"/>
          </a:xfrm>
          <a:prstGeom prst="rect">
            <a:avLst/>
          </a:prstGeo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微软雅黑" pitchFamily="34" charset="-122"/>
                <a:ea typeface="微软雅黑" pitchFamily="34" charset="-122"/>
                <a:cs typeface="微软雅黑" pitchFamily="34" charset="-122"/>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29" y="952510"/>
            <a:ext cx="5283243"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bg1"/>
                </a:solidFill>
                <a:uFillTx/>
                <a:latin typeface="微软雅黑" pitchFamily="34" charset="-122"/>
                <a:ea typeface="微软雅黑"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10"/>
            <a:ext cx="5283243"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微软雅黑" pitchFamily="34" charset="-122"/>
                <a:ea typeface="微软雅黑" pitchFamily="34" charset="-122"/>
                <a:cs typeface="微软雅黑" pitchFamily="34" charset="-122"/>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5"/>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9EFD9D74-47D9-4702-A33C-335B63B48DBF}" type="datetimeFigureOut">
              <a:rPr lang="zh-CN" altLang="en-US" smtClean="0"/>
              <a:pPr/>
              <a:t>2025/3/8</a:t>
            </a:fld>
            <a:endParaRPr lang="zh-CN" altLang="en-US" dirty="0"/>
          </a:p>
        </p:txBody>
      </p:sp>
      <p:sp>
        <p:nvSpPr>
          <p:cNvPr id="6" name="页脚占位符 5"/>
          <p:cNvSpPr>
            <a:spLocks noGrp="1"/>
          </p:cNvSpPr>
          <p:nvPr>
            <p:ph type="ftr" sz="quarter" idx="11"/>
            <p:custDataLst>
              <p:tags r:id="rId6"/>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FABC47A4-756D-490B-A52F-7D9E2C9FC05F}" type="slidenum">
              <a:rPr lang="zh-CN" altLang="en-US" smtClean="0"/>
              <a:pPr/>
              <a:t>‹#›</a:t>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9906296" y="1397000"/>
            <a:ext cx="2285704" cy="4064000"/>
          </a:xfrm>
          <a:prstGeom prst="rect">
            <a:avLst/>
          </a:prstGeom>
        </p:spPr>
      </p:pic>
      <p:sp>
        <p:nvSpPr>
          <p:cNvPr id="4" name="日期占位符 3"/>
          <p:cNvSpPr>
            <a:spLocks noGrp="1"/>
          </p:cNvSpPr>
          <p:nvPr>
            <p:ph type="dt" sz="half" idx="10"/>
            <p:custDataLst>
              <p:tags r:id="rId2"/>
            </p:custDataLst>
          </p:nvPr>
        </p:nvSpPr>
        <p:spPr>
          <a:xfrm>
            <a:off x="879743" y="6349833"/>
            <a:ext cx="2700000" cy="316800"/>
          </a:xfrm>
        </p:spPr>
        <p:txBody>
          <a:bodyPr wrap="square">
            <a:normAutofit/>
          </a:bodyPr>
          <a:lstStyle>
            <a:lvl1pPr>
              <a:defRPr>
                <a:latin typeface="Arial" panose="020B0604020202020204" pitchFamily="34" charset="0"/>
                <a:ea typeface="微软雅黑" pitchFamily="34" charset="-122"/>
              </a:defRPr>
            </a:lvl1pPr>
          </a:lstStyle>
          <a:p>
            <a:fld id="{760FBDFE-C587-4B4C-A407-44438C67B59E}" type="datetimeFigureOut">
              <a:rPr lang="zh-CN" altLang="en-US" smtClean="0"/>
              <a:pPr/>
              <a:t>2025/3/8</a:t>
            </a:fld>
            <a:endParaRPr lang="zh-CN" altLang="en-US" dirty="0"/>
          </a:p>
        </p:txBody>
      </p:sp>
      <p:sp>
        <p:nvSpPr>
          <p:cNvPr id="5" name="页脚占位符 4"/>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itchFamily="34" charset="-122"/>
              </a:defRPr>
            </a:lvl1pPr>
          </a:lstStyle>
          <a:p>
            <a:endParaRPr lang="zh-CN" altLang="en-US" dirty="0"/>
          </a:p>
        </p:txBody>
      </p:sp>
      <p:sp>
        <p:nvSpPr>
          <p:cNvPr id="6" name="灯片编号占位符 5"/>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itchFamily="34" charset="-122"/>
              </a:defRPr>
            </a:lvl1pPr>
          </a:lstStyle>
          <a:p>
            <a:fld id="{49AE70B2-8BF9-45C0-BB95-33D1B9D3A854}" type="slidenum">
              <a:rPr lang="zh-CN" altLang="en-US" smtClean="0"/>
              <a:pPr/>
              <a:t>‹#›</a:t>
            </a:fld>
            <a:endParaRPr lang="zh-CN" altLang="en-US" dirty="0"/>
          </a:p>
        </p:txBody>
      </p:sp>
      <p:sp>
        <p:nvSpPr>
          <p:cNvPr id="2" name="标题 1"/>
          <p:cNvSpPr>
            <a:spLocks noGrp="1"/>
          </p:cNvSpPr>
          <p:nvPr>
            <p:ph type="ctrTitle" idx="13" hasCustomPrompt="1"/>
            <p:custDataLst>
              <p:tags r:id="rId5"/>
            </p:custDataLst>
          </p:nvPr>
        </p:nvSpPr>
        <p:spPr>
          <a:xfrm>
            <a:off x="3807460" y="2888300"/>
            <a:ext cx="4880611" cy="108140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50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p>
        </p:txBody>
      </p:sp>
      <p:cxnSp>
        <p:nvCxnSpPr>
          <p:cNvPr id="8" name="直接连接符 7"/>
          <p:cNvCxnSpPr/>
          <p:nvPr userDrawn="1">
            <p:custDataLst>
              <p:tags r:id="rId6"/>
            </p:custDataLst>
          </p:nvPr>
        </p:nvCxnSpPr>
        <p:spPr>
          <a:xfrm>
            <a:off x="3497580" y="28879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内容">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3" name="日期占位符 2"/>
          <p:cNvSpPr>
            <a:spLocks noGrp="1"/>
          </p:cNvSpPr>
          <p:nvPr>
            <p:ph type="dt" sz="half" idx="10"/>
            <p:custDataLst>
              <p:tags r:id="rId2"/>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3"/>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4"/>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5"/>
            </p:custDataLst>
          </p:nvPr>
        </p:nvSpPr>
        <p:spPr>
          <a:xfrm>
            <a:off x="669931" y="952510"/>
            <a:ext cx="10852237" cy="5388907"/>
          </a:xfrm>
        </p:spPr>
        <p:txBody>
          <a:bodyPr wrap="square">
            <a:normAutofit/>
          </a:bodyPr>
          <a:lstStyle>
            <a:lvl1pPr>
              <a:defRPr>
                <a:solidFill>
                  <a:schemeClr val="bg1"/>
                </a:solidFill>
                <a:latin typeface="微软雅黑" pitchFamily="34" charset="-122"/>
                <a:ea typeface="微软雅黑" pitchFamily="34" charset="-122"/>
              </a:defRPr>
            </a:lvl1pPr>
            <a:lvl2pPr>
              <a:defRPr>
                <a:solidFill>
                  <a:schemeClr val="bg1"/>
                </a:solidFill>
                <a:latin typeface="微软雅黑" pitchFamily="34" charset="-122"/>
                <a:ea typeface="微软雅黑" pitchFamily="34" charset="-122"/>
              </a:defRPr>
            </a:lvl2pPr>
            <a:lvl3pPr>
              <a:defRPr>
                <a:solidFill>
                  <a:schemeClr val="bg1"/>
                </a:solidFill>
                <a:latin typeface="微软雅黑" pitchFamily="34" charset="-122"/>
                <a:ea typeface="微软雅黑" pitchFamily="34" charset="-122"/>
              </a:defRPr>
            </a:lvl3pPr>
            <a:lvl4pPr>
              <a:defRPr>
                <a:solidFill>
                  <a:schemeClr val="bg1"/>
                </a:solidFill>
                <a:latin typeface="微软雅黑" pitchFamily="34" charset="-122"/>
                <a:ea typeface="微软雅黑" pitchFamily="34" charset="-122"/>
              </a:defRPr>
            </a:lvl4pPr>
            <a:lvl5pPr>
              <a:defRPr>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末尾幻灯片">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10" r:link="rId11">
            <a:extLst>
              <a:ext uri="{28A0092B-C50C-407E-A947-70E740481C1C}">
                <a14:useLocalDpi xmlns:a14="http://schemas.microsoft.com/office/drawing/2010/main" val="0"/>
              </a:ext>
            </a:extLst>
          </a:blip>
          <a:stretch>
            <a:fillRect/>
          </a:stretch>
        </p:blipFill>
        <p:spPr>
          <a:xfrm>
            <a:off x="6096000" y="992811"/>
            <a:ext cx="5486400" cy="4872378"/>
          </a:xfrm>
          <a:prstGeom prst="rect">
            <a:avLst/>
          </a:prstGeom>
        </p:spPr>
      </p:pic>
      <p:pic>
        <p:nvPicPr>
          <p:cNvPr id="6" name="图片 5"/>
          <p:cNvPicPr/>
          <p:nvPr userDrawn="1">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0" y="2"/>
            <a:ext cx="720091" cy="717221"/>
          </a:xfrm>
          <a:prstGeom prst="rect">
            <a:avLst/>
          </a:prstGeom>
        </p:spPr>
      </p:pic>
      <p:sp>
        <p:nvSpPr>
          <p:cNvPr id="3" name="日期占位符 2"/>
          <p:cNvSpPr>
            <a:spLocks noGrp="1"/>
          </p:cNvSpPr>
          <p:nvPr>
            <p:ph type="dt" sz="half" idx="10"/>
            <p:custDataLst>
              <p:tags r:id="rId3"/>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4"/>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8" name="文本占位符 7"/>
          <p:cNvSpPr>
            <a:spLocks noGrp="1"/>
          </p:cNvSpPr>
          <p:nvPr>
            <p:ph type="body" idx="14" hasCustomPrompt="1"/>
            <p:custDataLst>
              <p:tags r:id="rId6"/>
            </p:custDataLst>
          </p:nvPr>
        </p:nvSpPr>
        <p:spPr>
          <a:xfrm>
            <a:off x="1147129" y="3932238"/>
            <a:ext cx="4359911" cy="370205"/>
          </a:xfrm>
        </p:spPr>
        <p:txBody>
          <a:bodyPr vert="horz" wrap="square" lIns="0" tIns="0" rIns="0" bIns="0" anchor="t" anchorCtr="0">
            <a:normAutofit/>
          </a:bodyPr>
          <a:lstStyle>
            <a:lvl1pPr marL="457200" marR="0" indent="-457200" algn="l" rtl="0" eaLnBrk="1" fontAlgn="auto">
              <a:lnSpc>
                <a:spcPct val="100000"/>
              </a:lnSpc>
              <a:spcBef>
                <a:spcPts val="0"/>
              </a:spcBef>
              <a:spcAft>
                <a:spcPts val="0"/>
              </a:spcAft>
              <a:buClrTx/>
              <a:buSzPts val="2000"/>
              <a:buFont typeface="Arial" panose="020B0604020202020204" pitchFamily="34" charset="0"/>
              <a:buNone/>
              <a:defRPr sz="2000" b="0" spc="200">
                <a:solidFill>
                  <a:schemeClr val="bg1"/>
                </a:solidFill>
                <a:latin typeface="微软雅黑" pitchFamily="34" charset="-122"/>
                <a:ea typeface="微软雅黑" pitchFamily="34" charset="-122"/>
              </a:defRPr>
            </a:lvl1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dirty="0"/>
              <a:t>单击此处编辑副标题</a:t>
            </a:r>
          </a:p>
        </p:txBody>
      </p:sp>
      <p:sp>
        <p:nvSpPr>
          <p:cNvPr id="2" name="标题 1"/>
          <p:cNvSpPr>
            <a:spLocks noGrp="1"/>
          </p:cNvSpPr>
          <p:nvPr>
            <p:ph type="title" idx="13" hasCustomPrompt="1"/>
            <p:custDataLst>
              <p:tags r:id="rId7"/>
            </p:custDataLst>
          </p:nvPr>
        </p:nvSpPr>
        <p:spPr>
          <a:xfrm>
            <a:off x="1147129" y="2555558"/>
            <a:ext cx="4359911" cy="1172210"/>
          </a:xfrm>
          <a:prstGeom prst="rect">
            <a:avLst/>
          </a:prstGeo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bg1"/>
                </a:solidFill>
                <a:latin typeface="微软雅黑" pitchFamily="34" charset="-122"/>
                <a:ea typeface="微软雅黑" pitchFamily="34" charset="-122"/>
              </a:defRPr>
            </a:lvl1pPr>
          </a:lstStyle>
          <a:p>
            <a:r>
              <a:rPr lang="zh-CN" altLang="en-US" dirty="0"/>
              <a:t>编辑标题</a:t>
            </a:r>
          </a:p>
        </p:txBody>
      </p:sp>
      <p:cxnSp>
        <p:nvCxnSpPr>
          <p:cNvPr id="9" name="直接连接符 8"/>
          <p:cNvCxnSpPr/>
          <p:nvPr userDrawn="1">
            <p:custDataLst>
              <p:tags r:id="rId8"/>
            </p:custDataLst>
          </p:nvPr>
        </p:nvCxnSpPr>
        <p:spPr>
          <a:xfrm flipV="1">
            <a:off x="842963" y="2720658"/>
            <a:ext cx="0" cy="1524000"/>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通用">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标题 1"/>
          <p:cNvSpPr>
            <a:spLocks noGrp="1"/>
          </p:cNvSpPr>
          <p:nvPr>
            <p:ph type="title"/>
            <p:custDataLst>
              <p:tags r:id="rId2"/>
            </p:custDataLst>
          </p:nvPr>
        </p:nvSpPr>
        <p:spPr>
          <a:xfrm>
            <a:off x="669883" y="443230"/>
            <a:ext cx="10852237" cy="441964"/>
          </a:xfrm>
          <a:prstGeom prst="rect">
            <a:avLst/>
          </a:prstGeom>
        </p:spPr>
        <p:txBody>
          <a:bodyPr wrap="square">
            <a:normAutofit/>
          </a:bodyPr>
          <a:lstStyle>
            <a:lvl1pPr>
              <a:defRPr baseline="0">
                <a:solidFill>
                  <a:schemeClr val="bg1"/>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4"/>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相框">
    <p:bg>
      <p:bgPr>
        <a:solidFill>
          <a:schemeClr val="tx2"/>
        </a:solidFill>
        <a:effectLst/>
      </p:bgPr>
    </p:bg>
    <p:spTree>
      <p:nvGrpSpPr>
        <p:cNvPr id="1" name=""/>
        <p:cNvGrpSpPr/>
        <p:nvPr/>
      </p:nvGrpSpPr>
      <p:grpSpPr>
        <a:xfrm>
          <a:off x="0" y="0"/>
          <a:ext cx="0" cy="0"/>
          <a:chOff x="0" y="0"/>
          <a:chExt cx="0" cy="0"/>
        </a:xfrm>
      </p:grpSpPr>
      <p:sp>
        <p:nvSpPr>
          <p:cNvPr id="9" name="矩形 8"/>
          <p:cNvSpPr/>
          <p:nvPr userDrawn="1">
            <p:custDataLst>
              <p:tags r:id="rId1"/>
            </p:custDataLst>
          </p:nvPr>
        </p:nvSpPr>
        <p:spPr>
          <a:xfrm>
            <a:off x="292076"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8" name="图片 7"/>
          <p:cNvPicPr/>
          <p:nvPr userDrawn="1">
            <p:custDataLst>
              <p:tags r:id="rId2"/>
            </p:custDataLst>
          </p:nvPr>
        </p:nvPicPr>
        <p:blipFill>
          <a:blip r:embed="rId9" r:link="rId10"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标题 1"/>
          <p:cNvSpPr>
            <a:spLocks noGrp="1"/>
          </p:cNvSpPr>
          <p:nvPr>
            <p:ph type="title" hasCustomPrompt="1"/>
            <p:custDataLst>
              <p:tags r:id="rId3"/>
            </p:custDataLst>
          </p:nvPr>
        </p:nvSpPr>
        <p:spPr>
          <a:xfrm>
            <a:off x="1281600" y="1249200"/>
            <a:ext cx="9626400" cy="723600"/>
          </a:xfrm>
          <a:prstGeom prst="rect">
            <a:avLst/>
          </a:prstGeom>
        </p:spPr>
        <p:txBody>
          <a:bodyPr wrap="square" anchor="ctr">
            <a:normAutofit/>
          </a:bodyPr>
          <a:lstStyle>
            <a:lvl1pPr>
              <a:defRPr sz="3200" baseline="0">
                <a:solidFill>
                  <a:schemeClr val="tx1"/>
                </a:solidFill>
                <a:latin typeface="微软雅黑" pitchFamily="34" charset="-122"/>
                <a:ea typeface="微软雅黑" pitchFamily="3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600"/>
            <a:ext cx="9626600" cy="3445200"/>
          </a:xfrm>
        </p:spPr>
        <p:txBody>
          <a:bodyPr wrap="square">
            <a:normAutofit/>
          </a:bodyPr>
          <a:lstStyle>
            <a:lvl1pPr>
              <a:defRPr baseline="0">
                <a:solidFill>
                  <a:schemeClr val="tx1"/>
                </a:solidFill>
                <a:latin typeface="微软雅黑" pitchFamily="34" charset="-122"/>
                <a:ea typeface="微软雅黑" pitchFamily="34" charset="-122"/>
              </a:defRPr>
            </a:lvl1pPr>
            <a:lvl2pPr>
              <a:defRPr baseline="0">
                <a:solidFill>
                  <a:schemeClr val="tx1"/>
                </a:solidFill>
                <a:latin typeface="微软雅黑" pitchFamily="34" charset="-122"/>
                <a:ea typeface="微软雅黑" pitchFamily="34" charset="-122"/>
              </a:defRPr>
            </a:lvl2pPr>
            <a:lvl3pPr>
              <a:defRPr baseline="0">
                <a:solidFill>
                  <a:schemeClr val="tx1"/>
                </a:solidFill>
                <a:latin typeface="微软雅黑" pitchFamily="34" charset="-122"/>
                <a:ea typeface="微软雅黑" pitchFamily="34" charset="-122"/>
              </a:defRPr>
            </a:lvl3pPr>
            <a:lvl4pPr>
              <a:defRPr baseline="0">
                <a:solidFill>
                  <a:schemeClr val="tx1"/>
                </a:solidFill>
                <a:latin typeface="微软雅黑" pitchFamily="34" charset="-122"/>
                <a:ea typeface="微软雅黑" pitchFamily="34" charset="-122"/>
              </a:defRPr>
            </a:lvl4pPr>
            <a:lvl5pPr>
              <a:defRPr baseline="0">
                <a:solidFill>
                  <a:schemeClr val="tx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左右">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1" y="0"/>
            <a:ext cx="4824603" cy="68580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8" name="图片 7"/>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11471909" y="2"/>
            <a:ext cx="720091" cy="717221"/>
          </a:xfrm>
          <a:prstGeom prst="rect">
            <a:avLst/>
          </a:prstGeom>
        </p:spPr>
      </p:pic>
      <p:sp>
        <p:nvSpPr>
          <p:cNvPr id="2" name="标题 1"/>
          <p:cNvSpPr>
            <a:spLocks noGrp="1"/>
          </p:cNvSpPr>
          <p:nvPr>
            <p:ph type="title" hasCustomPrompt="1"/>
            <p:custDataLst>
              <p:tags r:id="rId3"/>
            </p:custDataLst>
          </p:nvPr>
        </p:nvSpPr>
        <p:spPr>
          <a:xfrm>
            <a:off x="583200" y="770400"/>
            <a:ext cx="3960000" cy="882000"/>
          </a:xfrm>
          <a:prstGeom prst="rect">
            <a:avLst/>
          </a:prstGeom>
        </p:spPr>
        <p:txBody>
          <a:bodyPr wrap="square" anchor="ctr" anchorCtr="0">
            <a:normAutofit/>
          </a:bodyPr>
          <a:lstStyle>
            <a:lvl1pPr>
              <a:defRPr sz="3600" baseline="0">
                <a:solidFill>
                  <a:schemeClr val="tx1"/>
                </a:solidFill>
                <a:latin typeface="微软雅黑" pitchFamily="34" charset="-122"/>
                <a:ea typeface="微软雅黑" pitchFamily="3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5"/>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a:normAutofit/>
          </a:bodyPr>
          <a:lstStyle>
            <a:lvl1pPr>
              <a:defRPr baseline="0">
                <a:solidFill>
                  <a:schemeClr val="tx1"/>
                </a:solidFill>
                <a:latin typeface="微软雅黑" pitchFamily="34" charset="-122"/>
                <a:ea typeface="微软雅黑" pitchFamily="34" charset="-122"/>
              </a:defRPr>
            </a:lvl1pPr>
            <a:lvl2pPr>
              <a:defRPr baseline="0">
                <a:solidFill>
                  <a:schemeClr val="tx1"/>
                </a:solidFill>
                <a:latin typeface="微软雅黑" pitchFamily="34" charset="-122"/>
                <a:ea typeface="微软雅黑" pitchFamily="34" charset="-122"/>
              </a:defRPr>
            </a:lvl2pPr>
            <a:lvl3pPr>
              <a:defRPr baseline="0">
                <a:solidFill>
                  <a:schemeClr val="tx1"/>
                </a:solidFill>
                <a:latin typeface="微软雅黑" pitchFamily="34" charset="-122"/>
                <a:ea typeface="微软雅黑" pitchFamily="34" charset="-122"/>
              </a:defRPr>
            </a:lvl3pPr>
            <a:lvl4pPr>
              <a:defRPr baseline="0">
                <a:solidFill>
                  <a:schemeClr val="tx1"/>
                </a:solidFill>
                <a:latin typeface="微软雅黑" pitchFamily="34" charset="-122"/>
                <a:ea typeface="微软雅黑" pitchFamily="34" charset="-122"/>
              </a:defRPr>
            </a:lvl4pPr>
            <a:lvl5pPr>
              <a:defRPr baseline="0">
                <a:solidFill>
                  <a:schemeClr val="tx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40"/>
            <a:ext cx="6480000" cy="5087937"/>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上下">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2"/>
            <a:ext cx="12192000" cy="2664333"/>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2"/>
            <a:ext cx="720091" cy="717221"/>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09" y="2"/>
            <a:ext cx="720091" cy="717221"/>
          </a:xfrm>
          <a:prstGeom prst="rect">
            <a:avLst/>
          </a:prstGeom>
        </p:spPr>
      </p:pic>
      <p:sp>
        <p:nvSpPr>
          <p:cNvPr id="2" name="标题 1"/>
          <p:cNvSpPr>
            <a:spLocks noGrp="1"/>
          </p:cNvSpPr>
          <p:nvPr>
            <p:ph type="title"/>
            <p:custDataLst>
              <p:tags r:id="rId4"/>
            </p:custDataLst>
          </p:nvPr>
        </p:nvSpPr>
        <p:spPr>
          <a:xfrm>
            <a:off x="612000" y="781200"/>
            <a:ext cx="10976400" cy="626400"/>
          </a:xfrm>
          <a:prstGeom prst="rect">
            <a:avLst/>
          </a:prstGeom>
        </p:spPr>
        <p:txBody>
          <a:bodyPr wrap="square" anchor="ctr">
            <a:normAutofit/>
          </a:bodyPr>
          <a:lstStyle>
            <a:lvl1pPr algn="ctr">
              <a:defRPr sz="3600" baseline="0">
                <a:solidFill>
                  <a:schemeClr val="tx1"/>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a:normAutofit/>
          </a:bodyPr>
          <a:lstStyle>
            <a:lvl1pPr algn="ctr">
              <a:defRPr baseline="0">
                <a:solidFill>
                  <a:schemeClr val="tx1"/>
                </a:solidFill>
                <a:latin typeface="微软雅黑" pitchFamily="34" charset="-122"/>
                <a:ea typeface="微软雅黑"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下上">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5028973"/>
            <a:ext cx="12192000" cy="1829029"/>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2"/>
            <a:ext cx="720091" cy="717221"/>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09" y="2"/>
            <a:ext cx="720091" cy="717221"/>
          </a:xfrm>
          <a:prstGeom prst="rect">
            <a:avLst/>
          </a:prstGeom>
        </p:spPr>
      </p:pic>
      <p:sp>
        <p:nvSpPr>
          <p:cNvPr id="2" name="标题 1"/>
          <p:cNvSpPr>
            <a:spLocks noGrp="1"/>
          </p:cNvSpPr>
          <p:nvPr>
            <p:ph type="title"/>
            <p:custDataLst>
              <p:tags r:id="rId4"/>
            </p:custDataLst>
          </p:nvPr>
        </p:nvSpPr>
        <p:spPr>
          <a:xfrm>
            <a:off x="604800" y="669600"/>
            <a:ext cx="10976400" cy="565200"/>
          </a:xfrm>
          <a:prstGeom prst="rect">
            <a:avLst/>
          </a:prstGeom>
        </p:spPr>
        <p:txBody>
          <a:bodyPr wrap="square" anchor="ctr" anchorCtr="0">
            <a:normAutofit/>
          </a:bodyPr>
          <a:lstStyle>
            <a:lvl1pPr algn="ctr">
              <a:defRPr sz="3200" baseline="0">
                <a:solidFill>
                  <a:schemeClr val="bg1"/>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wrap="square">
            <a:normAutofit/>
          </a:bodyPr>
          <a:lstStyle>
            <a:lvl1pPr>
              <a:defRPr baseline="0">
                <a:solidFill>
                  <a:schemeClr val="tx1"/>
                </a:solidFill>
                <a:latin typeface="微软雅黑" pitchFamily="34" charset="-122"/>
                <a:ea typeface="微软雅黑" pitchFamily="34" charset="-122"/>
              </a:defRPr>
            </a:lvl1pPr>
          </a:lstStyle>
          <a:p>
            <a:pPr lvl="0"/>
            <a:r>
              <a:rPr lang="zh-CN" altLang="en-US" dirty="0"/>
              <a:t>单击此处编辑母版文本样式</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导航">
    <p:bg>
      <p:bgPr>
        <a:solidFill>
          <a:schemeClr val="tx2"/>
        </a:solidFill>
        <a:effectLst/>
      </p:bgPr>
    </p:bg>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0" y="0"/>
            <a:ext cx="12192000" cy="9144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12" name="图片 11"/>
          <p:cNvPicPr/>
          <p:nvPr userDrawn="1">
            <p:custDataLst>
              <p:tags r:id="rId2"/>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pic>
        <p:nvPicPr>
          <p:cNvPr id="10" name="图片 9"/>
          <p:cNvPicPr/>
          <p:nvPr userDrawn="1">
            <p:custDataLst>
              <p:tags r:id="rId3"/>
            </p:custDataLst>
          </p:nvPr>
        </p:nvPicPr>
        <p:blipFill>
          <a:blip r:embed="rId15" r:link="rId16" cstate="print">
            <a:extLst>
              <a:ext uri="{28A0092B-C50C-407E-A947-70E740481C1C}">
                <a14:useLocalDpi xmlns:a14="http://schemas.microsoft.com/office/drawing/2010/main" val="0"/>
              </a:ext>
            </a:extLst>
          </a:blip>
          <a:stretch>
            <a:fillRect/>
          </a:stretch>
        </p:blipFill>
        <p:spPr>
          <a:xfrm>
            <a:off x="0" y="6140781"/>
            <a:ext cx="720091" cy="717221"/>
          </a:xfrm>
          <a:prstGeom prst="rect">
            <a:avLst/>
          </a:prstGeom>
        </p:spPr>
      </p:pic>
      <p:sp>
        <p:nvSpPr>
          <p:cNvPr id="2" name="标题 1"/>
          <p:cNvSpPr>
            <a:spLocks noGrp="1"/>
          </p:cNvSpPr>
          <p:nvPr>
            <p:ph type="title"/>
            <p:custDataLst>
              <p:tags r:id="rId4"/>
            </p:custDataLst>
          </p:nvPr>
        </p:nvSpPr>
        <p:spPr>
          <a:xfrm>
            <a:off x="579600" y="237600"/>
            <a:ext cx="11037600" cy="441964"/>
          </a:xfrm>
          <a:prstGeom prst="rect">
            <a:avLst/>
          </a:prstGeom>
        </p:spPr>
        <p:txBody>
          <a:bodyPr wrap="square">
            <a:normAutofit/>
          </a:bodyPr>
          <a:lstStyle>
            <a:lvl1pPr>
              <a:defRPr baseline="0">
                <a:solidFill>
                  <a:schemeClr val="tx1"/>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wrap="square">
            <a:normAutofit/>
          </a:bodyPr>
          <a:lstStyle>
            <a:lvl1pPr>
              <a:defRPr baseline="0">
                <a:solidFill>
                  <a:schemeClr val="bg1"/>
                </a:solidFill>
                <a:latin typeface="微软雅黑" pitchFamily="34" charset="-122"/>
                <a:ea typeface="微软雅黑"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wrap="square">
            <a:normAutofit/>
          </a:bodyPr>
          <a:lstStyle>
            <a:lvl1pPr>
              <a:defRPr baseline="0">
                <a:solidFill>
                  <a:schemeClr val="bg1"/>
                </a:solidFill>
                <a:latin typeface="微软雅黑" pitchFamily="34" charset="-122"/>
                <a:ea typeface="微软雅黑" pitchFamily="34" charset="-122"/>
              </a:defRPr>
            </a:lvl1pPr>
          </a:lstStyle>
          <a:p>
            <a:pPr lvl="0"/>
            <a:r>
              <a:rPr lang="zh-CN" altLang="en-US" dirty="0"/>
              <a:t>单击此处编辑母版文本样式</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3691"/>
            <a:ext cx="12192000" cy="4950618"/>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9" name="图片 8"/>
          <p:cNvPicPr/>
          <p:nvPr userDrawn="1">
            <p:custDataLst>
              <p:tags r:id="rId2"/>
            </p:custDataLst>
          </p:nvPr>
        </p:nvPicPr>
        <p:blipFill>
          <a:blip r:embed="rId10" r:link="rId11">
            <a:extLst>
              <a:ext uri="{28A0092B-C50C-407E-A947-70E740481C1C}">
                <a14:useLocalDpi xmlns:a14="http://schemas.microsoft.com/office/drawing/2010/main" val="0"/>
              </a:ext>
            </a:extLst>
          </a:blip>
          <a:stretch>
            <a:fillRect/>
          </a:stretch>
        </p:blipFill>
        <p:spPr>
          <a:xfrm>
            <a:off x="10571797" y="5244252"/>
            <a:ext cx="1620203" cy="1613748"/>
          </a:xfrm>
          <a:prstGeom prst="rect">
            <a:avLst/>
          </a:prstGeom>
        </p:spPr>
      </p:pic>
      <p:pic>
        <p:nvPicPr>
          <p:cNvPr id="8" name="图片 7"/>
          <p:cNvPicPr/>
          <p:nvPr userDrawn="1">
            <p:custDataLst>
              <p:tags r:id="rId3"/>
            </p:custDataLst>
          </p:nvPr>
        </p:nvPicPr>
        <p:blipFill>
          <a:blip r:embed="rId12" r:link="rId13">
            <a:extLst>
              <a:ext uri="{28A0092B-C50C-407E-A947-70E740481C1C}">
                <a14:useLocalDpi xmlns:a14="http://schemas.microsoft.com/office/drawing/2010/main" val="0"/>
              </a:ext>
            </a:extLst>
          </a:blip>
          <a:stretch>
            <a:fillRect/>
          </a:stretch>
        </p:blipFill>
        <p:spPr>
          <a:xfrm>
            <a:off x="0" y="5244252"/>
            <a:ext cx="1620203" cy="1613748"/>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a:prstGeom prst="rect">
            <a:avLst/>
          </a:prstGeom>
        </p:spPr>
        <p:txBody>
          <a:bodyPr wrap="square" anchor="b">
            <a:normAutofit/>
          </a:bodyPr>
          <a:lstStyle>
            <a:lvl1pPr algn="ctr">
              <a:defRPr sz="6000" baseline="0">
                <a:solidFill>
                  <a:schemeClr val="tx1"/>
                </a:solidFill>
                <a:latin typeface="微软雅黑" pitchFamily="34" charset="-122"/>
                <a:ea typeface="微软雅黑" pitchFamily="3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wrap="square">
            <a:normAutofit/>
          </a:bodyPr>
          <a:lstStyle>
            <a:lvl1pPr algn="ctr">
              <a:defRPr baseline="0">
                <a:solidFill>
                  <a:schemeClr val="tx1"/>
                </a:solidFill>
                <a:latin typeface="微软雅黑" pitchFamily="34" charset="-122"/>
                <a:ea typeface="微软雅黑" pitchFamily="34" charset="-122"/>
              </a:defRPr>
            </a:lvl1pPr>
          </a:lstStyle>
          <a:p>
            <a:pPr lvl="0"/>
            <a:r>
              <a:rPr lang="zh-CN" altLang="en-US" dirty="0"/>
              <a:t>单击此处编辑母版文本样式</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图片与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标题 1"/>
          <p:cNvSpPr>
            <a:spLocks noGrp="1"/>
          </p:cNvSpPr>
          <p:nvPr>
            <p:ph type="title"/>
            <p:custDataLst>
              <p:tags r:id="rId2"/>
            </p:custDataLst>
          </p:nvPr>
        </p:nvSpPr>
        <p:spPr>
          <a:xfrm>
            <a:off x="669931" y="443234"/>
            <a:ext cx="10852237" cy="441964"/>
          </a:xfrm>
          <a:prstGeom prst="rect">
            <a:avLst/>
          </a:prstGeo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微软雅黑" pitchFamily="34" charset="-122"/>
                <a:ea typeface="微软雅黑" pitchFamily="34" charset="-122"/>
                <a:cs typeface="微软雅黑" pitchFamily="34" charset="-122"/>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29" y="952510"/>
            <a:ext cx="5283243"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bg1"/>
                </a:solidFill>
                <a:uFillTx/>
                <a:latin typeface="微软雅黑" pitchFamily="34" charset="-122"/>
                <a:ea typeface="微软雅黑"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10"/>
            <a:ext cx="5283243"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微软雅黑" pitchFamily="34" charset="-122"/>
                <a:ea typeface="微软雅黑" pitchFamily="34" charset="-122"/>
                <a:cs typeface="微软雅黑" pitchFamily="34" charset="-122"/>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5"/>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9EFD9D74-47D9-4702-A33C-335B63B48DBF}" type="datetimeFigureOut">
              <a:rPr lang="zh-CN" altLang="en-US" smtClean="0"/>
              <a:pPr/>
              <a:t>2025/3/8</a:t>
            </a:fld>
            <a:endParaRPr lang="zh-CN" altLang="en-US" dirty="0"/>
          </a:p>
        </p:txBody>
      </p:sp>
      <p:sp>
        <p:nvSpPr>
          <p:cNvPr id="6" name="页脚占位符 5"/>
          <p:cNvSpPr>
            <a:spLocks noGrp="1"/>
          </p:cNvSpPr>
          <p:nvPr>
            <p:ph type="ftr" sz="quarter" idx="11"/>
            <p:custDataLst>
              <p:tags r:id="rId6"/>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FABC47A4-756D-490B-A52F-7D9E2C9FC05F}" type="slidenum">
              <a:rPr lang="zh-CN" altLang="en-US" smtClean="0"/>
              <a:pPr/>
              <a:t>‹#›</a:t>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标题 1"/>
          <p:cNvSpPr>
            <a:spLocks noGrp="1"/>
          </p:cNvSpPr>
          <p:nvPr>
            <p:ph type="title"/>
            <p:custDataLst>
              <p:tags r:id="rId2"/>
            </p:custDataLst>
          </p:nvPr>
        </p:nvSpPr>
        <p:spPr>
          <a:xfrm>
            <a:off x="669883"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3"/>
            </p:custDataLst>
          </p:nvPr>
        </p:nvSpPr>
        <p:spPr>
          <a:xfrm>
            <a:off x="669929" y="952510"/>
            <a:ext cx="5283243"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4"/>
            </p:custDataLst>
          </p:nvPr>
        </p:nvSpPr>
        <p:spPr>
          <a:xfrm>
            <a:off x="6238877" y="952510"/>
            <a:ext cx="5283243" cy="5388907"/>
          </a:xfrm>
        </p:spPr>
        <p:txBody>
          <a:bodyPr wrap="square" lIns="90170" tIns="46990" rIns="90170" bIns="46990">
            <a:normAutofit/>
          </a:bodyPr>
          <a:lstStyle>
            <a:lvl1pPr eaLnBrk="1" fontAlgn="auto" latinLnBrk="0" hangingPunct="1">
              <a:defRPr sz="1600">
                <a:solidFill>
                  <a:schemeClr val="bg1"/>
                </a:solidFill>
                <a:latin typeface="Arial" panose="020B0604020202020204" pitchFamily="34" charset="0"/>
                <a:ea typeface="微软雅黑" pitchFamily="34" charset="-122"/>
              </a:defRPr>
            </a:lvl1pPr>
            <a:lvl2pPr eaLnBrk="1" fontAlgn="auto" latinLnBrk="0" hangingPunct="1">
              <a:defRPr sz="1600">
                <a:solidFill>
                  <a:schemeClr val="bg1"/>
                </a:solidFill>
                <a:latin typeface="Arial" panose="020B0604020202020204" pitchFamily="34" charset="0"/>
                <a:ea typeface="微软雅黑" pitchFamily="34" charset="-122"/>
              </a:defRPr>
            </a:lvl2pPr>
            <a:lvl3pPr eaLnBrk="1" fontAlgn="auto" latinLnBrk="0" hangingPunct="1">
              <a:defRPr sz="1600">
                <a:solidFill>
                  <a:schemeClr val="bg1"/>
                </a:solidFill>
                <a:latin typeface="Arial" panose="020B0604020202020204" pitchFamily="34" charset="0"/>
                <a:ea typeface="微软雅黑" pitchFamily="34" charset="-122"/>
              </a:defRPr>
            </a:lvl3pPr>
            <a:lvl4pPr eaLnBrk="1" fontAlgn="auto" latinLnBrk="0" hangingPunct="1">
              <a:defRPr sz="1600">
                <a:solidFill>
                  <a:schemeClr val="bg1"/>
                </a:solidFill>
                <a:latin typeface="Arial" panose="020B0604020202020204" pitchFamily="34" charset="0"/>
                <a:ea typeface="微软雅黑" pitchFamily="34" charset="-122"/>
              </a:defRPr>
            </a:lvl4pPr>
            <a:lvl5pPr eaLnBrk="1" fontAlgn="auto" latinLnBrk="0" hangingPunct="1">
              <a:defRPr sz="1600">
                <a:solidFill>
                  <a:schemeClr val="bg1"/>
                </a:solidFill>
                <a:latin typeface="Arial" panose="020B0604020202020204" pitchFamily="34" charset="0"/>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879743" y="6349833"/>
            <a:ext cx="2700000" cy="316800"/>
          </a:xfrm>
        </p:spPr>
        <p:txBody>
          <a:bodyPr wrap="square">
            <a:normAutofit/>
          </a:bodyPr>
          <a:lstStyle>
            <a:lvl1pPr>
              <a:defRPr>
                <a:latin typeface="Arial" panose="020B0604020202020204" pitchFamily="34" charset="0"/>
                <a:ea typeface="微软雅黑" pitchFamily="34" charset="-122"/>
              </a:defRPr>
            </a:lvl1pPr>
          </a:lstStyle>
          <a:p>
            <a:fld id="{760FBDFE-C587-4B4C-A407-44438C67B59E}" type="datetimeFigureOut">
              <a:rPr lang="zh-CN" altLang="en-US" smtClean="0"/>
              <a:pPr/>
              <a:t>2025/3/8</a:t>
            </a:fld>
            <a:endParaRPr lang="zh-CN" altLang="en-US" dirty="0"/>
          </a:p>
        </p:txBody>
      </p:sp>
      <p:sp>
        <p:nvSpPr>
          <p:cNvPr id="6" name="页脚占位符 5"/>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itchFamily="3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itchFamily="3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内容">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3" name="日期占位符 2"/>
          <p:cNvSpPr>
            <a:spLocks noGrp="1"/>
          </p:cNvSpPr>
          <p:nvPr>
            <p:ph type="dt" sz="half" idx="10"/>
            <p:custDataLst>
              <p:tags r:id="rId2"/>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3"/>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4"/>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5"/>
            </p:custDataLst>
          </p:nvPr>
        </p:nvSpPr>
        <p:spPr>
          <a:xfrm>
            <a:off x="669931" y="952510"/>
            <a:ext cx="10852237" cy="5388907"/>
          </a:xfrm>
        </p:spPr>
        <p:txBody>
          <a:bodyPr wrap="square">
            <a:normAutofit/>
          </a:bodyPr>
          <a:lstStyle>
            <a:lvl1pPr>
              <a:defRPr>
                <a:solidFill>
                  <a:schemeClr val="bg1"/>
                </a:solidFill>
                <a:latin typeface="微软雅黑" pitchFamily="34" charset="-122"/>
                <a:ea typeface="微软雅黑" pitchFamily="34" charset="-122"/>
              </a:defRPr>
            </a:lvl1pPr>
            <a:lvl2pPr>
              <a:defRPr>
                <a:solidFill>
                  <a:schemeClr val="bg1"/>
                </a:solidFill>
                <a:latin typeface="微软雅黑" pitchFamily="34" charset="-122"/>
                <a:ea typeface="微软雅黑" pitchFamily="34" charset="-122"/>
              </a:defRPr>
            </a:lvl2pPr>
            <a:lvl3pPr>
              <a:defRPr>
                <a:solidFill>
                  <a:schemeClr val="bg1"/>
                </a:solidFill>
                <a:latin typeface="微软雅黑" pitchFamily="34" charset="-122"/>
                <a:ea typeface="微软雅黑" pitchFamily="34" charset="-122"/>
              </a:defRPr>
            </a:lvl3pPr>
            <a:lvl4pPr>
              <a:defRPr>
                <a:solidFill>
                  <a:schemeClr val="bg1"/>
                </a:solidFill>
                <a:latin typeface="微软雅黑" pitchFamily="34" charset="-122"/>
                <a:ea typeface="微软雅黑" pitchFamily="34" charset="-122"/>
              </a:defRPr>
            </a:lvl4pPr>
            <a:lvl5pPr>
              <a:defRPr>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末尾幻灯片">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10" r:link="rId11">
            <a:extLst>
              <a:ext uri="{28A0092B-C50C-407E-A947-70E740481C1C}">
                <a14:useLocalDpi xmlns:a14="http://schemas.microsoft.com/office/drawing/2010/main" val="0"/>
              </a:ext>
            </a:extLst>
          </a:blip>
          <a:stretch>
            <a:fillRect/>
          </a:stretch>
        </p:blipFill>
        <p:spPr>
          <a:xfrm>
            <a:off x="6096000" y="992811"/>
            <a:ext cx="5486400" cy="4872378"/>
          </a:xfrm>
          <a:prstGeom prst="rect">
            <a:avLst/>
          </a:prstGeom>
        </p:spPr>
      </p:pic>
      <p:pic>
        <p:nvPicPr>
          <p:cNvPr id="6" name="图片 5"/>
          <p:cNvPicPr/>
          <p:nvPr userDrawn="1">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0" y="2"/>
            <a:ext cx="720091" cy="717221"/>
          </a:xfrm>
          <a:prstGeom prst="rect">
            <a:avLst/>
          </a:prstGeom>
        </p:spPr>
      </p:pic>
      <p:sp>
        <p:nvSpPr>
          <p:cNvPr id="3" name="日期占位符 2"/>
          <p:cNvSpPr>
            <a:spLocks noGrp="1"/>
          </p:cNvSpPr>
          <p:nvPr>
            <p:ph type="dt" sz="half" idx="10"/>
            <p:custDataLst>
              <p:tags r:id="rId3"/>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4"/>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8" name="文本占位符 7"/>
          <p:cNvSpPr>
            <a:spLocks noGrp="1"/>
          </p:cNvSpPr>
          <p:nvPr>
            <p:ph type="body" idx="14" hasCustomPrompt="1"/>
            <p:custDataLst>
              <p:tags r:id="rId6"/>
            </p:custDataLst>
          </p:nvPr>
        </p:nvSpPr>
        <p:spPr>
          <a:xfrm>
            <a:off x="1147129" y="3932238"/>
            <a:ext cx="4359911" cy="370205"/>
          </a:xfrm>
        </p:spPr>
        <p:txBody>
          <a:bodyPr vert="horz" wrap="square" lIns="0" tIns="0" rIns="0" bIns="0" anchor="t" anchorCtr="0">
            <a:normAutofit/>
          </a:bodyPr>
          <a:lstStyle>
            <a:lvl1pPr marL="457200" marR="0" indent="-457200" algn="l" rtl="0" eaLnBrk="1" fontAlgn="auto">
              <a:lnSpc>
                <a:spcPct val="100000"/>
              </a:lnSpc>
              <a:spcBef>
                <a:spcPts val="0"/>
              </a:spcBef>
              <a:spcAft>
                <a:spcPts val="0"/>
              </a:spcAft>
              <a:buClrTx/>
              <a:buSzPts val="2000"/>
              <a:buFont typeface="Arial" panose="020B0604020202020204" pitchFamily="34" charset="0"/>
              <a:buNone/>
              <a:defRPr sz="2000" b="0" spc="200">
                <a:solidFill>
                  <a:schemeClr val="bg1"/>
                </a:solidFill>
                <a:latin typeface="微软雅黑" pitchFamily="34" charset="-122"/>
                <a:ea typeface="微软雅黑" pitchFamily="34" charset="-122"/>
              </a:defRPr>
            </a:lvl1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dirty="0"/>
              <a:t>单击此处编辑副标题</a:t>
            </a:r>
          </a:p>
        </p:txBody>
      </p:sp>
      <p:sp>
        <p:nvSpPr>
          <p:cNvPr id="2" name="标题 1"/>
          <p:cNvSpPr>
            <a:spLocks noGrp="1"/>
          </p:cNvSpPr>
          <p:nvPr>
            <p:ph type="title" idx="13" hasCustomPrompt="1"/>
            <p:custDataLst>
              <p:tags r:id="rId7"/>
            </p:custDataLst>
          </p:nvPr>
        </p:nvSpPr>
        <p:spPr>
          <a:xfrm>
            <a:off x="1147129" y="2555558"/>
            <a:ext cx="4359911" cy="1172210"/>
          </a:xfrm>
          <a:prstGeom prst="rect">
            <a:avLst/>
          </a:prstGeo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bg1"/>
                </a:solidFill>
                <a:latin typeface="微软雅黑" pitchFamily="34" charset="-122"/>
                <a:ea typeface="微软雅黑" pitchFamily="34" charset="-122"/>
              </a:defRPr>
            </a:lvl1pPr>
          </a:lstStyle>
          <a:p>
            <a:r>
              <a:rPr lang="zh-CN" altLang="en-US" dirty="0"/>
              <a:t>编辑标题</a:t>
            </a:r>
          </a:p>
        </p:txBody>
      </p:sp>
      <p:cxnSp>
        <p:nvCxnSpPr>
          <p:cNvPr id="9" name="直接连接符 8"/>
          <p:cNvCxnSpPr/>
          <p:nvPr userDrawn="1">
            <p:custDataLst>
              <p:tags r:id="rId8"/>
            </p:custDataLst>
          </p:nvPr>
        </p:nvCxnSpPr>
        <p:spPr>
          <a:xfrm flipV="1">
            <a:off x="842963" y="2720658"/>
            <a:ext cx="0" cy="1524000"/>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通用">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标题 1"/>
          <p:cNvSpPr>
            <a:spLocks noGrp="1"/>
          </p:cNvSpPr>
          <p:nvPr>
            <p:ph type="title"/>
            <p:custDataLst>
              <p:tags r:id="rId2"/>
            </p:custDataLst>
          </p:nvPr>
        </p:nvSpPr>
        <p:spPr>
          <a:xfrm>
            <a:off x="669883" y="443230"/>
            <a:ext cx="10852237" cy="441964"/>
          </a:xfrm>
          <a:prstGeom prst="rect">
            <a:avLst/>
          </a:prstGeom>
        </p:spPr>
        <p:txBody>
          <a:bodyPr wrap="square">
            <a:normAutofit/>
          </a:bodyPr>
          <a:lstStyle>
            <a:lvl1pPr>
              <a:defRPr baseline="0">
                <a:solidFill>
                  <a:schemeClr val="bg1"/>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4"/>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相框">
    <p:bg>
      <p:bgPr>
        <a:solidFill>
          <a:schemeClr val="tx2"/>
        </a:solidFill>
        <a:effectLst/>
      </p:bgPr>
    </p:bg>
    <p:spTree>
      <p:nvGrpSpPr>
        <p:cNvPr id="1" name=""/>
        <p:cNvGrpSpPr/>
        <p:nvPr/>
      </p:nvGrpSpPr>
      <p:grpSpPr>
        <a:xfrm>
          <a:off x="0" y="0"/>
          <a:ext cx="0" cy="0"/>
          <a:chOff x="0" y="0"/>
          <a:chExt cx="0" cy="0"/>
        </a:xfrm>
      </p:grpSpPr>
      <p:sp>
        <p:nvSpPr>
          <p:cNvPr id="9" name="矩形 8"/>
          <p:cNvSpPr/>
          <p:nvPr userDrawn="1">
            <p:custDataLst>
              <p:tags r:id="rId1"/>
            </p:custDataLst>
          </p:nvPr>
        </p:nvSpPr>
        <p:spPr>
          <a:xfrm>
            <a:off x="292076"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8" name="图片 7"/>
          <p:cNvPicPr/>
          <p:nvPr userDrawn="1">
            <p:custDataLst>
              <p:tags r:id="rId2"/>
            </p:custDataLst>
          </p:nvPr>
        </p:nvPicPr>
        <p:blipFill>
          <a:blip r:embed="rId9" r:link="rId10"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标题 1"/>
          <p:cNvSpPr>
            <a:spLocks noGrp="1"/>
          </p:cNvSpPr>
          <p:nvPr>
            <p:ph type="title" hasCustomPrompt="1"/>
            <p:custDataLst>
              <p:tags r:id="rId3"/>
            </p:custDataLst>
          </p:nvPr>
        </p:nvSpPr>
        <p:spPr>
          <a:xfrm>
            <a:off x="1281600" y="1249200"/>
            <a:ext cx="9626400" cy="723600"/>
          </a:xfrm>
          <a:prstGeom prst="rect">
            <a:avLst/>
          </a:prstGeom>
        </p:spPr>
        <p:txBody>
          <a:bodyPr wrap="square" anchor="ctr">
            <a:normAutofit/>
          </a:bodyPr>
          <a:lstStyle>
            <a:lvl1pPr>
              <a:defRPr sz="3200" baseline="0">
                <a:solidFill>
                  <a:schemeClr val="tx1"/>
                </a:solidFill>
                <a:latin typeface="微软雅黑" pitchFamily="34" charset="-122"/>
                <a:ea typeface="微软雅黑" pitchFamily="3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600"/>
            <a:ext cx="9626600" cy="3445200"/>
          </a:xfrm>
        </p:spPr>
        <p:txBody>
          <a:bodyPr wrap="square">
            <a:normAutofit/>
          </a:bodyPr>
          <a:lstStyle>
            <a:lvl1pPr>
              <a:defRPr baseline="0">
                <a:solidFill>
                  <a:schemeClr val="tx1"/>
                </a:solidFill>
                <a:latin typeface="微软雅黑" pitchFamily="34" charset="-122"/>
                <a:ea typeface="微软雅黑" pitchFamily="34" charset="-122"/>
              </a:defRPr>
            </a:lvl1pPr>
            <a:lvl2pPr>
              <a:defRPr baseline="0">
                <a:solidFill>
                  <a:schemeClr val="tx1"/>
                </a:solidFill>
                <a:latin typeface="微软雅黑" pitchFamily="34" charset="-122"/>
                <a:ea typeface="微软雅黑" pitchFamily="34" charset="-122"/>
              </a:defRPr>
            </a:lvl2pPr>
            <a:lvl3pPr>
              <a:defRPr baseline="0">
                <a:solidFill>
                  <a:schemeClr val="tx1"/>
                </a:solidFill>
                <a:latin typeface="微软雅黑" pitchFamily="34" charset="-122"/>
                <a:ea typeface="微软雅黑" pitchFamily="34" charset="-122"/>
              </a:defRPr>
            </a:lvl3pPr>
            <a:lvl4pPr>
              <a:defRPr baseline="0">
                <a:solidFill>
                  <a:schemeClr val="tx1"/>
                </a:solidFill>
                <a:latin typeface="微软雅黑" pitchFamily="34" charset="-122"/>
                <a:ea typeface="微软雅黑" pitchFamily="34" charset="-122"/>
              </a:defRPr>
            </a:lvl4pPr>
            <a:lvl5pPr>
              <a:defRPr baseline="0">
                <a:solidFill>
                  <a:schemeClr val="tx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左右">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1" y="0"/>
            <a:ext cx="4824603" cy="68580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8" name="图片 7"/>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11471909" y="2"/>
            <a:ext cx="720091" cy="717221"/>
          </a:xfrm>
          <a:prstGeom prst="rect">
            <a:avLst/>
          </a:prstGeom>
        </p:spPr>
      </p:pic>
      <p:sp>
        <p:nvSpPr>
          <p:cNvPr id="2" name="标题 1"/>
          <p:cNvSpPr>
            <a:spLocks noGrp="1"/>
          </p:cNvSpPr>
          <p:nvPr>
            <p:ph type="title" hasCustomPrompt="1"/>
            <p:custDataLst>
              <p:tags r:id="rId3"/>
            </p:custDataLst>
          </p:nvPr>
        </p:nvSpPr>
        <p:spPr>
          <a:xfrm>
            <a:off x="583200" y="770400"/>
            <a:ext cx="3960000" cy="882000"/>
          </a:xfrm>
          <a:prstGeom prst="rect">
            <a:avLst/>
          </a:prstGeom>
        </p:spPr>
        <p:txBody>
          <a:bodyPr wrap="square" anchor="ctr" anchorCtr="0">
            <a:normAutofit/>
          </a:bodyPr>
          <a:lstStyle>
            <a:lvl1pPr>
              <a:defRPr sz="3600" baseline="0">
                <a:solidFill>
                  <a:schemeClr val="tx1"/>
                </a:solidFill>
                <a:latin typeface="微软雅黑" pitchFamily="34" charset="-122"/>
                <a:ea typeface="微软雅黑" pitchFamily="3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5"/>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a:normAutofit/>
          </a:bodyPr>
          <a:lstStyle>
            <a:lvl1pPr>
              <a:defRPr baseline="0">
                <a:solidFill>
                  <a:schemeClr val="tx1"/>
                </a:solidFill>
                <a:latin typeface="微软雅黑" pitchFamily="34" charset="-122"/>
                <a:ea typeface="微软雅黑" pitchFamily="34" charset="-122"/>
              </a:defRPr>
            </a:lvl1pPr>
            <a:lvl2pPr>
              <a:defRPr baseline="0">
                <a:solidFill>
                  <a:schemeClr val="tx1"/>
                </a:solidFill>
                <a:latin typeface="微软雅黑" pitchFamily="34" charset="-122"/>
                <a:ea typeface="微软雅黑" pitchFamily="34" charset="-122"/>
              </a:defRPr>
            </a:lvl2pPr>
            <a:lvl3pPr>
              <a:defRPr baseline="0">
                <a:solidFill>
                  <a:schemeClr val="tx1"/>
                </a:solidFill>
                <a:latin typeface="微软雅黑" pitchFamily="34" charset="-122"/>
                <a:ea typeface="微软雅黑" pitchFamily="34" charset="-122"/>
              </a:defRPr>
            </a:lvl3pPr>
            <a:lvl4pPr>
              <a:defRPr baseline="0">
                <a:solidFill>
                  <a:schemeClr val="tx1"/>
                </a:solidFill>
                <a:latin typeface="微软雅黑" pitchFamily="34" charset="-122"/>
                <a:ea typeface="微软雅黑" pitchFamily="34" charset="-122"/>
              </a:defRPr>
            </a:lvl4pPr>
            <a:lvl5pPr>
              <a:defRPr baseline="0">
                <a:solidFill>
                  <a:schemeClr val="tx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40"/>
            <a:ext cx="6480000" cy="5087937"/>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上下">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2"/>
            <a:ext cx="12192000" cy="2664333"/>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2"/>
            <a:ext cx="720091" cy="717221"/>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09" y="2"/>
            <a:ext cx="720091" cy="717221"/>
          </a:xfrm>
          <a:prstGeom prst="rect">
            <a:avLst/>
          </a:prstGeom>
        </p:spPr>
      </p:pic>
      <p:sp>
        <p:nvSpPr>
          <p:cNvPr id="2" name="标题 1"/>
          <p:cNvSpPr>
            <a:spLocks noGrp="1"/>
          </p:cNvSpPr>
          <p:nvPr>
            <p:ph type="title"/>
            <p:custDataLst>
              <p:tags r:id="rId4"/>
            </p:custDataLst>
          </p:nvPr>
        </p:nvSpPr>
        <p:spPr>
          <a:xfrm>
            <a:off x="612000" y="781200"/>
            <a:ext cx="10976400" cy="626400"/>
          </a:xfrm>
          <a:prstGeom prst="rect">
            <a:avLst/>
          </a:prstGeom>
        </p:spPr>
        <p:txBody>
          <a:bodyPr wrap="square" anchor="ctr">
            <a:normAutofit/>
          </a:bodyPr>
          <a:lstStyle>
            <a:lvl1pPr algn="ctr">
              <a:defRPr sz="3600" baseline="0">
                <a:solidFill>
                  <a:schemeClr val="tx1"/>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a:normAutofit/>
          </a:bodyPr>
          <a:lstStyle>
            <a:lvl1pPr algn="ctr">
              <a:defRPr baseline="0">
                <a:solidFill>
                  <a:schemeClr val="tx1"/>
                </a:solidFill>
                <a:latin typeface="微软雅黑" pitchFamily="34" charset="-122"/>
                <a:ea typeface="微软雅黑"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下上">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5028973"/>
            <a:ext cx="12192000" cy="1829029"/>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2"/>
            <a:ext cx="720091" cy="717221"/>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09" y="2"/>
            <a:ext cx="720091" cy="717221"/>
          </a:xfrm>
          <a:prstGeom prst="rect">
            <a:avLst/>
          </a:prstGeom>
        </p:spPr>
      </p:pic>
      <p:sp>
        <p:nvSpPr>
          <p:cNvPr id="2" name="标题 1"/>
          <p:cNvSpPr>
            <a:spLocks noGrp="1"/>
          </p:cNvSpPr>
          <p:nvPr>
            <p:ph type="title"/>
            <p:custDataLst>
              <p:tags r:id="rId4"/>
            </p:custDataLst>
          </p:nvPr>
        </p:nvSpPr>
        <p:spPr>
          <a:xfrm>
            <a:off x="604800" y="669600"/>
            <a:ext cx="10976400" cy="565200"/>
          </a:xfrm>
          <a:prstGeom prst="rect">
            <a:avLst/>
          </a:prstGeom>
        </p:spPr>
        <p:txBody>
          <a:bodyPr wrap="square" anchor="ctr" anchorCtr="0">
            <a:normAutofit/>
          </a:bodyPr>
          <a:lstStyle>
            <a:lvl1pPr algn="ctr">
              <a:defRPr sz="3200" baseline="0">
                <a:solidFill>
                  <a:schemeClr val="bg1"/>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wrap="square">
            <a:normAutofit/>
          </a:bodyPr>
          <a:lstStyle>
            <a:lvl1pPr>
              <a:defRPr baseline="0">
                <a:solidFill>
                  <a:schemeClr val="tx1"/>
                </a:solidFill>
                <a:latin typeface="微软雅黑" pitchFamily="34" charset="-122"/>
                <a:ea typeface="微软雅黑" pitchFamily="34" charset="-122"/>
              </a:defRPr>
            </a:lvl1pPr>
          </a:lstStyle>
          <a:p>
            <a:pPr lvl="0"/>
            <a:r>
              <a:rPr lang="zh-CN" altLang="en-US" dirty="0"/>
              <a:t>单击此处编辑母版文本样式</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导航">
    <p:bg>
      <p:bgPr>
        <a:solidFill>
          <a:schemeClr val="tx2"/>
        </a:solidFill>
        <a:effectLst/>
      </p:bgPr>
    </p:bg>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0" y="0"/>
            <a:ext cx="12192000" cy="9144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12" name="图片 11"/>
          <p:cNvPicPr/>
          <p:nvPr userDrawn="1">
            <p:custDataLst>
              <p:tags r:id="rId2"/>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pic>
        <p:nvPicPr>
          <p:cNvPr id="10" name="图片 9"/>
          <p:cNvPicPr/>
          <p:nvPr userDrawn="1">
            <p:custDataLst>
              <p:tags r:id="rId3"/>
            </p:custDataLst>
          </p:nvPr>
        </p:nvPicPr>
        <p:blipFill>
          <a:blip r:embed="rId15" r:link="rId16" cstate="print">
            <a:extLst>
              <a:ext uri="{28A0092B-C50C-407E-A947-70E740481C1C}">
                <a14:useLocalDpi xmlns:a14="http://schemas.microsoft.com/office/drawing/2010/main" val="0"/>
              </a:ext>
            </a:extLst>
          </a:blip>
          <a:stretch>
            <a:fillRect/>
          </a:stretch>
        </p:blipFill>
        <p:spPr>
          <a:xfrm>
            <a:off x="0" y="6140781"/>
            <a:ext cx="720091" cy="717221"/>
          </a:xfrm>
          <a:prstGeom prst="rect">
            <a:avLst/>
          </a:prstGeom>
        </p:spPr>
      </p:pic>
      <p:sp>
        <p:nvSpPr>
          <p:cNvPr id="2" name="标题 1"/>
          <p:cNvSpPr>
            <a:spLocks noGrp="1"/>
          </p:cNvSpPr>
          <p:nvPr>
            <p:ph type="title"/>
            <p:custDataLst>
              <p:tags r:id="rId4"/>
            </p:custDataLst>
          </p:nvPr>
        </p:nvSpPr>
        <p:spPr>
          <a:xfrm>
            <a:off x="579600" y="237600"/>
            <a:ext cx="11037600" cy="441964"/>
          </a:xfrm>
          <a:prstGeom prst="rect">
            <a:avLst/>
          </a:prstGeom>
        </p:spPr>
        <p:txBody>
          <a:bodyPr wrap="square">
            <a:normAutofit/>
          </a:bodyPr>
          <a:lstStyle>
            <a:lvl1pPr>
              <a:defRPr baseline="0">
                <a:solidFill>
                  <a:schemeClr val="tx1"/>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wrap="square">
            <a:normAutofit/>
          </a:bodyPr>
          <a:lstStyle>
            <a:lvl1pPr>
              <a:defRPr baseline="0">
                <a:solidFill>
                  <a:schemeClr val="bg1"/>
                </a:solidFill>
                <a:latin typeface="微软雅黑" pitchFamily="34" charset="-122"/>
                <a:ea typeface="微软雅黑"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wrap="square">
            <a:normAutofit/>
          </a:bodyPr>
          <a:lstStyle>
            <a:lvl1pPr>
              <a:defRPr baseline="0">
                <a:solidFill>
                  <a:schemeClr val="bg1"/>
                </a:solidFill>
                <a:latin typeface="微软雅黑" pitchFamily="34" charset="-122"/>
                <a:ea typeface="微软雅黑" pitchFamily="34" charset="-122"/>
              </a:defRPr>
            </a:lvl1pPr>
          </a:lstStyle>
          <a:p>
            <a:pPr lvl="0"/>
            <a:r>
              <a:rPr lang="zh-CN" altLang="en-US" dirty="0"/>
              <a:t>单击此处编辑母版文本样式</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3691"/>
            <a:ext cx="12192000" cy="4950618"/>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9" name="图片 8"/>
          <p:cNvPicPr/>
          <p:nvPr userDrawn="1">
            <p:custDataLst>
              <p:tags r:id="rId2"/>
            </p:custDataLst>
          </p:nvPr>
        </p:nvPicPr>
        <p:blipFill>
          <a:blip r:embed="rId10" r:link="rId11">
            <a:extLst>
              <a:ext uri="{28A0092B-C50C-407E-A947-70E740481C1C}">
                <a14:useLocalDpi xmlns:a14="http://schemas.microsoft.com/office/drawing/2010/main" val="0"/>
              </a:ext>
            </a:extLst>
          </a:blip>
          <a:stretch>
            <a:fillRect/>
          </a:stretch>
        </p:blipFill>
        <p:spPr>
          <a:xfrm>
            <a:off x="10571797" y="5244252"/>
            <a:ext cx="1620203" cy="1613748"/>
          </a:xfrm>
          <a:prstGeom prst="rect">
            <a:avLst/>
          </a:prstGeom>
        </p:spPr>
      </p:pic>
      <p:pic>
        <p:nvPicPr>
          <p:cNvPr id="8" name="图片 7"/>
          <p:cNvPicPr/>
          <p:nvPr userDrawn="1">
            <p:custDataLst>
              <p:tags r:id="rId3"/>
            </p:custDataLst>
          </p:nvPr>
        </p:nvPicPr>
        <p:blipFill>
          <a:blip r:embed="rId12" r:link="rId13">
            <a:extLst>
              <a:ext uri="{28A0092B-C50C-407E-A947-70E740481C1C}">
                <a14:useLocalDpi xmlns:a14="http://schemas.microsoft.com/office/drawing/2010/main" val="0"/>
              </a:ext>
            </a:extLst>
          </a:blip>
          <a:stretch>
            <a:fillRect/>
          </a:stretch>
        </p:blipFill>
        <p:spPr>
          <a:xfrm>
            <a:off x="0" y="5244252"/>
            <a:ext cx="1620203" cy="1613748"/>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a:prstGeom prst="rect">
            <a:avLst/>
          </a:prstGeom>
        </p:spPr>
        <p:txBody>
          <a:bodyPr wrap="square" anchor="b">
            <a:normAutofit/>
          </a:bodyPr>
          <a:lstStyle>
            <a:lvl1pPr algn="ctr">
              <a:defRPr sz="6000" baseline="0">
                <a:solidFill>
                  <a:schemeClr val="tx1"/>
                </a:solidFill>
                <a:latin typeface="微软雅黑" pitchFamily="34" charset="-122"/>
                <a:ea typeface="微软雅黑" pitchFamily="3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wrap="square">
            <a:normAutofit/>
          </a:bodyPr>
          <a:lstStyle>
            <a:lvl1pPr algn="ctr">
              <a:defRPr baseline="0">
                <a:solidFill>
                  <a:schemeClr val="tx1"/>
                </a:solidFill>
                <a:latin typeface="微软雅黑" pitchFamily="34" charset="-122"/>
                <a:ea typeface="微软雅黑" pitchFamily="34" charset="-122"/>
              </a:defRPr>
            </a:lvl1pPr>
          </a:lstStyle>
          <a:p>
            <a:pPr lvl="0"/>
            <a:r>
              <a:rPr lang="zh-CN" altLang="en-US" dirty="0"/>
              <a:t>单击此处编辑母版文本样式</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图片与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标题 1"/>
          <p:cNvSpPr>
            <a:spLocks noGrp="1"/>
          </p:cNvSpPr>
          <p:nvPr>
            <p:ph type="title"/>
            <p:custDataLst>
              <p:tags r:id="rId2"/>
            </p:custDataLst>
          </p:nvPr>
        </p:nvSpPr>
        <p:spPr>
          <a:xfrm>
            <a:off x="669931" y="443234"/>
            <a:ext cx="10852237" cy="441964"/>
          </a:xfrm>
          <a:prstGeom prst="rect">
            <a:avLst/>
          </a:prstGeo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微软雅黑" pitchFamily="34" charset="-122"/>
                <a:ea typeface="微软雅黑" pitchFamily="34" charset="-122"/>
                <a:cs typeface="微软雅黑" pitchFamily="34" charset="-122"/>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29" y="952510"/>
            <a:ext cx="5283243"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bg1"/>
                </a:solidFill>
                <a:uFillTx/>
                <a:latin typeface="微软雅黑" pitchFamily="34" charset="-122"/>
                <a:ea typeface="微软雅黑"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10"/>
            <a:ext cx="5283243"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微软雅黑" pitchFamily="34" charset="-122"/>
                <a:ea typeface="微软雅黑" pitchFamily="34" charset="-122"/>
                <a:cs typeface="微软雅黑" pitchFamily="34" charset="-122"/>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5"/>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9EFD9D74-47D9-4702-A33C-335B63B48DBF}" type="datetimeFigureOut">
              <a:rPr lang="zh-CN" altLang="en-US" smtClean="0"/>
              <a:pPr/>
              <a:t>2025/3/8</a:t>
            </a:fld>
            <a:endParaRPr lang="zh-CN" altLang="en-US" dirty="0"/>
          </a:p>
        </p:txBody>
      </p:sp>
      <p:sp>
        <p:nvSpPr>
          <p:cNvPr id="6" name="页脚占位符 5"/>
          <p:cNvSpPr>
            <a:spLocks noGrp="1"/>
          </p:cNvSpPr>
          <p:nvPr>
            <p:ph type="ftr" sz="quarter" idx="11"/>
            <p:custDataLst>
              <p:tags r:id="rId6"/>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FABC47A4-756D-490B-A52F-7D9E2C9FC05F}" type="slidenum">
              <a:rPr lang="zh-CN" altLang="en-US" smtClean="0"/>
              <a:pPr/>
              <a:t>‹#›</a:t>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pic>
        <p:nvPicPr>
          <p:cNvPr id="10" name="图片 9"/>
          <p:cNvPicPr/>
          <p:nvPr userDrawn="1">
            <p:custDataLst>
              <p:tags r:id="rId1"/>
            </p:custDataLst>
          </p:nvPr>
        </p:nvPicPr>
        <p:blipFill>
          <a:blip r:embed="rId11" r:link="rId12"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标题 1"/>
          <p:cNvSpPr>
            <a:spLocks noGrp="1"/>
          </p:cNvSpPr>
          <p:nvPr>
            <p:ph type="title"/>
            <p:custDataLst>
              <p:tags r:id="rId2"/>
            </p:custDataLst>
          </p:nvPr>
        </p:nvSpPr>
        <p:spPr>
          <a:xfrm>
            <a:off x="669883"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669929" y="952510"/>
            <a:ext cx="5283243"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bg1"/>
                </a:solidFill>
                <a:uFillTx/>
                <a:latin typeface="Arial" panose="020B0604020202020204" pitchFamily="34" charset="0"/>
                <a:ea typeface="微软雅黑"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49" y="952510"/>
            <a:ext cx="5283243"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bg1"/>
                </a:solidFill>
                <a:uFillTx/>
                <a:latin typeface="Arial" panose="020B0604020202020204" pitchFamily="34" charset="0"/>
                <a:ea typeface="微软雅黑"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6"/>
            </p:custDataLst>
          </p:nvPr>
        </p:nvSpPr>
        <p:spPr>
          <a:xfrm>
            <a:off x="6235749" y="1406525"/>
            <a:ext cx="5283243"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879743" y="6349833"/>
            <a:ext cx="2700000" cy="316800"/>
          </a:xfrm>
        </p:spPr>
        <p:txBody>
          <a:bodyPr wrap="square">
            <a:normAutofit/>
          </a:bodyPr>
          <a:lstStyle>
            <a:lvl1pPr>
              <a:defRPr>
                <a:latin typeface="Arial" panose="020B0604020202020204" pitchFamily="34" charset="0"/>
                <a:ea typeface="微软雅黑" pitchFamily="34" charset="-122"/>
              </a:defRPr>
            </a:lvl1pPr>
          </a:lstStyle>
          <a:p>
            <a:fld id="{760FBDFE-C587-4B4C-A407-44438C67B59E}" type="datetimeFigureOut">
              <a:rPr lang="zh-CN" altLang="en-US" smtClean="0"/>
              <a:pPr/>
              <a:t>2025/3/8</a:t>
            </a:fld>
            <a:endParaRPr lang="zh-CN" altLang="en-US" dirty="0"/>
          </a:p>
        </p:txBody>
      </p:sp>
      <p:sp>
        <p:nvSpPr>
          <p:cNvPr id="8" name="页脚占位符 7"/>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itchFamily="34" charset="-122"/>
              </a:defRPr>
            </a:lvl1pPr>
          </a:lstStyle>
          <a:p>
            <a:endParaRPr lang="zh-CN" altLang="en-US" dirty="0"/>
          </a:p>
        </p:txBody>
      </p:sp>
      <p:sp>
        <p:nvSpPr>
          <p:cNvPr id="9" name="灯片编号占位符 8"/>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itchFamily="3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内容">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3" name="日期占位符 2"/>
          <p:cNvSpPr>
            <a:spLocks noGrp="1"/>
          </p:cNvSpPr>
          <p:nvPr>
            <p:ph type="dt" sz="half" idx="10"/>
            <p:custDataLst>
              <p:tags r:id="rId2"/>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3"/>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4"/>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5"/>
            </p:custDataLst>
          </p:nvPr>
        </p:nvSpPr>
        <p:spPr>
          <a:xfrm>
            <a:off x="669931" y="952510"/>
            <a:ext cx="10852237" cy="5388907"/>
          </a:xfrm>
        </p:spPr>
        <p:txBody>
          <a:bodyPr wrap="square">
            <a:normAutofit/>
          </a:bodyPr>
          <a:lstStyle>
            <a:lvl1pPr>
              <a:defRPr>
                <a:solidFill>
                  <a:schemeClr val="bg1"/>
                </a:solidFill>
                <a:latin typeface="微软雅黑" pitchFamily="34" charset="-122"/>
                <a:ea typeface="微软雅黑" pitchFamily="34" charset="-122"/>
              </a:defRPr>
            </a:lvl1pPr>
            <a:lvl2pPr>
              <a:defRPr>
                <a:solidFill>
                  <a:schemeClr val="bg1"/>
                </a:solidFill>
                <a:latin typeface="微软雅黑" pitchFamily="34" charset="-122"/>
                <a:ea typeface="微软雅黑" pitchFamily="34" charset="-122"/>
              </a:defRPr>
            </a:lvl2pPr>
            <a:lvl3pPr>
              <a:defRPr>
                <a:solidFill>
                  <a:schemeClr val="bg1"/>
                </a:solidFill>
                <a:latin typeface="微软雅黑" pitchFamily="34" charset="-122"/>
                <a:ea typeface="微软雅黑" pitchFamily="34" charset="-122"/>
              </a:defRPr>
            </a:lvl3pPr>
            <a:lvl4pPr>
              <a:defRPr>
                <a:solidFill>
                  <a:schemeClr val="bg1"/>
                </a:solidFill>
                <a:latin typeface="微软雅黑" pitchFamily="34" charset="-122"/>
                <a:ea typeface="微软雅黑" pitchFamily="34" charset="-122"/>
              </a:defRPr>
            </a:lvl4pPr>
            <a:lvl5pPr>
              <a:defRPr>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末尾幻灯片">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10" r:link="rId11">
            <a:extLst>
              <a:ext uri="{28A0092B-C50C-407E-A947-70E740481C1C}">
                <a14:useLocalDpi xmlns:a14="http://schemas.microsoft.com/office/drawing/2010/main" val="0"/>
              </a:ext>
            </a:extLst>
          </a:blip>
          <a:stretch>
            <a:fillRect/>
          </a:stretch>
        </p:blipFill>
        <p:spPr>
          <a:xfrm>
            <a:off x="6096000" y="992811"/>
            <a:ext cx="5486400" cy="4872378"/>
          </a:xfrm>
          <a:prstGeom prst="rect">
            <a:avLst/>
          </a:prstGeom>
        </p:spPr>
      </p:pic>
      <p:pic>
        <p:nvPicPr>
          <p:cNvPr id="6" name="图片 5"/>
          <p:cNvPicPr/>
          <p:nvPr userDrawn="1">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0" y="2"/>
            <a:ext cx="720091" cy="717221"/>
          </a:xfrm>
          <a:prstGeom prst="rect">
            <a:avLst/>
          </a:prstGeom>
        </p:spPr>
      </p:pic>
      <p:sp>
        <p:nvSpPr>
          <p:cNvPr id="3" name="日期占位符 2"/>
          <p:cNvSpPr>
            <a:spLocks noGrp="1"/>
          </p:cNvSpPr>
          <p:nvPr>
            <p:ph type="dt" sz="half" idx="10"/>
            <p:custDataLst>
              <p:tags r:id="rId3"/>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4"/>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8" name="文本占位符 7"/>
          <p:cNvSpPr>
            <a:spLocks noGrp="1"/>
          </p:cNvSpPr>
          <p:nvPr>
            <p:ph type="body" idx="14" hasCustomPrompt="1"/>
            <p:custDataLst>
              <p:tags r:id="rId6"/>
            </p:custDataLst>
          </p:nvPr>
        </p:nvSpPr>
        <p:spPr>
          <a:xfrm>
            <a:off x="1147129" y="3932238"/>
            <a:ext cx="4359911" cy="370205"/>
          </a:xfrm>
        </p:spPr>
        <p:txBody>
          <a:bodyPr vert="horz" wrap="square" lIns="0" tIns="0" rIns="0" bIns="0" anchor="t" anchorCtr="0">
            <a:normAutofit/>
          </a:bodyPr>
          <a:lstStyle>
            <a:lvl1pPr marL="457200" marR="0" indent="-457200" algn="l" rtl="0" eaLnBrk="1" fontAlgn="auto">
              <a:lnSpc>
                <a:spcPct val="100000"/>
              </a:lnSpc>
              <a:spcBef>
                <a:spcPts val="0"/>
              </a:spcBef>
              <a:spcAft>
                <a:spcPts val="0"/>
              </a:spcAft>
              <a:buClrTx/>
              <a:buSzPts val="2000"/>
              <a:buFont typeface="Arial" panose="020B0604020202020204" pitchFamily="34" charset="0"/>
              <a:buNone/>
              <a:defRPr sz="2000" b="0" spc="200">
                <a:solidFill>
                  <a:schemeClr val="bg1"/>
                </a:solidFill>
                <a:latin typeface="微软雅黑" pitchFamily="34" charset="-122"/>
                <a:ea typeface="微软雅黑" pitchFamily="34" charset="-122"/>
              </a:defRPr>
            </a:lvl1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dirty="0"/>
              <a:t>单击此处编辑副标题</a:t>
            </a:r>
          </a:p>
        </p:txBody>
      </p:sp>
      <p:sp>
        <p:nvSpPr>
          <p:cNvPr id="2" name="标题 1"/>
          <p:cNvSpPr>
            <a:spLocks noGrp="1"/>
          </p:cNvSpPr>
          <p:nvPr>
            <p:ph type="title" idx="13" hasCustomPrompt="1"/>
            <p:custDataLst>
              <p:tags r:id="rId7"/>
            </p:custDataLst>
          </p:nvPr>
        </p:nvSpPr>
        <p:spPr>
          <a:xfrm>
            <a:off x="1147129" y="2555558"/>
            <a:ext cx="4359911" cy="1172210"/>
          </a:xfrm>
          <a:prstGeom prst="rect">
            <a:avLst/>
          </a:prstGeo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bg1"/>
                </a:solidFill>
                <a:latin typeface="微软雅黑" pitchFamily="34" charset="-122"/>
                <a:ea typeface="微软雅黑" pitchFamily="34" charset="-122"/>
              </a:defRPr>
            </a:lvl1pPr>
          </a:lstStyle>
          <a:p>
            <a:r>
              <a:rPr lang="zh-CN" altLang="en-US" dirty="0"/>
              <a:t>编辑标题</a:t>
            </a:r>
          </a:p>
        </p:txBody>
      </p:sp>
      <p:cxnSp>
        <p:nvCxnSpPr>
          <p:cNvPr id="9" name="直接连接符 8"/>
          <p:cNvCxnSpPr/>
          <p:nvPr userDrawn="1">
            <p:custDataLst>
              <p:tags r:id="rId8"/>
            </p:custDataLst>
          </p:nvPr>
        </p:nvCxnSpPr>
        <p:spPr>
          <a:xfrm flipV="1">
            <a:off x="842963" y="2720658"/>
            <a:ext cx="0" cy="1524000"/>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通用">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标题 1"/>
          <p:cNvSpPr>
            <a:spLocks noGrp="1"/>
          </p:cNvSpPr>
          <p:nvPr>
            <p:ph type="title"/>
            <p:custDataLst>
              <p:tags r:id="rId2"/>
            </p:custDataLst>
          </p:nvPr>
        </p:nvSpPr>
        <p:spPr>
          <a:xfrm>
            <a:off x="669883" y="443230"/>
            <a:ext cx="10852237" cy="441964"/>
          </a:xfrm>
          <a:prstGeom prst="rect">
            <a:avLst/>
          </a:prstGeom>
        </p:spPr>
        <p:txBody>
          <a:bodyPr wrap="square">
            <a:normAutofit/>
          </a:bodyPr>
          <a:lstStyle>
            <a:lvl1pPr>
              <a:defRPr baseline="0">
                <a:solidFill>
                  <a:schemeClr val="bg1"/>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4"/>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相框">
    <p:bg>
      <p:bgPr>
        <a:solidFill>
          <a:schemeClr val="tx2"/>
        </a:solidFill>
        <a:effectLst/>
      </p:bgPr>
    </p:bg>
    <p:spTree>
      <p:nvGrpSpPr>
        <p:cNvPr id="1" name=""/>
        <p:cNvGrpSpPr/>
        <p:nvPr/>
      </p:nvGrpSpPr>
      <p:grpSpPr>
        <a:xfrm>
          <a:off x="0" y="0"/>
          <a:ext cx="0" cy="0"/>
          <a:chOff x="0" y="0"/>
          <a:chExt cx="0" cy="0"/>
        </a:xfrm>
      </p:grpSpPr>
      <p:sp>
        <p:nvSpPr>
          <p:cNvPr id="9" name="矩形 8"/>
          <p:cNvSpPr/>
          <p:nvPr userDrawn="1">
            <p:custDataLst>
              <p:tags r:id="rId1"/>
            </p:custDataLst>
          </p:nvPr>
        </p:nvSpPr>
        <p:spPr>
          <a:xfrm>
            <a:off x="292076"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8" name="图片 7"/>
          <p:cNvPicPr/>
          <p:nvPr userDrawn="1">
            <p:custDataLst>
              <p:tags r:id="rId2"/>
            </p:custDataLst>
          </p:nvPr>
        </p:nvPicPr>
        <p:blipFill>
          <a:blip r:embed="rId9" r:link="rId10"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标题 1"/>
          <p:cNvSpPr>
            <a:spLocks noGrp="1"/>
          </p:cNvSpPr>
          <p:nvPr>
            <p:ph type="title" hasCustomPrompt="1"/>
            <p:custDataLst>
              <p:tags r:id="rId3"/>
            </p:custDataLst>
          </p:nvPr>
        </p:nvSpPr>
        <p:spPr>
          <a:xfrm>
            <a:off x="1281600" y="1249200"/>
            <a:ext cx="9626400" cy="723600"/>
          </a:xfrm>
          <a:prstGeom prst="rect">
            <a:avLst/>
          </a:prstGeom>
        </p:spPr>
        <p:txBody>
          <a:bodyPr wrap="square" anchor="ctr">
            <a:normAutofit/>
          </a:bodyPr>
          <a:lstStyle>
            <a:lvl1pPr>
              <a:defRPr sz="3200" baseline="0">
                <a:solidFill>
                  <a:schemeClr val="tx1"/>
                </a:solidFill>
                <a:latin typeface="微软雅黑" pitchFamily="34" charset="-122"/>
                <a:ea typeface="微软雅黑" pitchFamily="3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600"/>
            <a:ext cx="9626600" cy="3445200"/>
          </a:xfrm>
        </p:spPr>
        <p:txBody>
          <a:bodyPr wrap="square">
            <a:normAutofit/>
          </a:bodyPr>
          <a:lstStyle>
            <a:lvl1pPr>
              <a:defRPr baseline="0">
                <a:solidFill>
                  <a:schemeClr val="tx1"/>
                </a:solidFill>
                <a:latin typeface="微软雅黑" pitchFamily="34" charset="-122"/>
                <a:ea typeface="微软雅黑" pitchFamily="34" charset="-122"/>
              </a:defRPr>
            </a:lvl1pPr>
            <a:lvl2pPr>
              <a:defRPr baseline="0">
                <a:solidFill>
                  <a:schemeClr val="tx1"/>
                </a:solidFill>
                <a:latin typeface="微软雅黑" pitchFamily="34" charset="-122"/>
                <a:ea typeface="微软雅黑" pitchFamily="34" charset="-122"/>
              </a:defRPr>
            </a:lvl2pPr>
            <a:lvl3pPr>
              <a:defRPr baseline="0">
                <a:solidFill>
                  <a:schemeClr val="tx1"/>
                </a:solidFill>
                <a:latin typeface="微软雅黑" pitchFamily="34" charset="-122"/>
                <a:ea typeface="微软雅黑" pitchFamily="34" charset="-122"/>
              </a:defRPr>
            </a:lvl3pPr>
            <a:lvl4pPr>
              <a:defRPr baseline="0">
                <a:solidFill>
                  <a:schemeClr val="tx1"/>
                </a:solidFill>
                <a:latin typeface="微软雅黑" pitchFamily="34" charset="-122"/>
                <a:ea typeface="微软雅黑" pitchFamily="34" charset="-122"/>
              </a:defRPr>
            </a:lvl4pPr>
            <a:lvl5pPr>
              <a:defRPr baseline="0">
                <a:solidFill>
                  <a:schemeClr val="tx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左右">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1" y="0"/>
            <a:ext cx="4824603" cy="68580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8" name="图片 7"/>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11471909" y="2"/>
            <a:ext cx="720091" cy="717221"/>
          </a:xfrm>
          <a:prstGeom prst="rect">
            <a:avLst/>
          </a:prstGeom>
        </p:spPr>
      </p:pic>
      <p:sp>
        <p:nvSpPr>
          <p:cNvPr id="2" name="标题 1"/>
          <p:cNvSpPr>
            <a:spLocks noGrp="1"/>
          </p:cNvSpPr>
          <p:nvPr>
            <p:ph type="title" hasCustomPrompt="1"/>
            <p:custDataLst>
              <p:tags r:id="rId3"/>
            </p:custDataLst>
          </p:nvPr>
        </p:nvSpPr>
        <p:spPr>
          <a:xfrm>
            <a:off x="583200" y="770400"/>
            <a:ext cx="3960000" cy="882000"/>
          </a:xfrm>
          <a:prstGeom prst="rect">
            <a:avLst/>
          </a:prstGeom>
        </p:spPr>
        <p:txBody>
          <a:bodyPr wrap="square" anchor="ctr" anchorCtr="0">
            <a:normAutofit/>
          </a:bodyPr>
          <a:lstStyle>
            <a:lvl1pPr>
              <a:defRPr sz="3600" baseline="0">
                <a:solidFill>
                  <a:schemeClr val="tx1"/>
                </a:solidFill>
                <a:latin typeface="微软雅黑" pitchFamily="34" charset="-122"/>
                <a:ea typeface="微软雅黑" pitchFamily="3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5"/>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wrap="square">
            <a:normAutofit/>
          </a:bodyPr>
          <a:lstStyle>
            <a:lvl1pPr>
              <a:defRPr baseline="0">
                <a:solidFill>
                  <a:schemeClr val="tx1"/>
                </a:solidFill>
                <a:latin typeface="微软雅黑" pitchFamily="34" charset="-122"/>
                <a:ea typeface="微软雅黑" pitchFamily="34" charset="-122"/>
              </a:defRPr>
            </a:lvl1pPr>
            <a:lvl2pPr>
              <a:defRPr baseline="0">
                <a:solidFill>
                  <a:schemeClr val="tx1"/>
                </a:solidFill>
                <a:latin typeface="微软雅黑" pitchFamily="34" charset="-122"/>
                <a:ea typeface="微软雅黑" pitchFamily="34" charset="-122"/>
              </a:defRPr>
            </a:lvl2pPr>
            <a:lvl3pPr>
              <a:defRPr baseline="0">
                <a:solidFill>
                  <a:schemeClr val="tx1"/>
                </a:solidFill>
                <a:latin typeface="微软雅黑" pitchFamily="34" charset="-122"/>
                <a:ea typeface="微软雅黑" pitchFamily="34" charset="-122"/>
              </a:defRPr>
            </a:lvl3pPr>
            <a:lvl4pPr>
              <a:defRPr baseline="0">
                <a:solidFill>
                  <a:schemeClr val="tx1"/>
                </a:solidFill>
                <a:latin typeface="微软雅黑" pitchFamily="34" charset="-122"/>
                <a:ea typeface="微软雅黑" pitchFamily="34" charset="-122"/>
              </a:defRPr>
            </a:lvl4pPr>
            <a:lvl5pPr>
              <a:defRPr baseline="0">
                <a:solidFill>
                  <a:schemeClr val="tx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40"/>
            <a:ext cx="6480000" cy="5087937"/>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上下">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2"/>
            <a:ext cx="12192000" cy="2664333"/>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2"/>
            <a:ext cx="720091" cy="717221"/>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09" y="2"/>
            <a:ext cx="720091" cy="717221"/>
          </a:xfrm>
          <a:prstGeom prst="rect">
            <a:avLst/>
          </a:prstGeom>
        </p:spPr>
      </p:pic>
      <p:sp>
        <p:nvSpPr>
          <p:cNvPr id="2" name="标题 1"/>
          <p:cNvSpPr>
            <a:spLocks noGrp="1"/>
          </p:cNvSpPr>
          <p:nvPr>
            <p:ph type="title"/>
            <p:custDataLst>
              <p:tags r:id="rId4"/>
            </p:custDataLst>
          </p:nvPr>
        </p:nvSpPr>
        <p:spPr>
          <a:xfrm>
            <a:off x="612000" y="781200"/>
            <a:ext cx="10976400" cy="626400"/>
          </a:xfrm>
          <a:prstGeom prst="rect">
            <a:avLst/>
          </a:prstGeom>
        </p:spPr>
        <p:txBody>
          <a:bodyPr wrap="square" anchor="ctr">
            <a:normAutofit/>
          </a:bodyPr>
          <a:lstStyle>
            <a:lvl1pPr algn="ctr">
              <a:defRPr sz="3600" baseline="0">
                <a:solidFill>
                  <a:schemeClr val="tx1"/>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a:normAutofit/>
          </a:bodyPr>
          <a:lstStyle>
            <a:lvl1pPr algn="ctr">
              <a:defRPr baseline="0">
                <a:solidFill>
                  <a:schemeClr val="tx1"/>
                </a:solidFill>
                <a:latin typeface="微软雅黑" pitchFamily="34" charset="-122"/>
                <a:ea typeface="微软雅黑"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下上">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5028973"/>
            <a:ext cx="12192000" cy="1829029"/>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2"/>
            <a:ext cx="720091" cy="717221"/>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09" y="2"/>
            <a:ext cx="720091" cy="717221"/>
          </a:xfrm>
          <a:prstGeom prst="rect">
            <a:avLst/>
          </a:prstGeom>
        </p:spPr>
      </p:pic>
      <p:sp>
        <p:nvSpPr>
          <p:cNvPr id="2" name="标题 1"/>
          <p:cNvSpPr>
            <a:spLocks noGrp="1"/>
          </p:cNvSpPr>
          <p:nvPr>
            <p:ph type="title"/>
            <p:custDataLst>
              <p:tags r:id="rId4"/>
            </p:custDataLst>
          </p:nvPr>
        </p:nvSpPr>
        <p:spPr>
          <a:xfrm>
            <a:off x="604800" y="669600"/>
            <a:ext cx="10976400" cy="565200"/>
          </a:xfrm>
          <a:prstGeom prst="rect">
            <a:avLst/>
          </a:prstGeom>
        </p:spPr>
        <p:txBody>
          <a:bodyPr wrap="square" anchor="ctr" anchorCtr="0">
            <a:normAutofit/>
          </a:bodyPr>
          <a:lstStyle>
            <a:lvl1pPr algn="ctr">
              <a:defRPr sz="3200" baseline="0">
                <a:solidFill>
                  <a:schemeClr val="bg1"/>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wrap="square">
            <a:normAutofit/>
          </a:bodyPr>
          <a:lstStyle>
            <a:lvl1pPr>
              <a:defRPr baseline="0">
                <a:solidFill>
                  <a:schemeClr val="tx1"/>
                </a:solidFill>
                <a:latin typeface="微软雅黑" pitchFamily="34" charset="-122"/>
                <a:ea typeface="微软雅黑" pitchFamily="34" charset="-122"/>
              </a:defRPr>
            </a:lvl1pPr>
          </a:lstStyle>
          <a:p>
            <a:pPr lvl="0"/>
            <a:r>
              <a:rPr lang="zh-CN" altLang="en-US" dirty="0"/>
              <a:t>单击此处编辑母版文本样式</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导航">
    <p:bg>
      <p:bgPr>
        <a:solidFill>
          <a:schemeClr val="tx2"/>
        </a:solidFill>
        <a:effectLst/>
      </p:bgPr>
    </p:bg>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0" y="0"/>
            <a:ext cx="12192000" cy="914400"/>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12" name="图片 11"/>
          <p:cNvPicPr/>
          <p:nvPr userDrawn="1">
            <p:custDataLst>
              <p:tags r:id="rId2"/>
            </p:custDataLst>
          </p:nvPr>
        </p:nvPicPr>
        <p:blipFill>
          <a:blip r:embed="rId13" r:link="rId14"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pic>
        <p:nvPicPr>
          <p:cNvPr id="10" name="图片 9"/>
          <p:cNvPicPr/>
          <p:nvPr userDrawn="1">
            <p:custDataLst>
              <p:tags r:id="rId3"/>
            </p:custDataLst>
          </p:nvPr>
        </p:nvPicPr>
        <p:blipFill>
          <a:blip r:embed="rId15" r:link="rId16" cstate="print">
            <a:extLst>
              <a:ext uri="{28A0092B-C50C-407E-A947-70E740481C1C}">
                <a14:useLocalDpi xmlns:a14="http://schemas.microsoft.com/office/drawing/2010/main" val="0"/>
              </a:ext>
            </a:extLst>
          </a:blip>
          <a:stretch>
            <a:fillRect/>
          </a:stretch>
        </p:blipFill>
        <p:spPr>
          <a:xfrm>
            <a:off x="0" y="6140781"/>
            <a:ext cx="720091" cy="717221"/>
          </a:xfrm>
          <a:prstGeom prst="rect">
            <a:avLst/>
          </a:prstGeom>
        </p:spPr>
      </p:pic>
      <p:sp>
        <p:nvSpPr>
          <p:cNvPr id="2" name="标题 1"/>
          <p:cNvSpPr>
            <a:spLocks noGrp="1"/>
          </p:cNvSpPr>
          <p:nvPr>
            <p:ph type="title"/>
            <p:custDataLst>
              <p:tags r:id="rId4"/>
            </p:custDataLst>
          </p:nvPr>
        </p:nvSpPr>
        <p:spPr>
          <a:xfrm>
            <a:off x="579600" y="237600"/>
            <a:ext cx="11037600" cy="441964"/>
          </a:xfrm>
          <a:prstGeom prst="rect">
            <a:avLst/>
          </a:prstGeom>
        </p:spPr>
        <p:txBody>
          <a:bodyPr wrap="square">
            <a:normAutofit/>
          </a:bodyPr>
          <a:lstStyle>
            <a:lvl1pPr>
              <a:defRPr baseline="0">
                <a:solidFill>
                  <a:schemeClr val="tx1"/>
                </a:solidFill>
                <a:latin typeface="微软雅黑" pitchFamily="34" charset="-122"/>
                <a:ea typeface="微软雅黑"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wrap="square">
            <a:normAutofit/>
          </a:bodyPr>
          <a:lstStyle>
            <a:lvl1pPr>
              <a:defRPr baseline="0">
                <a:solidFill>
                  <a:schemeClr val="bg1"/>
                </a:solidFill>
                <a:latin typeface="微软雅黑" pitchFamily="34" charset="-122"/>
                <a:ea typeface="微软雅黑" pitchFamily="34" charset="-122"/>
              </a:defRPr>
            </a:lvl1pPr>
            <a:lvl2pPr>
              <a:defRPr baseline="0">
                <a:solidFill>
                  <a:schemeClr val="bg1"/>
                </a:solidFill>
                <a:latin typeface="微软雅黑" pitchFamily="34" charset="-122"/>
                <a:ea typeface="微软雅黑" pitchFamily="34" charset="-122"/>
              </a:defRPr>
            </a:lvl2pPr>
            <a:lvl3pPr>
              <a:defRPr baseline="0">
                <a:solidFill>
                  <a:schemeClr val="bg1"/>
                </a:solidFill>
                <a:latin typeface="微软雅黑" pitchFamily="34" charset="-122"/>
                <a:ea typeface="微软雅黑" pitchFamily="34" charset="-122"/>
              </a:defRPr>
            </a:lvl3pPr>
            <a:lvl4pPr>
              <a:defRPr baseline="0">
                <a:solidFill>
                  <a:schemeClr val="bg1"/>
                </a:solidFill>
                <a:latin typeface="微软雅黑" pitchFamily="34" charset="-122"/>
                <a:ea typeface="微软雅黑" pitchFamily="34" charset="-122"/>
              </a:defRPr>
            </a:lvl4pPr>
            <a:lvl5pPr>
              <a:defRPr baseline="0">
                <a:solidFill>
                  <a:schemeClr val="bg1"/>
                </a:solidFill>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wrap="square">
            <a:normAutofit/>
          </a:bodyPr>
          <a:lstStyle>
            <a:lvl1pPr>
              <a:defRPr baseline="0">
                <a:solidFill>
                  <a:schemeClr val="bg1"/>
                </a:solidFill>
                <a:latin typeface="微软雅黑" pitchFamily="34" charset="-122"/>
                <a:ea typeface="微软雅黑"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wrap="square">
            <a:normAutofit/>
          </a:bodyPr>
          <a:lstStyle>
            <a:lvl1pPr>
              <a:defRPr baseline="0">
                <a:solidFill>
                  <a:schemeClr val="bg1"/>
                </a:solidFill>
                <a:latin typeface="微软雅黑" pitchFamily="34" charset="-122"/>
                <a:ea typeface="微软雅黑" pitchFamily="34" charset="-122"/>
              </a:defRPr>
            </a:lvl1pPr>
          </a:lstStyle>
          <a:p>
            <a:pPr lvl="0"/>
            <a:r>
              <a:rPr lang="zh-CN" altLang="en-US" dirty="0"/>
              <a:t>单击此处编辑母版文本样式</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3691"/>
            <a:ext cx="12192000" cy="4950618"/>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dirty="0">
              <a:latin typeface="微软雅黑" pitchFamily="34" charset="-122"/>
              <a:ea typeface="微软雅黑" pitchFamily="34" charset="-122"/>
              <a:cs typeface="思源黑体 CN Bold" panose="020B0800000000000000" charset="-122"/>
            </a:endParaRPr>
          </a:p>
        </p:txBody>
      </p:sp>
      <p:pic>
        <p:nvPicPr>
          <p:cNvPr id="9" name="图片 8"/>
          <p:cNvPicPr/>
          <p:nvPr userDrawn="1">
            <p:custDataLst>
              <p:tags r:id="rId2"/>
            </p:custDataLst>
          </p:nvPr>
        </p:nvPicPr>
        <p:blipFill>
          <a:blip r:embed="rId10" r:link="rId11">
            <a:extLst>
              <a:ext uri="{28A0092B-C50C-407E-A947-70E740481C1C}">
                <a14:useLocalDpi xmlns:a14="http://schemas.microsoft.com/office/drawing/2010/main" val="0"/>
              </a:ext>
            </a:extLst>
          </a:blip>
          <a:stretch>
            <a:fillRect/>
          </a:stretch>
        </p:blipFill>
        <p:spPr>
          <a:xfrm>
            <a:off x="10571797" y="5244252"/>
            <a:ext cx="1620203" cy="1613748"/>
          </a:xfrm>
          <a:prstGeom prst="rect">
            <a:avLst/>
          </a:prstGeom>
        </p:spPr>
      </p:pic>
      <p:pic>
        <p:nvPicPr>
          <p:cNvPr id="8" name="图片 7"/>
          <p:cNvPicPr/>
          <p:nvPr userDrawn="1">
            <p:custDataLst>
              <p:tags r:id="rId3"/>
            </p:custDataLst>
          </p:nvPr>
        </p:nvPicPr>
        <p:blipFill>
          <a:blip r:embed="rId12" r:link="rId13">
            <a:extLst>
              <a:ext uri="{28A0092B-C50C-407E-A947-70E740481C1C}">
                <a14:useLocalDpi xmlns:a14="http://schemas.microsoft.com/office/drawing/2010/main" val="0"/>
              </a:ext>
            </a:extLst>
          </a:blip>
          <a:stretch>
            <a:fillRect/>
          </a:stretch>
        </p:blipFill>
        <p:spPr>
          <a:xfrm>
            <a:off x="0" y="5244252"/>
            <a:ext cx="1620203" cy="1613748"/>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a:prstGeom prst="rect">
            <a:avLst/>
          </a:prstGeom>
        </p:spPr>
        <p:txBody>
          <a:bodyPr wrap="square" anchor="b">
            <a:normAutofit/>
          </a:bodyPr>
          <a:lstStyle>
            <a:lvl1pPr algn="ctr">
              <a:defRPr sz="6000" baseline="0">
                <a:solidFill>
                  <a:schemeClr val="tx1"/>
                </a:solidFill>
                <a:latin typeface="微软雅黑" pitchFamily="34" charset="-122"/>
                <a:ea typeface="微软雅黑" pitchFamily="3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a:xfrm>
            <a:off x="879743"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6"/>
            </p:custDataLst>
          </p:nvPr>
        </p:nvSpPr>
        <p:spPr>
          <a:xfrm>
            <a:off x="4116000" y="6349833"/>
            <a:ext cx="3960000" cy="316800"/>
          </a:xfrm>
          <a:prstGeom prst="rect">
            <a:avLst/>
          </a:prstGeom>
        </p:spPr>
        <p:txBody>
          <a:bodyPr wrap="square">
            <a:normAutofit/>
          </a:bodyPr>
          <a:lstStyle>
            <a:lvl1pPr>
              <a:defRPr>
                <a:latin typeface="微软雅黑" pitchFamily="34" charset="-122"/>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8610600" y="6349833"/>
            <a:ext cx="2700000" cy="316800"/>
          </a:xfrm>
          <a:prstGeom prst="rect">
            <a:avLst/>
          </a:prstGeom>
        </p:spPr>
        <p:txBody>
          <a:bodyPr wrap="square">
            <a:normAutofit/>
          </a:bodyPr>
          <a:lstStyle>
            <a:lvl1pPr>
              <a:defRPr>
                <a:latin typeface="微软雅黑" pitchFamily="34" charset="-122"/>
                <a:ea typeface="微软雅黑" pitchFamily="3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wrap="square">
            <a:normAutofit/>
          </a:bodyPr>
          <a:lstStyle>
            <a:lvl1pPr algn="ctr">
              <a:defRPr baseline="0">
                <a:solidFill>
                  <a:schemeClr val="tx1"/>
                </a:solidFill>
                <a:latin typeface="微软雅黑" pitchFamily="34" charset="-122"/>
                <a:ea typeface="微软雅黑" pitchFamily="34" charset="-122"/>
              </a:defRPr>
            </a:lvl1pPr>
          </a:lstStyle>
          <a:p>
            <a:pPr lvl="0"/>
            <a:r>
              <a:rPr lang="zh-CN" altLang="en-US" dirty="0"/>
              <a:t>单击此处编辑母版文本样式</a:t>
            </a:r>
          </a:p>
        </p:txBody>
      </p:sp>
      <p:sp>
        <p:nvSpPr>
          <p:cNvPr id="11" name="TextBox 10"/>
          <p:cNvSpPr txBox="1"/>
          <p:nvPr userDrawn="1"/>
        </p:nvSpPr>
        <p:spPr>
          <a:xfrm>
            <a:off x="11651940" y="0"/>
            <a:ext cx="540060" cy="118430"/>
          </a:xfrm>
          <a:prstGeom prst="rect">
            <a:avLst/>
          </a:prstGeom>
          <a:noFill/>
        </p:spPr>
        <p:txBody>
          <a:bodyPr wrap="square" rtlCol="0">
            <a:spAutoFit/>
          </a:bodyPr>
          <a:lstStyle/>
          <a:p>
            <a:pPr>
              <a:lnSpc>
                <a:spcPct val="200000"/>
              </a:lnSpc>
            </a:pPr>
            <a:r>
              <a:rPr lang="zh-CN" altLang="en-US" sz="100" dirty="0">
                <a:latin typeface="微软雅黑" panose="020B0503020204020204" pitchFamily="34" charset="-122"/>
                <a:ea typeface="微软雅黑" panose="020B0503020204020204" pitchFamily="34" charset="-122"/>
                <a:hlinkClick r:id="rId14"/>
              </a:rPr>
              <a:t>行业</a:t>
            </a:r>
            <a:r>
              <a:rPr lang="en-US" altLang="zh-CN" sz="100" dirty="0">
                <a:latin typeface="微软雅黑" panose="020B0503020204020204" pitchFamily="34" charset="-122"/>
                <a:ea typeface="微软雅黑" panose="020B0503020204020204" pitchFamily="34" charset="-122"/>
                <a:hlinkClick r:id="rId14"/>
              </a:rPr>
              <a:t>PPT</a:t>
            </a:r>
            <a:r>
              <a:rPr lang="zh-CN" altLang="en-US" sz="100" dirty="0">
                <a:latin typeface="微软雅黑" panose="020B0503020204020204" pitchFamily="34" charset="-122"/>
                <a:ea typeface="微软雅黑" panose="020B0503020204020204" pitchFamily="34" charset="-122"/>
                <a:hlinkClick r:id="rId14"/>
              </a:rPr>
              <a:t>模板</a:t>
            </a:r>
            <a:r>
              <a:rPr lang="en-US" altLang="zh-CN" sz="100" dirty="0">
                <a:latin typeface="微软雅黑" panose="020B0503020204020204" pitchFamily="34" charset="-122"/>
                <a:ea typeface="微软雅黑" panose="020B0503020204020204" pitchFamily="34" charset="-122"/>
              </a:rPr>
              <a:t>http://www.1ppt.com/hangye/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2025/3/8</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25435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8" r:link="rId9">
            <a:extLst>
              <a:ext uri="{28A0092B-C50C-407E-A947-70E740481C1C}">
                <a14:useLocalDpi xmlns:a14="http://schemas.microsoft.com/office/drawing/2010/main" val="0"/>
              </a:ext>
            </a:extLst>
          </a:blip>
          <a:stretch>
            <a:fillRect/>
          </a:stretch>
        </p:blipFill>
        <p:spPr>
          <a:xfrm>
            <a:off x="7498080" y="1480049"/>
            <a:ext cx="4389120" cy="3897902"/>
          </a:xfrm>
          <a:prstGeom prst="rect">
            <a:avLst/>
          </a:prstGeom>
        </p:spPr>
      </p:pic>
      <p:pic>
        <p:nvPicPr>
          <p:cNvPr id="6" name="图片 5"/>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6140781"/>
            <a:ext cx="720091" cy="717221"/>
          </a:xfrm>
          <a:prstGeom prst="rect">
            <a:avLst/>
          </a:prstGeom>
        </p:spPr>
      </p:pic>
      <p:sp>
        <p:nvSpPr>
          <p:cNvPr id="2" name="标题 1"/>
          <p:cNvSpPr>
            <a:spLocks noGrp="1"/>
          </p:cNvSpPr>
          <p:nvPr>
            <p:ph type="title"/>
            <p:custDataLst>
              <p:tags r:id="rId3"/>
            </p:custDataLst>
          </p:nvPr>
        </p:nvSpPr>
        <p:spPr>
          <a:xfrm>
            <a:off x="669883"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itchFamily="34"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4"/>
            </p:custDataLst>
          </p:nvPr>
        </p:nvSpPr>
        <p:spPr>
          <a:xfrm>
            <a:off x="879743" y="6349833"/>
            <a:ext cx="2700000" cy="316800"/>
          </a:xfrm>
        </p:spPr>
        <p:txBody>
          <a:bodyPr wrap="square">
            <a:normAutofit/>
          </a:bodyPr>
          <a:lstStyle>
            <a:lvl1pPr>
              <a:defRPr>
                <a:latin typeface="Arial" panose="020B0604020202020204" pitchFamily="34" charset="0"/>
                <a:ea typeface="微软雅黑" pitchFamily="34" charset="-122"/>
              </a:defRPr>
            </a:lvl1pPr>
          </a:lstStyle>
          <a:p>
            <a:fld id="{760FBDFE-C587-4B4C-A407-44438C67B59E}" type="datetimeFigureOut">
              <a:rPr lang="zh-CN" altLang="en-US" smtClean="0"/>
              <a:pPr/>
              <a:t>2025/3/8</a:t>
            </a:fld>
            <a:endParaRPr lang="zh-CN" altLang="en-US" dirty="0"/>
          </a:p>
        </p:txBody>
      </p:sp>
      <p:sp>
        <p:nvSpPr>
          <p:cNvPr id="4" name="页脚占位符 3"/>
          <p:cNvSpPr>
            <a:spLocks noGrp="1"/>
          </p:cNvSpPr>
          <p:nvPr>
            <p:ph type="ftr" sz="quarter" idx="11"/>
            <p:custDataLst>
              <p:tags r:id="rId5"/>
            </p:custDataLst>
          </p:nvPr>
        </p:nvSpPr>
        <p:spPr>
          <a:xfrm>
            <a:off x="4116000" y="6349833"/>
            <a:ext cx="3960000" cy="316800"/>
          </a:xfrm>
        </p:spPr>
        <p:txBody>
          <a:bodyPr wrap="square">
            <a:normAutofit/>
          </a:bodyPr>
          <a:lstStyle>
            <a:lvl1pPr>
              <a:defRPr>
                <a:latin typeface="Arial" panose="020B0604020202020204" pitchFamily="34" charset="0"/>
                <a:ea typeface="微软雅黑"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8610600" y="6349833"/>
            <a:ext cx="2700000" cy="316800"/>
          </a:xfrm>
        </p:spPr>
        <p:txBody>
          <a:bodyPr wrap="square">
            <a:normAutofit/>
          </a:bodyPr>
          <a:lstStyle>
            <a:lvl1pPr>
              <a:defRPr>
                <a:latin typeface="Arial" panose="020B0604020202020204" pitchFamily="34" charset="0"/>
                <a:ea typeface="微软雅黑" pitchFamily="3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2025/3/8</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453410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75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3" y="6349833"/>
            <a:ext cx="2700000" cy="316800"/>
          </a:xfrm>
        </p:spPr>
        <p:txBody>
          <a:bodyPr wrap="square">
            <a:normAutofit/>
          </a:bodyPr>
          <a:lstStyle>
            <a:lvl1pPr>
              <a:defRPr>
                <a:latin typeface="Arial" panose="020B0604020202020204" pitchFamily="34" charset="0"/>
                <a:ea typeface="微软雅黑" pitchFamily="34" charset="-122"/>
              </a:defRPr>
            </a:lvl1pPr>
          </a:lstStyle>
          <a:p>
            <a:fld id="{760FBDFE-C587-4B4C-A407-44438C67B59E}" type="datetimeFigureOut">
              <a:rPr lang="zh-CN" altLang="en-US" smtClean="0"/>
              <a:pPr/>
              <a:t>2025/3/8</a:t>
            </a:fld>
            <a:endParaRPr lang="zh-CN" altLang="en-US" dirty="0"/>
          </a:p>
        </p:txBody>
      </p:sp>
      <p:sp>
        <p:nvSpPr>
          <p:cNvPr id="3" name="页脚占位符 2"/>
          <p:cNvSpPr>
            <a:spLocks noGrp="1"/>
          </p:cNvSpPr>
          <p:nvPr>
            <p:ph type="ftr" sz="quarter" idx="11"/>
            <p:custDataLst>
              <p:tags r:id="rId2"/>
            </p:custDataLst>
          </p:nvPr>
        </p:nvSpPr>
        <p:spPr>
          <a:xfrm>
            <a:off x="4116000" y="6349833"/>
            <a:ext cx="3960000" cy="316800"/>
          </a:xfrm>
        </p:spPr>
        <p:txBody>
          <a:bodyPr wrap="square">
            <a:normAutofit/>
          </a:bodyPr>
          <a:lstStyle>
            <a:lvl1pPr>
              <a:defRPr>
                <a:latin typeface="Arial" panose="020B0604020202020204" pitchFamily="34" charset="0"/>
                <a:ea typeface="微软雅黑" pitchFamily="34" charset="-122"/>
              </a:defRPr>
            </a:lvl1pPr>
          </a:lstStyle>
          <a:p>
            <a:endParaRPr lang="zh-CN" altLang="en-US" dirty="0"/>
          </a:p>
        </p:txBody>
      </p:sp>
      <p:sp>
        <p:nvSpPr>
          <p:cNvPr id="4" name="灯片编号占位符 3"/>
          <p:cNvSpPr>
            <a:spLocks noGrp="1"/>
          </p:cNvSpPr>
          <p:nvPr>
            <p:ph type="sldNum" sz="quarter" idx="12"/>
            <p:custDataLst>
              <p:tags r:id="rId3"/>
            </p:custDataLst>
          </p:nvPr>
        </p:nvSpPr>
        <p:spPr>
          <a:xfrm>
            <a:off x="8610600" y="6349833"/>
            <a:ext cx="2700000" cy="316800"/>
          </a:xfrm>
        </p:spPr>
        <p:txBody>
          <a:bodyPr wrap="square">
            <a:normAutofit/>
          </a:bodyPr>
          <a:lstStyle>
            <a:lvl1pPr>
              <a:defRPr>
                <a:latin typeface="Arial" panose="020B0604020202020204" pitchFamily="34" charset="0"/>
                <a:ea typeface="微软雅黑" pitchFamily="3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标题 1"/>
          <p:cNvSpPr>
            <a:spLocks noGrp="1"/>
          </p:cNvSpPr>
          <p:nvPr>
            <p:ph type="title"/>
            <p:custDataLst>
              <p:tags r:id="rId2"/>
            </p:custDataLst>
          </p:nvPr>
        </p:nvSpPr>
        <p:spPr>
          <a:xfrm>
            <a:off x="669931"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itchFamily="3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29" y="952510"/>
            <a:ext cx="5283243"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bg1"/>
                </a:solidFill>
                <a:uFillTx/>
                <a:latin typeface="微软雅黑" pitchFamily="34" charset="-122"/>
                <a:ea typeface="微软雅黑"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10"/>
            <a:ext cx="5283243"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bg1"/>
                </a:solidFill>
                <a:uFillTx/>
                <a:latin typeface="Arial" panose="020B0604020202020204" pitchFamily="34" charset="0"/>
                <a:ea typeface="微软雅黑" pitchFamily="34"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5"/>
            </p:custDataLst>
          </p:nvPr>
        </p:nvSpPr>
        <p:spPr>
          <a:xfrm>
            <a:off x="879743" y="6349833"/>
            <a:ext cx="2700000" cy="316800"/>
          </a:xfrm>
        </p:spPr>
        <p:txBody>
          <a:bodyPr wrap="square">
            <a:normAutofit/>
          </a:bodyPr>
          <a:lstStyle>
            <a:lvl1pPr>
              <a:defRPr>
                <a:latin typeface="Arial" panose="020B0604020202020204" pitchFamily="34" charset="0"/>
                <a:ea typeface="微软雅黑" pitchFamily="34" charset="-122"/>
              </a:defRPr>
            </a:lvl1pPr>
          </a:lstStyle>
          <a:p>
            <a:fld id="{9EFD9D74-47D9-4702-A33C-335B63B48DBF}" type="datetimeFigureOut">
              <a:rPr lang="zh-CN" altLang="en-US" smtClean="0"/>
              <a:pPr/>
              <a:t>2025/3/8</a:t>
            </a:fld>
            <a:endParaRPr lang="zh-CN" altLang="en-US" dirty="0"/>
          </a:p>
        </p:txBody>
      </p:sp>
      <p:sp>
        <p:nvSpPr>
          <p:cNvPr id="6" name="页脚占位符 5"/>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itchFamily="3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itchFamily="34" charset="-122"/>
              </a:defRPr>
            </a:lvl1pPr>
          </a:lstStyle>
          <a:p>
            <a:fld id="{FABC47A4-756D-490B-A52F-7D9E2C9FC05F}" type="slidenum">
              <a:rPr lang="zh-CN" altLang="en-US" smtClean="0"/>
              <a:pPr/>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竖排标题 1"/>
          <p:cNvSpPr>
            <a:spLocks noGrp="1"/>
          </p:cNvSpPr>
          <p:nvPr>
            <p:ph type="title" orient="vert"/>
            <p:custDataLst>
              <p:tags r:id="rId2"/>
            </p:custDataLst>
          </p:nvPr>
        </p:nvSpPr>
        <p:spPr>
          <a:xfrm>
            <a:off x="10571135" y="952510"/>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itchFamily="34"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6" y="952502"/>
            <a:ext cx="9828101" cy="5388907"/>
          </a:xfrm>
        </p:spPr>
        <p:txBody>
          <a:bodyPr vert="eaVert" wrap="square">
            <a:normAutofit/>
          </a:bodyPr>
          <a:lstStyle>
            <a:lvl1pPr indent="0" eaLnBrk="1" fontAlgn="auto" latinLnBrk="0" hangingPunct="1">
              <a:defRPr>
                <a:solidFill>
                  <a:schemeClr val="bg1"/>
                </a:solidFill>
                <a:latin typeface="Arial" panose="020B0604020202020204" pitchFamily="34" charset="0"/>
                <a:ea typeface="微软雅黑" pitchFamily="34" charset="-122"/>
              </a:defRPr>
            </a:lvl1pPr>
            <a:lvl2pPr indent="0" eaLnBrk="1" fontAlgn="auto" latinLnBrk="0" hangingPunct="1">
              <a:defRPr>
                <a:solidFill>
                  <a:schemeClr val="bg1"/>
                </a:solidFill>
                <a:latin typeface="Arial" panose="020B0604020202020204" pitchFamily="34" charset="0"/>
                <a:ea typeface="微软雅黑" pitchFamily="34" charset="-122"/>
              </a:defRPr>
            </a:lvl2pPr>
            <a:lvl3pPr indent="0" eaLnBrk="1" fontAlgn="auto" latinLnBrk="0" hangingPunct="1">
              <a:defRPr>
                <a:solidFill>
                  <a:schemeClr val="bg1"/>
                </a:solidFill>
                <a:latin typeface="Arial" panose="020B0604020202020204" pitchFamily="34" charset="0"/>
                <a:ea typeface="微软雅黑" pitchFamily="34" charset="-122"/>
              </a:defRPr>
            </a:lvl3pPr>
            <a:lvl4pPr indent="0" eaLnBrk="1" fontAlgn="auto" latinLnBrk="0" hangingPunct="1">
              <a:defRPr>
                <a:solidFill>
                  <a:schemeClr val="bg1"/>
                </a:solidFill>
                <a:latin typeface="Arial" panose="020B0604020202020204" pitchFamily="34" charset="0"/>
                <a:ea typeface="微软雅黑" pitchFamily="34" charset="-122"/>
              </a:defRPr>
            </a:lvl4pPr>
            <a:lvl5pPr indent="0" eaLnBrk="1" fontAlgn="auto" latinLnBrk="0" hangingPunct="1">
              <a:defRPr>
                <a:solidFill>
                  <a:schemeClr val="bg1"/>
                </a:solidFill>
                <a:latin typeface="Arial" panose="020B0604020202020204" pitchFamily="34" charset="0"/>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879743" y="6349833"/>
            <a:ext cx="2700000" cy="316800"/>
          </a:xfrm>
        </p:spPr>
        <p:txBody>
          <a:bodyPr wrap="square">
            <a:normAutofit/>
          </a:bodyPr>
          <a:lstStyle>
            <a:lvl1pPr>
              <a:defRPr>
                <a:latin typeface="Arial" panose="020B0604020202020204" pitchFamily="34" charset="0"/>
                <a:ea typeface="微软雅黑" pitchFamily="34" charset="-122"/>
              </a:defRPr>
            </a:lvl1pPr>
          </a:lstStyle>
          <a:p>
            <a:fld id="{760FBDFE-C587-4B4C-A407-44438C67B59E}" type="datetimeFigureOut">
              <a:rPr lang="zh-CN" altLang="en-US" smtClean="0"/>
              <a:pPr/>
              <a:t>2025/3/8</a:t>
            </a:fld>
            <a:endParaRPr lang="zh-CN" altLang="en-US" dirty="0"/>
          </a:p>
        </p:txBody>
      </p:sp>
      <p:sp>
        <p:nvSpPr>
          <p:cNvPr id="5" name="页脚占位符 4"/>
          <p:cNvSpPr>
            <a:spLocks noGrp="1"/>
          </p:cNvSpPr>
          <p:nvPr>
            <p:ph type="ftr" sz="quarter" idx="11"/>
            <p:custDataLst>
              <p:tags r:id="rId5"/>
            </p:custDataLst>
          </p:nvPr>
        </p:nvSpPr>
        <p:spPr>
          <a:xfrm>
            <a:off x="4116000" y="6349833"/>
            <a:ext cx="3960000" cy="316800"/>
          </a:xfrm>
        </p:spPr>
        <p:txBody>
          <a:bodyPr wrap="square">
            <a:normAutofit/>
          </a:bodyPr>
          <a:lstStyle>
            <a:lvl1pPr>
              <a:defRPr>
                <a:latin typeface="Arial" panose="020B0604020202020204" pitchFamily="34" charset="0"/>
                <a:ea typeface="微软雅黑" pitchFamily="34" charset="-122"/>
              </a:defRPr>
            </a:lvl1pPr>
          </a:lstStyle>
          <a:p>
            <a:endParaRPr lang="zh-CN" altLang="en-US" dirty="0"/>
          </a:p>
        </p:txBody>
      </p:sp>
      <p:sp>
        <p:nvSpPr>
          <p:cNvPr id="6" name="灯片编号占位符 5"/>
          <p:cNvSpPr>
            <a:spLocks noGrp="1"/>
          </p:cNvSpPr>
          <p:nvPr>
            <p:ph type="sldNum" sz="quarter" idx="12"/>
            <p:custDataLst>
              <p:tags r:id="rId6"/>
            </p:custDataLst>
          </p:nvPr>
        </p:nvSpPr>
        <p:spPr>
          <a:xfrm>
            <a:off x="8610600" y="6349833"/>
            <a:ext cx="2700000" cy="316800"/>
          </a:xfrm>
        </p:spPr>
        <p:txBody>
          <a:bodyPr wrap="square">
            <a:normAutofit/>
          </a:bodyPr>
          <a:lstStyle>
            <a:lvl1pPr>
              <a:defRPr>
                <a:latin typeface="Arial" panose="020B0604020202020204" pitchFamily="34" charset="0"/>
                <a:ea typeface="微软雅黑" pitchFamily="3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1.xml"/><Relationship Id="rId65"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ags" Target="../tags/tag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60"/>
            </p:custDataLst>
          </p:nvPr>
        </p:nvSpPr>
        <p:spPr>
          <a:xfrm>
            <a:off x="669883"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61"/>
            </p:custDataLst>
          </p:nvPr>
        </p:nvSpPr>
        <p:spPr>
          <a:xfrm>
            <a:off x="669883"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62"/>
            </p:custDataLst>
          </p:nvPr>
        </p:nvSpPr>
        <p:spPr>
          <a:xfrm>
            <a:off x="879743"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itchFamily="34" charset="-122"/>
              </a:defRPr>
            </a:lvl1pPr>
          </a:lstStyle>
          <a:p>
            <a:fld id="{760FBDFE-C587-4B4C-A407-44438C67B59E}" type="datetimeFigureOut">
              <a:rPr lang="zh-CN" altLang="en-US" smtClean="0"/>
              <a:pPr/>
              <a:t>2025/3/8</a:t>
            </a:fld>
            <a:endParaRPr lang="zh-CN" altLang="en-US" dirty="0"/>
          </a:p>
        </p:txBody>
      </p:sp>
      <p:sp>
        <p:nvSpPr>
          <p:cNvPr id="5" name="页脚占位符 4"/>
          <p:cNvSpPr>
            <a:spLocks noGrp="1"/>
          </p:cNvSpPr>
          <p:nvPr>
            <p:ph type="ftr" sz="quarter" idx="3"/>
            <p:custDataLst>
              <p:tags r:id="rId63"/>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itchFamily="34" charset="-122"/>
              </a:defRPr>
            </a:lvl1pPr>
          </a:lstStyle>
          <a:p>
            <a:endParaRPr lang="zh-CN" altLang="en-US" dirty="0"/>
          </a:p>
        </p:txBody>
      </p:sp>
      <p:sp>
        <p:nvSpPr>
          <p:cNvPr id="6" name="灯片编号占位符 5"/>
          <p:cNvSpPr>
            <a:spLocks noGrp="1"/>
          </p:cNvSpPr>
          <p:nvPr>
            <p:ph type="sldNum" sz="quarter" idx="4"/>
            <p:custDataLst>
              <p:tags r:id="rId64"/>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itchFamily="34" charset="-122"/>
              </a:defRPr>
            </a:lvl1pPr>
          </a:lstStyle>
          <a:p>
            <a:fld id="{49AE70B2-8BF9-45C0-BB95-33D1B9D3A854}" type="slidenum">
              <a:rPr lang="zh-CN" altLang="en-US" smtClean="0"/>
              <a:pPr/>
              <a:t>‹#›</a:t>
            </a:fld>
            <a:endParaRPr lang="zh-CN" altLang="en-US" dirty="0"/>
          </a:p>
        </p:txBody>
      </p:sp>
      <p:sp>
        <p:nvSpPr>
          <p:cNvPr id="7" name="KSO_TEMPLATE" hidden="1"/>
          <p:cNvSpPr/>
          <p:nvPr userDrawn="1">
            <p:custDataLst>
              <p:tags r:id="rId6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13"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694"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675" r:id="rId39"/>
    <p:sldLayoutId id="2147483677" r:id="rId40"/>
    <p:sldLayoutId id="2147483678" r:id="rId41"/>
    <p:sldLayoutId id="2147483679" r:id="rId42"/>
    <p:sldLayoutId id="2147483680" r:id="rId43"/>
    <p:sldLayoutId id="2147483681" r:id="rId44"/>
    <p:sldLayoutId id="2147483682" r:id="rId45"/>
    <p:sldLayoutId id="2147483683" r:id="rId46"/>
    <p:sldLayoutId id="2147483684" r:id="rId47"/>
    <p:sldLayoutId id="2147483685" r:id="rId48"/>
    <p:sldLayoutId id="2147483656" r:id="rId49"/>
    <p:sldLayoutId id="2147483658" r:id="rId50"/>
    <p:sldLayoutId id="2147483659" r:id="rId51"/>
    <p:sldLayoutId id="2147483660" r:id="rId52"/>
    <p:sldLayoutId id="2147483661" r:id="rId53"/>
    <p:sldLayoutId id="2147483662" r:id="rId54"/>
    <p:sldLayoutId id="2147483663" r:id="rId55"/>
    <p:sldLayoutId id="2147483664" r:id="rId56"/>
    <p:sldLayoutId id="2147483665" r:id="rId57"/>
    <p:sldLayoutId id="2147483666" r:id="rId5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bg1"/>
          </a:solidFill>
          <a:uFillTx/>
          <a:latin typeface="Arial" panose="020B0604020202020204" pitchFamily="34" charset="0"/>
          <a:ea typeface="微软雅黑"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bg1"/>
          </a:solidFill>
          <a:uFillTx/>
          <a:latin typeface="Arial" panose="020B0604020202020204" pitchFamily="34" charset="0"/>
          <a:ea typeface="微软雅黑"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bg1"/>
          </a:solidFill>
          <a:uFillTx/>
          <a:latin typeface="Arial" panose="020B0604020202020204" pitchFamily="34" charset="0"/>
          <a:ea typeface="微软雅黑"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82250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44.xml"/><Relationship Id="rId7" Type="http://schemas.openxmlformats.org/officeDocument/2006/relationships/image" Target="../media/image7.jpeg"/><Relationship Id="rId2" Type="http://schemas.openxmlformats.org/officeDocument/2006/relationships/tags" Target="../tags/tag443.xml"/><Relationship Id="rId1" Type="http://schemas.openxmlformats.org/officeDocument/2006/relationships/tags" Target="../tags/tag442.xml"/><Relationship Id="rId6" Type="http://schemas.openxmlformats.org/officeDocument/2006/relationships/slideLayout" Target="../slideLayouts/slideLayout1.xml"/><Relationship Id="rId5" Type="http://schemas.openxmlformats.org/officeDocument/2006/relationships/tags" Target="../tags/tag446.xml"/><Relationship Id="rId4" Type="http://schemas.openxmlformats.org/officeDocument/2006/relationships/tags" Target="../tags/tag445.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494.xml"/><Relationship Id="rId7" Type="http://schemas.openxmlformats.org/officeDocument/2006/relationships/image" Target="../media/image2.png"/><Relationship Id="rId2" Type="http://schemas.openxmlformats.org/officeDocument/2006/relationships/tags" Target="../tags/tag493.xml"/><Relationship Id="rId1" Type="http://schemas.openxmlformats.org/officeDocument/2006/relationships/tags" Target="../tags/tag492.xml"/><Relationship Id="rId6" Type="http://schemas.openxmlformats.org/officeDocument/2006/relationships/image" Target="../media/image7.jpeg"/><Relationship Id="rId5" Type="http://schemas.openxmlformats.org/officeDocument/2006/relationships/slideLayout" Target="../slideLayouts/slideLayout7.xml"/><Relationship Id="rId10" Type="http://schemas.openxmlformats.org/officeDocument/2006/relationships/image" Target="../media/image16.jpeg"/><Relationship Id="rId4" Type="http://schemas.openxmlformats.org/officeDocument/2006/relationships/tags" Target="../tags/tag495.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498.xml"/><Relationship Id="rId7" Type="http://schemas.openxmlformats.org/officeDocument/2006/relationships/image" Target="../media/image2.png"/><Relationship Id="rId2" Type="http://schemas.openxmlformats.org/officeDocument/2006/relationships/tags" Target="../tags/tag497.xml"/><Relationship Id="rId1" Type="http://schemas.openxmlformats.org/officeDocument/2006/relationships/tags" Target="../tags/tag496.xml"/><Relationship Id="rId6" Type="http://schemas.openxmlformats.org/officeDocument/2006/relationships/image" Target="../media/image7.jpeg"/><Relationship Id="rId5" Type="http://schemas.openxmlformats.org/officeDocument/2006/relationships/slideLayout" Target="../slideLayouts/slideLayout7.xml"/><Relationship Id="rId4" Type="http://schemas.openxmlformats.org/officeDocument/2006/relationships/tags" Target="../tags/tag499.xm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02.xml"/><Relationship Id="rId7" Type="http://schemas.openxmlformats.org/officeDocument/2006/relationships/tags" Target="../tags/tag506.xml"/><Relationship Id="rId2" Type="http://schemas.openxmlformats.org/officeDocument/2006/relationships/tags" Target="../tags/tag501.xml"/><Relationship Id="rId1" Type="http://schemas.openxmlformats.org/officeDocument/2006/relationships/tags" Target="../tags/tag500.xml"/><Relationship Id="rId6" Type="http://schemas.openxmlformats.org/officeDocument/2006/relationships/tags" Target="../tags/tag505.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504.xml"/><Relationship Id="rId10" Type="http://schemas.openxmlformats.org/officeDocument/2006/relationships/image" Target="../media/image2.png"/><Relationship Id="rId4" Type="http://schemas.openxmlformats.org/officeDocument/2006/relationships/tags" Target="../tags/tag503.xml"/><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509.xml"/><Relationship Id="rId7" Type="http://schemas.openxmlformats.org/officeDocument/2006/relationships/image" Target="../media/image2.png"/><Relationship Id="rId2" Type="http://schemas.openxmlformats.org/officeDocument/2006/relationships/tags" Target="../tags/tag508.xml"/><Relationship Id="rId1" Type="http://schemas.openxmlformats.org/officeDocument/2006/relationships/tags" Target="../tags/tag507.xml"/><Relationship Id="rId6" Type="http://schemas.openxmlformats.org/officeDocument/2006/relationships/image" Target="../media/image7.jpeg"/><Relationship Id="rId5" Type="http://schemas.openxmlformats.org/officeDocument/2006/relationships/slideLayout" Target="../slideLayouts/slideLayout7.xml"/><Relationship Id="rId4" Type="http://schemas.openxmlformats.org/officeDocument/2006/relationships/tags" Target="../tags/tag510.xm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tags" Target="../tags/tag518.xml"/><Relationship Id="rId13" Type="http://schemas.openxmlformats.org/officeDocument/2006/relationships/image" Target="../media/image7.jpeg"/><Relationship Id="rId3" Type="http://schemas.openxmlformats.org/officeDocument/2006/relationships/tags" Target="../tags/tag513.xml"/><Relationship Id="rId7" Type="http://schemas.openxmlformats.org/officeDocument/2006/relationships/tags" Target="../tags/tag517.xml"/><Relationship Id="rId12" Type="http://schemas.openxmlformats.org/officeDocument/2006/relationships/slideLayout" Target="../slideLayouts/slideLayout7.xml"/><Relationship Id="rId2" Type="http://schemas.openxmlformats.org/officeDocument/2006/relationships/tags" Target="../tags/tag512.xml"/><Relationship Id="rId1" Type="http://schemas.openxmlformats.org/officeDocument/2006/relationships/tags" Target="../tags/tag511.xml"/><Relationship Id="rId6" Type="http://schemas.openxmlformats.org/officeDocument/2006/relationships/tags" Target="../tags/tag516.xml"/><Relationship Id="rId11" Type="http://schemas.openxmlformats.org/officeDocument/2006/relationships/tags" Target="../tags/tag521.xml"/><Relationship Id="rId5" Type="http://schemas.openxmlformats.org/officeDocument/2006/relationships/tags" Target="../tags/tag515.xml"/><Relationship Id="rId10" Type="http://schemas.openxmlformats.org/officeDocument/2006/relationships/tags" Target="../tags/tag520.xml"/><Relationship Id="rId4" Type="http://schemas.openxmlformats.org/officeDocument/2006/relationships/tags" Target="../tags/tag514.xml"/><Relationship Id="rId9" Type="http://schemas.openxmlformats.org/officeDocument/2006/relationships/tags" Target="../tags/tag519.xml"/><Relationship Id="rId1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24.xml"/><Relationship Id="rId7" Type="http://schemas.openxmlformats.org/officeDocument/2006/relationships/image" Target="../media/image7.jpeg"/><Relationship Id="rId2" Type="http://schemas.openxmlformats.org/officeDocument/2006/relationships/tags" Target="../tags/tag523.xml"/><Relationship Id="rId1" Type="http://schemas.openxmlformats.org/officeDocument/2006/relationships/tags" Target="../tags/tag522.xml"/><Relationship Id="rId6" Type="http://schemas.openxmlformats.org/officeDocument/2006/relationships/slideLayout" Target="../slideLayouts/slideLayout7.xml"/><Relationship Id="rId5" Type="http://schemas.openxmlformats.org/officeDocument/2006/relationships/tags" Target="../tags/tag526.xml"/><Relationship Id="rId4" Type="http://schemas.openxmlformats.org/officeDocument/2006/relationships/tags" Target="../tags/tag525.xml"/><Relationship Id="rId9" Type="http://schemas.openxmlformats.org/officeDocument/2006/relationships/image" Target="file:///C:\Users\1V994W2\PycharmProjects\PPT_Background_Generation/pic_temp/1_pic_quater_left_down.pn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529.xml"/><Relationship Id="rId7" Type="http://schemas.openxmlformats.org/officeDocument/2006/relationships/image" Target="../media/image7.jpeg"/><Relationship Id="rId2" Type="http://schemas.openxmlformats.org/officeDocument/2006/relationships/tags" Target="../tags/tag528.xml"/><Relationship Id="rId1" Type="http://schemas.openxmlformats.org/officeDocument/2006/relationships/tags" Target="../tags/tag527.xml"/><Relationship Id="rId6" Type="http://schemas.openxmlformats.org/officeDocument/2006/relationships/slideLayout" Target="../slideLayouts/slideLayout7.xml"/><Relationship Id="rId5" Type="http://schemas.openxmlformats.org/officeDocument/2006/relationships/tags" Target="../tags/tag531.xml"/><Relationship Id="rId4" Type="http://schemas.openxmlformats.org/officeDocument/2006/relationships/tags" Target="../tags/tag530.xml"/></Relationships>
</file>

<file path=ppt/slides/_rels/slide17.xml.rels><?xml version="1.0" encoding="UTF-8" standalone="yes"?>
<Relationships xmlns="http://schemas.openxmlformats.org/package/2006/relationships"><Relationship Id="rId3" Type="http://schemas.openxmlformats.org/officeDocument/2006/relationships/tags" Target="../tags/tag534.xml"/><Relationship Id="rId2" Type="http://schemas.openxmlformats.org/officeDocument/2006/relationships/tags" Target="../tags/tag533.xml"/><Relationship Id="rId1" Type="http://schemas.openxmlformats.org/officeDocument/2006/relationships/tags" Target="../tags/tag532.xml"/><Relationship Id="rId6" Type="http://schemas.openxmlformats.org/officeDocument/2006/relationships/image" Target="../media/image21.png"/><Relationship Id="rId5" Type="http://schemas.openxmlformats.org/officeDocument/2006/relationships/image" Target="../media/image7.jpeg"/><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tags" Target="../tags/tag542.xml"/><Relationship Id="rId3" Type="http://schemas.openxmlformats.org/officeDocument/2006/relationships/tags" Target="../tags/tag537.xml"/><Relationship Id="rId7" Type="http://schemas.openxmlformats.org/officeDocument/2006/relationships/tags" Target="../tags/tag541.xml"/><Relationship Id="rId12" Type="http://schemas.openxmlformats.org/officeDocument/2006/relationships/image" Target="../media/image7.jpeg"/><Relationship Id="rId2" Type="http://schemas.openxmlformats.org/officeDocument/2006/relationships/tags" Target="../tags/tag536.xml"/><Relationship Id="rId1" Type="http://schemas.openxmlformats.org/officeDocument/2006/relationships/tags" Target="../tags/tag535.xml"/><Relationship Id="rId6" Type="http://schemas.openxmlformats.org/officeDocument/2006/relationships/tags" Target="../tags/tag540.xml"/><Relationship Id="rId11" Type="http://schemas.openxmlformats.org/officeDocument/2006/relationships/slideLayout" Target="../slideLayouts/slideLayout7.xml"/><Relationship Id="rId5" Type="http://schemas.openxmlformats.org/officeDocument/2006/relationships/tags" Target="../tags/tag539.xml"/><Relationship Id="rId10" Type="http://schemas.openxmlformats.org/officeDocument/2006/relationships/tags" Target="../tags/tag544.xml"/><Relationship Id="rId4" Type="http://schemas.openxmlformats.org/officeDocument/2006/relationships/tags" Target="../tags/tag538.xml"/><Relationship Id="rId9" Type="http://schemas.openxmlformats.org/officeDocument/2006/relationships/tags" Target="../tags/tag543.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47.xml"/><Relationship Id="rId7" Type="http://schemas.openxmlformats.org/officeDocument/2006/relationships/image" Target="../media/image22.png"/><Relationship Id="rId2" Type="http://schemas.openxmlformats.org/officeDocument/2006/relationships/tags" Target="../tags/tag546.xml"/><Relationship Id="rId1" Type="http://schemas.openxmlformats.org/officeDocument/2006/relationships/tags" Target="../tags/tag545.xml"/><Relationship Id="rId6" Type="http://schemas.openxmlformats.org/officeDocument/2006/relationships/image" Target="../media/image7.jpeg"/><Relationship Id="rId5" Type="http://schemas.openxmlformats.org/officeDocument/2006/relationships/slideLayout" Target="../slideLayouts/slideLayout7.xml"/><Relationship Id="rId4" Type="http://schemas.openxmlformats.org/officeDocument/2006/relationships/tags" Target="../tags/tag548.xml"/><Relationship Id="rId9" Type="http://schemas.openxmlformats.org/officeDocument/2006/relationships/image" Target="file:///C:\Users\1V994W2\PycharmProjects\PPT_Background_Generation/pic_temp/0_pic_quater_right_down.png"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454.xml"/><Relationship Id="rId13" Type="http://schemas.openxmlformats.org/officeDocument/2006/relationships/tags" Target="../tags/tag459.xml"/><Relationship Id="rId3" Type="http://schemas.openxmlformats.org/officeDocument/2006/relationships/tags" Target="../tags/tag449.xml"/><Relationship Id="rId7" Type="http://schemas.openxmlformats.org/officeDocument/2006/relationships/tags" Target="../tags/tag453.xml"/><Relationship Id="rId12" Type="http://schemas.openxmlformats.org/officeDocument/2006/relationships/tags" Target="../tags/tag458.xml"/><Relationship Id="rId2" Type="http://schemas.openxmlformats.org/officeDocument/2006/relationships/tags" Target="../tags/tag448.xml"/><Relationship Id="rId16" Type="http://schemas.openxmlformats.org/officeDocument/2006/relationships/image" Target="../media/image8.png"/><Relationship Id="rId1" Type="http://schemas.openxmlformats.org/officeDocument/2006/relationships/tags" Target="../tags/tag447.xml"/><Relationship Id="rId6" Type="http://schemas.openxmlformats.org/officeDocument/2006/relationships/tags" Target="../tags/tag452.xml"/><Relationship Id="rId11" Type="http://schemas.openxmlformats.org/officeDocument/2006/relationships/tags" Target="../tags/tag457.xml"/><Relationship Id="rId5" Type="http://schemas.openxmlformats.org/officeDocument/2006/relationships/tags" Target="../tags/tag451.xml"/><Relationship Id="rId15" Type="http://schemas.openxmlformats.org/officeDocument/2006/relationships/image" Target="../media/image7.jpeg"/><Relationship Id="rId10" Type="http://schemas.openxmlformats.org/officeDocument/2006/relationships/tags" Target="../tags/tag456.xml"/><Relationship Id="rId4" Type="http://schemas.openxmlformats.org/officeDocument/2006/relationships/tags" Target="../tags/tag450.xml"/><Relationship Id="rId9" Type="http://schemas.openxmlformats.org/officeDocument/2006/relationships/tags" Target="../tags/tag455.xml"/><Relationship Id="rId14"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tags" Target="../tags/tag556.xml"/><Relationship Id="rId13"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551.xml"/><Relationship Id="rId7" Type="http://schemas.openxmlformats.org/officeDocument/2006/relationships/tags" Target="../tags/tag555.xml"/><Relationship Id="rId12" Type="http://schemas.openxmlformats.org/officeDocument/2006/relationships/image" Target="../media/image2.png"/><Relationship Id="rId2" Type="http://schemas.openxmlformats.org/officeDocument/2006/relationships/tags" Target="../tags/tag550.xml"/><Relationship Id="rId1" Type="http://schemas.openxmlformats.org/officeDocument/2006/relationships/tags" Target="../tags/tag549.xml"/><Relationship Id="rId6" Type="http://schemas.openxmlformats.org/officeDocument/2006/relationships/tags" Target="../tags/tag554.xml"/><Relationship Id="rId11" Type="http://schemas.openxmlformats.org/officeDocument/2006/relationships/image" Target="../media/image7.jpeg"/><Relationship Id="rId5" Type="http://schemas.openxmlformats.org/officeDocument/2006/relationships/tags" Target="../tags/tag553.xml"/><Relationship Id="rId10" Type="http://schemas.openxmlformats.org/officeDocument/2006/relationships/slideLayout" Target="../slideLayouts/slideLayout7.xml"/><Relationship Id="rId4" Type="http://schemas.openxmlformats.org/officeDocument/2006/relationships/tags" Target="../tags/tag552.xml"/><Relationship Id="rId9" Type="http://schemas.openxmlformats.org/officeDocument/2006/relationships/tags" Target="../tags/tag557.xml"/><Relationship Id="rId1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tags" Target="../tags/tag565.xml"/><Relationship Id="rId3" Type="http://schemas.openxmlformats.org/officeDocument/2006/relationships/tags" Target="../tags/tag560.xml"/><Relationship Id="rId7" Type="http://schemas.openxmlformats.org/officeDocument/2006/relationships/tags" Target="../tags/tag564.xml"/><Relationship Id="rId2" Type="http://schemas.openxmlformats.org/officeDocument/2006/relationships/tags" Target="../tags/tag559.xml"/><Relationship Id="rId1" Type="http://schemas.openxmlformats.org/officeDocument/2006/relationships/tags" Target="../tags/tag558.xml"/><Relationship Id="rId6" Type="http://schemas.openxmlformats.org/officeDocument/2006/relationships/tags" Target="../tags/tag563.xml"/><Relationship Id="rId5" Type="http://schemas.openxmlformats.org/officeDocument/2006/relationships/tags" Target="../tags/tag562.xml"/><Relationship Id="rId10" Type="http://schemas.openxmlformats.org/officeDocument/2006/relationships/image" Target="../media/image7.jpeg"/><Relationship Id="rId4" Type="http://schemas.openxmlformats.org/officeDocument/2006/relationships/tags" Target="../tags/tag561.xml"/><Relationship Id="rId9"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568.xml"/><Relationship Id="rId7" Type="http://schemas.openxmlformats.org/officeDocument/2006/relationships/image" Target="../media/image7.jpeg"/><Relationship Id="rId2" Type="http://schemas.openxmlformats.org/officeDocument/2006/relationships/tags" Target="../tags/tag567.xml"/><Relationship Id="rId1" Type="http://schemas.openxmlformats.org/officeDocument/2006/relationships/tags" Target="../tags/tag566.xml"/><Relationship Id="rId6" Type="http://schemas.openxmlformats.org/officeDocument/2006/relationships/slideLayout" Target="../slideLayouts/slideLayout7.xml"/><Relationship Id="rId5" Type="http://schemas.openxmlformats.org/officeDocument/2006/relationships/tags" Target="../tags/tag570.xml"/><Relationship Id="rId4" Type="http://schemas.openxmlformats.org/officeDocument/2006/relationships/tags" Target="../tags/tag569.xml"/></Relationships>
</file>

<file path=ppt/slides/_rels/slide2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573.xml"/><Relationship Id="rId7" Type="http://schemas.openxmlformats.org/officeDocument/2006/relationships/slideLayout" Target="../slideLayouts/slideLayout7.xml"/><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tags" Target="../tags/tag576.xml"/><Relationship Id="rId5" Type="http://schemas.openxmlformats.org/officeDocument/2006/relationships/tags" Target="../tags/tag575.xml"/><Relationship Id="rId10" Type="http://schemas.openxmlformats.org/officeDocument/2006/relationships/image" Target="file:///C:\Users\1V994W2\PycharmProjects\PPT_Background_Generation/pic_temp/0_pic_quater_right_down.png" TargetMode="External"/><Relationship Id="rId4" Type="http://schemas.openxmlformats.org/officeDocument/2006/relationships/tags" Target="../tags/tag574.xml"/><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579.xml"/><Relationship Id="rId7" Type="http://schemas.openxmlformats.org/officeDocument/2006/relationships/image" Target="file:///C:\Users\1V994W2\PycharmProjects\PPT_Background_Generation/pic_temp/0_pic_quater_right_down.png" TargetMode="External"/><Relationship Id="rId2" Type="http://schemas.openxmlformats.org/officeDocument/2006/relationships/tags" Target="../tags/tag578.xml"/><Relationship Id="rId1" Type="http://schemas.openxmlformats.org/officeDocument/2006/relationships/tags" Target="../tags/tag577.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82.xml"/><Relationship Id="rId7" Type="http://schemas.openxmlformats.org/officeDocument/2006/relationships/image" Target="../media/image7.jpeg"/><Relationship Id="rId2" Type="http://schemas.openxmlformats.org/officeDocument/2006/relationships/tags" Target="../tags/tag581.xml"/><Relationship Id="rId1" Type="http://schemas.openxmlformats.org/officeDocument/2006/relationships/tags" Target="../tags/tag580.xml"/><Relationship Id="rId6" Type="http://schemas.openxmlformats.org/officeDocument/2006/relationships/slideLayout" Target="../slideLayouts/slideLayout7.xml"/><Relationship Id="rId5" Type="http://schemas.openxmlformats.org/officeDocument/2006/relationships/tags" Target="../tags/tag584.xml"/><Relationship Id="rId4" Type="http://schemas.openxmlformats.org/officeDocument/2006/relationships/tags" Target="../tags/tag583.xml"/><Relationship Id="rId9" Type="http://schemas.openxmlformats.org/officeDocument/2006/relationships/image" Target="file:///C:\Users\1V994W2\PycharmProjects\PPT_Background_Generation/pic_temp/0_pic_quater_right_down.png"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587.xml"/><Relationship Id="rId7" Type="http://schemas.openxmlformats.org/officeDocument/2006/relationships/image" Target="../media/image2.png"/><Relationship Id="rId2" Type="http://schemas.openxmlformats.org/officeDocument/2006/relationships/tags" Target="../tags/tag586.xml"/><Relationship Id="rId1" Type="http://schemas.openxmlformats.org/officeDocument/2006/relationships/tags" Target="../tags/tag585.xml"/><Relationship Id="rId6" Type="http://schemas.openxmlformats.org/officeDocument/2006/relationships/image" Target="../media/image7.jpeg"/><Relationship Id="rId5" Type="http://schemas.openxmlformats.org/officeDocument/2006/relationships/slideLayout" Target="../slideLayouts/slideLayout7.xml"/><Relationship Id="rId4" Type="http://schemas.openxmlformats.org/officeDocument/2006/relationships/tags" Target="../tags/tag588.xml"/><Relationship Id="rId9"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tags" Target="../tags/tag596.xml"/><Relationship Id="rId13" Type="http://schemas.openxmlformats.org/officeDocument/2006/relationships/image" Target="../media/image12.png"/><Relationship Id="rId3" Type="http://schemas.openxmlformats.org/officeDocument/2006/relationships/tags" Target="../tags/tag591.xml"/><Relationship Id="rId7" Type="http://schemas.openxmlformats.org/officeDocument/2006/relationships/tags" Target="../tags/tag595.xml"/><Relationship Id="rId12" Type="http://schemas.openxmlformats.org/officeDocument/2006/relationships/image" Target="file:///C:\Users\1V994W2\PycharmProjects\PPT_Background_Generation/pic_temp/0_pic_quater_right_down.png" TargetMode="External"/><Relationship Id="rId2" Type="http://schemas.openxmlformats.org/officeDocument/2006/relationships/tags" Target="../tags/tag590.xml"/><Relationship Id="rId1" Type="http://schemas.openxmlformats.org/officeDocument/2006/relationships/tags" Target="../tags/tag589.xml"/><Relationship Id="rId6" Type="http://schemas.openxmlformats.org/officeDocument/2006/relationships/tags" Target="../tags/tag594.xml"/><Relationship Id="rId11" Type="http://schemas.openxmlformats.org/officeDocument/2006/relationships/image" Target="../media/image2.png"/><Relationship Id="rId5" Type="http://schemas.openxmlformats.org/officeDocument/2006/relationships/tags" Target="../tags/tag593.xml"/><Relationship Id="rId10" Type="http://schemas.openxmlformats.org/officeDocument/2006/relationships/image" Target="../media/image7.jpeg"/><Relationship Id="rId4" Type="http://schemas.openxmlformats.org/officeDocument/2006/relationships/tags" Target="../tags/tag592.xml"/><Relationship Id="rId9"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99.xml"/><Relationship Id="rId7" Type="http://schemas.openxmlformats.org/officeDocument/2006/relationships/tags" Target="../tags/tag603.xml"/><Relationship Id="rId2" Type="http://schemas.openxmlformats.org/officeDocument/2006/relationships/tags" Target="../tags/tag598.xml"/><Relationship Id="rId1" Type="http://schemas.openxmlformats.org/officeDocument/2006/relationships/tags" Target="../tags/tag597.xml"/><Relationship Id="rId6" Type="http://schemas.openxmlformats.org/officeDocument/2006/relationships/tags" Target="../tags/tag602.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601.xml"/><Relationship Id="rId10" Type="http://schemas.openxmlformats.org/officeDocument/2006/relationships/image" Target="../media/image2.png"/><Relationship Id="rId4" Type="http://schemas.openxmlformats.org/officeDocument/2006/relationships/tags" Target="../tags/tag600.xml"/><Relationship Id="rId9"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tags" Target="../tags/tag606.xml"/><Relationship Id="rId2" Type="http://schemas.openxmlformats.org/officeDocument/2006/relationships/tags" Target="../tags/tag605.xml"/><Relationship Id="rId1" Type="http://schemas.openxmlformats.org/officeDocument/2006/relationships/tags" Target="../tags/tag604.xml"/><Relationship Id="rId6" Type="http://schemas.openxmlformats.org/officeDocument/2006/relationships/image" Target="../media/image14.png"/><Relationship Id="rId5" Type="http://schemas.openxmlformats.org/officeDocument/2006/relationships/image" Target="../media/image7.jpe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462.xml"/><Relationship Id="rId7" Type="http://schemas.openxmlformats.org/officeDocument/2006/relationships/notesSlide" Target="../notesSlides/notesSlide1.xml"/><Relationship Id="rId2" Type="http://schemas.openxmlformats.org/officeDocument/2006/relationships/tags" Target="../tags/tag461.xml"/><Relationship Id="rId1" Type="http://schemas.openxmlformats.org/officeDocument/2006/relationships/tags" Target="../tags/tag460.xml"/><Relationship Id="rId6" Type="http://schemas.openxmlformats.org/officeDocument/2006/relationships/slideLayout" Target="../slideLayouts/slideLayout3.xml"/><Relationship Id="rId5" Type="http://schemas.openxmlformats.org/officeDocument/2006/relationships/tags" Target="../tags/tag464.xml"/><Relationship Id="rId4" Type="http://schemas.openxmlformats.org/officeDocument/2006/relationships/tags" Target="../tags/tag463.xm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609.xml"/><Relationship Id="rId7" Type="http://schemas.openxmlformats.org/officeDocument/2006/relationships/image" Target="../media/image2.png"/><Relationship Id="rId2" Type="http://schemas.openxmlformats.org/officeDocument/2006/relationships/tags" Target="../tags/tag608.xml"/><Relationship Id="rId1" Type="http://schemas.openxmlformats.org/officeDocument/2006/relationships/tags" Target="../tags/tag607.xml"/><Relationship Id="rId6" Type="http://schemas.openxmlformats.org/officeDocument/2006/relationships/image" Target="../media/image7.jpeg"/><Relationship Id="rId5" Type="http://schemas.openxmlformats.org/officeDocument/2006/relationships/slideLayout" Target="../slideLayouts/slideLayout7.xml"/><Relationship Id="rId4" Type="http://schemas.openxmlformats.org/officeDocument/2006/relationships/tags" Target="../tags/tag610.xml"/><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13.xml"/><Relationship Id="rId7" Type="http://schemas.openxmlformats.org/officeDocument/2006/relationships/image" Target="../media/image7.jpeg"/><Relationship Id="rId2" Type="http://schemas.openxmlformats.org/officeDocument/2006/relationships/tags" Target="../tags/tag612.xml"/><Relationship Id="rId1" Type="http://schemas.openxmlformats.org/officeDocument/2006/relationships/tags" Target="../tags/tag611.xml"/><Relationship Id="rId6" Type="http://schemas.openxmlformats.org/officeDocument/2006/relationships/slideLayout" Target="../slideLayouts/slideLayout3.xml"/><Relationship Id="rId5" Type="http://schemas.openxmlformats.org/officeDocument/2006/relationships/tags" Target="../tags/tag615.xml"/><Relationship Id="rId4" Type="http://schemas.openxmlformats.org/officeDocument/2006/relationships/tags" Target="../tags/tag614.xml"/></Relationships>
</file>

<file path=ppt/slides/_rels/slide32.xml.rels><?xml version="1.0" encoding="UTF-8" standalone="yes"?>
<Relationships xmlns="http://schemas.openxmlformats.org/package/2006/relationships"><Relationship Id="rId3" Type="http://schemas.openxmlformats.org/officeDocument/2006/relationships/tags" Target="../tags/tag618.xml"/><Relationship Id="rId7" Type="http://schemas.microsoft.com/office/2007/relationships/hdphoto" Target="../media/hdphoto1.wdp"/><Relationship Id="rId2" Type="http://schemas.openxmlformats.org/officeDocument/2006/relationships/tags" Target="../tags/tag617.xml"/><Relationship Id="rId1" Type="http://schemas.openxmlformats.org/officeDocument/2006/relationships/tags" Target="../tags/tag616.xml"/><Relationship Id="rId6" Type="http://schemas.openxmlformats.org/officeDocument/2006/relationships/image" Target="../media/image11.png"/><Relationship Id="rId5" Type="http://schemas.openxmlformats.org/officeDocument/2006/relationships/image" Target="../media/image7.jpeg"/><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21.xml"/><Relationship Id="rId7" Type="http://schemas.openxmlformats.org/officeDocument/2006/relationships/image" Target="../media/image7.jpeg"/><Relationship Id="rId2" Type="http://schemas.openxmlformats.org/officeDocument/2006/relationships/tags" Target="../tags/tag620.xml"/><Relationship Id="rId1" Type="http://schemas.openxmlformats.org/officeDocument/2006/relationships/tags" Target="../tags/tag619.xml"/><Relationship Id="rId6" Type="http://schemas.openxmlformats.org/officeDocument/2006/relationships/slideLayout" Target="../slideLayouts/slideLayout7.xml"/><Relationship Id="rId5" Type="http://schemas.openxmlformats.org/officeDocument/2006/relationships/tags" Target="../tags/tag623.xml"/><Relationship Id="rId4" Type="http://schemas.openxmlformats.org/officeDocument/2006/relationships/tags" Target="../tags/tag622.xml"/><Relationship Id="rId9" Type="http://schemas.openxmlformats.org/officeDocument/2006/relationships/image" Target="file:///C:\Users\1V994W2\PycharmProjects\PPT_Background_Generation/pic_temp/0_pic_quater_right_down.png" TargetMode="External"/></Relationships>
</file>

<file path=ppt/slides/_rels/slide34.xml.rels><?xml version="1.0" encoding="UTF-8" standalone="yes"?>
<Relationships xmlns="http://schemas.openxmlformats.org/package/2006/relationships"><Relationship Id="rId8" Type="http://schemas.openxmlformats.org/officeDocument/2006/relationships/tags" Target="../tags/tag631.xml"/><Relationship Id="rId13" Type="http://schemas.openxmlformats.org/officeDocument/2006/relationships/tags" Target="../tags/tag636.xml"/><Relationship Id="rId18" Type="http://schemas.openxmlformats.org/officeDocument/2006/relationships/tags" Target="../tags/tag641.xml"/><Relationship Id="rId3" Type="http://schemas.openxmlformats.org/officeDocument/2006/relationships/tags" Target="../tags/tag626.xml"/><Relationship Id="rId21" Type="http://schemas.openxmlformats.org/officeDocument/2006/relationships/image" Target="../media/image7.jpeg"/><Relationship Id="rId7" Type="http://schemas.openxmlformats.org/officeDocument/2006/relationships/tags" Target="../tags/tag630.xml"/><Relationship Id="rId12" Type="http://schemas.openxmlformats.org/officeDocument/2006/relationships/tags" Target="../tags/tag635.xml"/><Relationship Id="rId17" Type="http://schemas.openxmlformats.org/officeDocument/2006/relationships/tags" Target="../tags/tag640.xml"/><Relationship Id="rId2" Type="http://schemas.openxmlformats.org/officeDocument/2006/relationships/tags" Target="../tags/tag625.xml"/><Relationship Id="rId16" Type="http://schemas.openxmlformats.org/officeDocument/2006/relationships/tags" Target="../tags/tag639.xml"/><Relationship Id="rId20" Type="http://schemas.openxmlformats.org/officeDocument/2006/relationships/slideLayout" Target="../slideLayouts/slideLayout7.xml"/><Relationship Id="rId1" Type="http://schemas.openxmlformats.org/officeDocument/2006/relationships/tags" Target="../tags/tag624.xml"/><Relationship Id="rId6" Type="http://schemas.openxmlformats.org/officeDocument/2006/relationships/tags" Target="../tags/tag629.xml"/><Relationship Id="rId11" Type="http://schemas.openxmlformats.org/officeDocument/2006/relationships/tags" Target="../tags/tag634.xml"/><Relationship Id="rId5" Type="http://schemas.openxmlformats.org/officeDocument/2006/relationships/tags" Target="../tags/tag628.xml"/><Relationship Id="rId15" Type="http://schemas.openxmlformats.org/officeDocument/2006/relationships/tags" Target="../tags/tag638.xml"/><Relationship Id="rId23" Type="http://schemas.openxmlformats.org/officeDocument/2006/relationships/image" Target="file:///C:\Users\1V994W2\PycharmProjects\PPT_Background_Generation/pic_temp/0_pic_quater_right_down.png" TargetMode="External"/><Relationship Id="rId10" Type="http://schemas.openxmlformats.org/officeDocument/2006/relationships/tags" Target="../tags/tag633.xml"/><Relationship Id="rId19" Type="http://schemas.openxmlformats.org/officeDocument/2006/relationships/tags" Target="../tags/tag642.xml"/><Relationship Id="rId4" Type="http://schemas.openxmlformats.org/officeDocument/2006/relationships/tags" Target="../tags/tag627.xml"/><Relationship Id="rId9" Type="http://schemas.openxmlformats.org/officeDocument/2006/relationships/tags" Target="../tags/tag632.xml"/><Relationship Id="rId14" Type="http://schemas.openxmlformats.org/officeDocument/2006/relationships/tags" Target="../tags/tag637.xml"/><Relationship Id="rId22"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645.xml"/><Relationship Id="rId7" Type="http://schemas.openxmlformats.org/officeDocument/2006/relationships/image" Target="../media/image2.png"/><Relationship Id="rId2" Type="http://schemas.openxmlformats.org/officeDocument/2006/relationships/tags" Target="../tags/tag644.xml"/><Relationship Id="rId1" Type="http://schemas.openxmlformats.org/officeDocument/2006/relationships/tags" Target="../tags/tag643.xml"/><Relationship Id="rId6" Type="http://schemas.openxmlformats.org/officeDocument/2006/relationships/image" Target="../media/image7.jpeg"/><Relationship Id="rId5" Type="http://schemas.openxmlformats.org/officeDocument/2006/relationships/slideLayout" Target="../slideLayouts/slideLayout7.xml"/><Relationship Id="rId4" Type="http://schemas.openxmlformats.org/officeDocument/2006/relationships/tags" Target="../tags/tag646.xml"/><Relationship Id="rId9" Type="http://schemas.openxmlformats.org/officeDocument/2006/relationships/image" Target="../media/image12.png"/></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49.xml"/><Relationship Id="rId7" Type="http://schemas.openxmlformats.org/officeDocument/2006/relationships/image" Target="../media/image7.jpeg"/><Relationship Id="rId2" Type="http://schemas.openxmlformats.org/officeDocument/2006/relationships/tags" Target="../tags/tag648.xml"/><Relationship Id="rId1" Type="http://schemas.openxmlformats.org/officeDocument/2006/relationships/tags" Target="../tags/tag647.xml"/><Relationship Id="rId6" Type="http://schemas.openxmlformats.org/officeDocument/2006/relationships/slideLayout" Target="../slideLayouts/slideLayout1.xml"/><Relationship Id="rId5" Type="http://schemas.openxmlformats.org/officeDocument/2006/relationships/tags" Target="../tags/tag651.xml"/><Relationship Id="rId4" Type="http://schemas.openxmlformats.org/officeDocument/2006/relationships/tags" Target="../tags/tag650.xml"/><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51miz.com/ppt/" TargetMode="External"/><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8" Type="http://schemas.openxmlformats.org/officeDocument/2006/relationships/hyperlink" Target="http://www.1ppt.com/xiazai/" TargetMode="External"/><Relationship Id="rId13" Type="http://schemas.openxmlformats.org/officeDocument/2006/relationships/hyperlink" Target="http://www.1ppt.com/kejian/" TargetMode="External"/><Relationship Id="rId18" Type="http://schemas.openxmlformats.org/officeDocument/2006/relationships/image" Target="../media/image26.png"/><Relationship Id="rId3" Type="http://schemas.openxmlformats.org/officeDocument/2006/relationships/hyperlink" Target="http://www.1ppt.com/hangye/" TargetMode="External"/><Relationship Id="rId7" Type="http://schemas.openxmlformats.org/officeDocument/2006/relationships/hyperlink" Target="http://www.1ppt.com/tubiao/" TargetMode="External"/><Relationship Id="rId12" Type="http://schemas.openxmlformats.org/officeDocument/2006/relationships/hyperlink" Target="http://www.1ppt.com/jianli/" TargetMode="External"/><Relationship Id="rId17" Type="http://schemas.openxmlformats.org/officeDocument/2006/relationships/hyperlink" Target="http://www.1ppt.com/ziti/" TargetMode="External"/><Relationship Id="rId2" Type="http://schemas.openxmlformats.org/officeDocument/2006/relationships/hyperlink" Target="http://www.1ppt.com/moban/" TargetMode="External"/><Relationship Id="rId16" Type="http://schemas.openxmlformats.org/officeDocument/2006/relationships/hyperlink" Target="http://www.1ppt.com/jiaoan/" TargetMode="External"/><Relationship Id="rId20" Type="http://schemas.openxmlformats.org/officeDocument/2006/relationships/image" Target="../media/image27.png"/><Relationship Id="rId1" Type="http://schemas.openxmlformats.org/officeDocument/2006/relationships/slideLayout" Target="../slideLayouts/slideLayout61.xml"/><Relationship Id="rId6" Type="http://schemas.openxmlformats.org/officeDocument/2006/relationships/hyperlink" Target="http://www.1ppt.com/beijing/" TargetMode="External"/><Relationship Id="rId11" Type="http://schemas.openxmlformats.org/officeDocument/2006/relationships/hyperlink" Target="http://www.1ppt.com/excel/" TargetMode="External"/><Relationship Id="rId5" Type="http://schemas.openxmlformats.org/officeDocument/2006/relationships/hyperlink" Target="http://www.1ppt.com/sucai/" TargetMode="External"/><Relationship Id="rId15" Type="http://schemas.openxmlformats.org/officeDocument/2006/relationships/hyperlink" Target="http://www.1ppt.com/shiti/" TargetMode="External"/><Relationship Id="rId10" Type="http://schemas.openxmlformats.org/officeDocument/2006/relationships/hyperlink" Target="http://www.1ppt.com/word/" TargetMode="External"/><Relationship Id="rId19" Type="http://schemas.openxmlformats.org/officeDocument/2006/relationships/customXml" Target="../ink/ink1.xml"/><Relationship Id="rId4" Type="http://schemas.openxmlformats.org/officeDocument/2006/relationships/hyperlink" Target="http://www.1ppt.com/jieri/" TargetMode="External"/><Relationship Id="rId9" Type="http://schemas.openxmlformats.org/officeDocument/2006/relationships/hyperlink" Target="http://www.1ppt.com/powerpoint/" TargetMode="External"/><Relationship Id="rId14" Type="http://schemas.openxmlformats.org/officeDocument/2006/relationships/hyperlink" Target="http://www.1ppt.com/shouchaobao/" TargetMode="Externa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67.xml"/><Relationship Id="rId7" Type="http://schemas.openxmlformats.org/officeDocument/2006/relationships/tags" Target="../tags/tag471.xml"/><Relationship Id="rId2" Type="http://schemas.openxmlformats.org/officeDocument/2006/relationships/tags" Target="../tags/tag466.xml"/><Relationship Id="rId1" Type="http://schemas.openxmlformats.org/officeDocument/2006/relationships/tags" Target="../tags/tag465.xml"/><Relationship Id="rId6" Type="http://schemas.openxmlformats.org/officeDocument/2006/relationships/tags" Target="../tags/tag470.xml"/><Relationship Id="rId11" Type="http://schemas.openxmlformats.org/officeDocument/2006/relationships/image" Target="file:///C:\Users\1V994W2\PycharmProjects\PPT_Background_Generation/pic_temp/0_pic_quater_right_down.png" TargetMode="External"/><Relationship Id="rId5" Type="http://schemas.openxmlformats.org/officeDocument/2006/relationships/tags" Target="../tags/tag469.xml"/><Relationship Id="rId10" Type="http://schemas.openxmlformats.org/officeDocument/2006/relationships/image" Target="../media/image2.png"/><Relationship Id="rId4" Type="http://schemas.openxmlformats.org/officeDocument/2006/relationships/tags" Target="../tags/tag468.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74.xml"/><Relationship Id="rId7" Type="http://schemas.openxmlformats.org/officeDocument/2006/relationships/image" Target="../media/image7.jpeg"/><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slideLayout" Target="../slideLayouts/slideLayout7.xml"/><Relationship Id="rId5" Type="http://schemas.openxmlformats.org/officeDocument/2006/relationships/tags" Target="../tags/tag476.xml"/><Relationship Id="rId10" Type="http://schemas.openxmlformats.org/officeDocument/2006/relationships/image" Target="../media/image10.png"/><Relationship Id="rId4" Type="http://schemas.openxmlformats.org/officeDocument/2006/relationships/tags" Target="../tags/tag475.xml"/><Relationship Id="rId9" Type="http://schemas.openxmlformats.org/officeDocument/2006/relationships/image" Target="file:///C:\Users\1V994W2\PycharmProjects\PPT_Background_Generation/pic_temp/0_pic_quater_right_down.pn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file:///C:\Users\1V994W2\PycharmProjects\PPT_Background_Generation/pic_temp/0_pic_quater_right_down.png" TargetMode="External"/><Relationship Id="rId3" Type="http://schemas.openxmlformats.org/officeDocument/2006/relationships/tags" Target="../tags/tag479.xml"/><Relationship Id="rId7" Type="http://schemas.openxmlformats.org/officeDocument/2006/relationships/image" Target="../media/image2.png"/><Relationship Id="rId2" Type="http://schemas.openxmlformats.org/officeDocument/2006/relationships/tags" Target="../tags/tag478.xml"/><Relationship Id="rId1" Type="http://schemas.openxmlformats.org/officeDocument/2006/relationships/tags" Target="../tags/tag477.xml"/><Relationship Id="rId6" Type="http://schemas.openxmlformats.org/officeDocument/2006/relationships/image" Target="../media/image7.jpeg"/><Relationship Id="rId5" Type="http://schemas.openxmlformats.org/officeDocument/2006/relationships/slideLayout" Target="../slideLayouts/slideLayout7.xml"/><Relationship Id="rId10" Type="http://schemas.microsoft.com/office/2007/relationships/hdphoto" Target="../media/hdphoto1.wdp"/><Relationship Id="rId4" Type="http://schemas.openxmlformats.org/officeDocument/2006/relationships/tags" Target="../tags/tag480.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tags" Target="../tags/tag483.xml"/><Relationship Id="rId2" Type="http://schemas.openxmlformats.org/officeDocument/2006/relationships/tags" Target="../tags/tag482.xml"/><Relationship Id="rId1" Type="http://schemas.openxmlformats.org/officeDocument/2006/relationships/tags" Target="../tags/tag481.xml"/><Relationship Id="rId6" Type="http://schemas.openxmlformats.org/officeDocument/2006/relationships/image" Target="../media/image12.png"/><Relationship Id="rId5" Type="http://schemas.openxmlformats.org/officeDocument/2006/relationships/image" Target="../media/image7.jpe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86.xml"/><Relationship Id="rId7" Type="http://schemas.openxmlformats.org/officeDocument/2006/relationships/image" Target="../media/image7.jpeg"/><Relationship Id="rId2" Type="http://schemas.openxmlformats.org/officeDocument/2006/relationships/tags" Target="../tags/tag485.xml"/><Relationship Id="rId1" Type="http://schemas.openxmlformats.org/officeDocument/2006/relationships/tags" Target="../tags/tag484.xml"/><Relationship Id="rId6" Type="http://schemas.openxmlformats.org/officeDocument/2006/relationships/slideLayout" Target="../slideLayouts/slideLayout7.xml"/><Relationship Id="rId5" Type="http://schemas.openxmlformats.org/officeDocument/2006/relationships/tags" Target="../tags/tag488.xml"/><Relationship Id="rId4" Type="http://schemas.openxmlformats.org/officeDocument/2006/relationships/tags" Target="../tags/tag487.xml"/></Relationships>
</file>

<file path=ppt/slides/_rels/slide9.xml.rels><?xml version="1.0" encoding="UTF-8" standalone="yes"?>
<Relationships xmlns="http://schemas.openxmlformats.org/package/2006/relationships"><Relationship Id="rId3" Type="http://schemas.openxmlformats.org/officeDocument/2006/relationships/tags" Target="../tags/tag491.xml"/><Relationship Id="rId2" Type="http://schemas.openxmlformats.org/officeDocument/2006/relationships/tags" Target="../tags/tag490.xml"/><Relationship Id="rId1" Type="http://schemas.openxmlformats.org/officeDocument/2006/relationships/tags" Target="../tags/tag489.xml"/><Relationship Id="rId6" Type="http://schemas.openxmlformats.org/officeDocument/2006/relationships/image" Target="../media/image14.png"/><Relationship Id="rId5" Type="http://schemas.openxmlformats.org/officeDocument/2006/relationships/image" Target="../media/image7.jpe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1D2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7"/>
          <a:stretch>
            <a:fillRect/>
          </a:stretch>
        </p:blipFill>
        <p:spPr>
          <a:xfrm>
            <a:off x="3" y="0"/>
            <a:ext cx="12188228" cy="6858000"/>
          </a:xfrm>
          <a:prstGeom prst="rect">
            <a:avLst/>
          </a:prstGeom>
        </p:spPr>
      </p:pic>
      <p:pic>
        <p:nvPicPr>
          <p:cNvPr id="2" name="图片 1" descr="51miz-E1192549-64DE3726"/>
          <p:cNvPicPr>
            <a:picLocks noChangeAspect="1"/>
          </p:cNvPicPr>
          <p:nvPr/>
        </p:nvPicPr>
        <p:blipFill>
          <a:blip r:embed="rId8"/>
          <a:srcRect r="5359" b="11343"/>
          <a:stretch>
            <a:fillRect/>
          </a:stretch>
        </p:blipFill>
        <p:spPr>
          <a:xfrm flipH="1">
            <a:off x="272417" y="755652"/>
            <a:ext cx="11538585" cy="6080125"/>
          </a:xfrm>
          <a:prstGeom prst="rect">
            <a:avLst/>
          </a:prstGeom>
        </p:spPr>
      </p:pic>
      <p:sp>
        <p:nvSpPr>
          <p:cNvPr id="5" name="标题 4"/>
          <p:cNvSpPr>
            <a:spLocks noGrp="1"/>
          </p:cNvSpPr>
          <p:nvPr>
            <p:ph type="ctrTitle" idx="13"/>
            <p:custDataLst>
              <p:tags r:id="rId2"/>
            </p:custDataLst>
          </p:nvPr>
        </p:nvSpPr>
        <p:spPr>
          <a:xfrm>
            <a:off x="1" y="2402842"/>
            <a:ext cx="7146923" cy="970915"/>
          </a:xfrm>
          <a:effectLst>
            <a:outerShdw blurRad="50800" dist="88900" dir="5400000" algn="t" rotWithShape="0">
              <a:prstClr val="black">
                <a:alpha val="17000"/>
              </a:prstClr>
            </a:outerShdw>
          </a:effectLst>
        </p:spPr>
        <p:txBody>
          <a:bodyPr>
            <a:noAutofit/>
          </a:bodyPr>
          <a:lstStyle/>
          <a:p>
            <a:pPr marL="0" indent="0" algn="r">
              <a:lnSpc>
                <a:spcPct val="100000"/>
              </a:lnSpc>
              <a:spcBef>
                <a:spcPts val="0"/>
              </a:spcBef>
              <a:spcAft>
                <a:spcPts val="0"/>
              </a:spcAft>
              <a:buSzPct val="100000"/>
              <a:buNone/>
            </a:pPr>
            <a:r>
              <a:rPr lang="en-US" altLang="zh-CN" sz="8800" b="1" dirty="0">
                <a:gradFill>
                  <a:gsLst>
                    <a:gs pos="19000">
                      <a:schemeClr val="bg2">
                        <a:lumMod val="95000"/>
                      </a:schemeClr>
                    </a:gs>
                    <a:gs pos="28000">
                      <a:schemeClr val="bg2">
                        <a:lumMod val="79000"/>
                      </a:schemeClr>
                    </a:gs>
                    <a:gs pos="64000">
                      <a:srgbClr val="FFFFFF">
                        <a:alpha val="100000"/>
                      </a:srgbClr>
                    </a:gs>
                    <a:gs pos="78000">
                      <a:schemeClr val="bg2">
                        <a:lumMod val="95000"/>
                      </a:schemeClr>
                    </a:gs>
                    <a:gs pos="70000">
                      <a:schemeClr val="bg2">
                        <a:lumMod val="88000"/>
                      </a:schemeClr>
                    </a:gs>
                    <a:gs pos="36000">
                      <a:schemeClr val="bg1"/>
                    </a:gs>
                    <a:gs pos="100000">
                      <a:schemeClr val="bg1"/>
                    </a:gs>
                  </a:gsLst>
                  <a:lin ang="5400000" scaled="0"/>
                </a:gradFill>
                <a:latin typeface="微软雅黑" pitchFamily="34" charset="-122"/>
                <a:ea typeface="微软雅黑" pitchFamily="34" charset="-122"/>
                <a:cs typeface="腾祥细潮黑简" panose="01010104010101010101" charset="-122"/>
              </a:rPr>
              <a:t>人工智能</a:t>
            </a:r>
          </a:p>
        </p:txBody>
      </p:sp>
      <p:sp>
        <p:nvSpPr>
          <p:cNvPr id="3" name="标题 4"/>
          <p:cNvSpPr>
            <a:spLocks noGrp="1"/>
          </p:cNvSpPr>
          <p:nvPr>
            <p:custDataLst>
              <p:tags r:id="rId3"/>
            </p:custDataLst>
          </p:nvPr>
        </p:nvSpPr>
        <p:spPr>
          <a:xfrm>
            <a:off x="1894841" y="3502025"/>
            <a:ext cx="4751071" cy="393700"/>
          </a:xfrm>
          <a:prstGeom prst="rect">
            <a:avLst/>
          </a:prstGeom>
        </p:spPr>
        <p:txBody>
          <a:bodyPr vert="horz" wrap="square" lIns="0" tIns="0" rIns="0" bIns="0" rtlCol="0" anchor="ctr" anchorCtr="0">
            <a:no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u="none" strike="noStrike" kern="1200" cap="none" spc="600" normalizeH="0">
                <a:solidFill>
                  <a:schemeClr val="bg1"/>
                </a:solidFill>
                <a:uFillTx/>
                <a:latin typeface="思源黑体 CN Bold" panose="020B0800000000000000" charset="-122"/>
                <a:ea typeface="思源黑体 CN Bold" panose="020B0800000000000000" charset="-122"/>
                <a:cs typeface="思源黑体 CN Bold" panose="020B0800000000000000" charset="-122"/>
              </a:defRPr>
            </a:lvl1pPr>
          </a:lstStyle>
          <a:p>
            <a:pPr marL="0" indent="0" algn="l">
              <a:lnSpc>
                <a:spcPct val="100000"/>
              </a:lnSpc>
              <a:spcBef>
                <a:spcPts val="0"/>
              </a:spcBef>
              <a:spcAft>
                <a:spcPts val="0"/>
              </a:spcAft>
              <a:buSzPct val="100000"/>
              <a:buNone/>
            </a:pPr>
            <a:r>
              <a:rPr lang="en-US" altLang="zh-CN" sz="1400" dirty="0">
                <a:gradFill>
                  <a:gsLst>
                    <a:gs pos="19000">
                      <a:schemeClr val="bg1"/>
                    </a:gs>
                    <a:gs pos="4000">
                      <a:schemeClr val="accent1">
                        <a:lumMod val="5000"/>
                        <a:lumOff val="95000"/>
                      </a:schemeClr>
                    </a:gs>
                    <a:gs pos="28000">
                      <a:schemeClr val="bg2">
                        <a:lumMod val="79000"/>
                      </a:schemeClr>
                    </a:gs>
                    <a:gs pos="64000">
                      <a:srgbClr val="FFFFFF">
                        <a:alpha val="100000"/>
                      </a:srgbClr>
                    </a:gs>
                    <a:gs pos="78000">
                      <a:srgbClr val="FFFFFF">
                        <a:alpha val="100000"/>
                      </a:srgbClr>
                    </a:gs>
                    <a:gs pos="70000">
                      <a:schemeClr val="bg2">
                        <a:lumMod val="88000"/>
                      </a:schemeClr>
                    </a:gs>
                    <a:gs pos="36000">
                      <a:schemeClr val="bg1"/>
                    </a:gs>
                    <a:gs pos="100000">
                      <a:schemeClr val="bg1"/>
                    </a:gs>
                  </a:gsLst>
                  <a:lin ang="5400000" scaled="0"/>
                </a:gradFill>
                <a:latin typeface="微软雅黑" pitchFamily="34" charset="-122"/>
                <a:ea typeface="微软雅黑" pitchFamily="34" charset="-122"/>
                <a:cs typeface="腾祥细潮黑简" panose="01010104010101010101" charset="-122"/>
              </a:rPr>
              <a:t>AI Artificial Intelligence</a:t>
            </a:r>
          </a:p>
        </p:txBody>
      </p:sp>
      <p:sp>
        <p:nvSpPr>
          <p:cNvPr id="4" name="标题 4"/>
          <p:cNvSpPr>
            <a:spLocks noGrp="1"/>
          </p:cNvSpPr>
          <p:nvPr>
            <p:custDataLst>
              <p:tags r:id="rId4"/>
            </p:custDataLst>
          </p:nvPr>
        </p:nvSpPr>
        <p:spPr>
          <a:xfrm>
            <a:off x="3158489" y="3800475"/>
            <a:ext cx="1995171" cy="393700"/>
          </a:xfrm>
          <a:prstGeom prst="rect">
            <a:avLst/>
          </a:prstGeom>
        </p:spPr>
        <p:txBody>
          <a:bodyPr vert="horz" wrap="square" lIns="0" tIns="0" rIns="0" bIns="0" rtlCol="0" anchor="ctr" anchorCtr="0">
            <a:no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u="none" strike="noStrike" kern="1200" cap="none" spc="600" normalizeH="0">
                <a:solidFill>
                  <a:schemeClr val="bg1"/>
                </a:solidFill>
                <a:uFillTx/>
                <a:latin typeface="思源黑体 CN Bold" panose="020B0800000000000000" charset="-122"/>
                <a:ea typeface="思源黑体 CN Bold" panose="020B0800000000000000" charset="-122"/>
                <a:cs typeface="思源黑体 CN Bold" panose="020B0800000000000000" charset="-122"/>
              </a:defRPr>
            </a:lvl1pPr>
          </a:lstStyle>
          <a:p>
            <a:pPr marL="0" indent="0" algn="l">
              <a:lnSpc>
                <a:spcPct val="100000"/>
              </a:lnSpc>
              <a:spcBef>
                <a:spcPts val="0"/>
              </a:spcBef>
              <a:spcAft>
                <a:spcPts val="0"/>
              </a:spcAft>
              <a:buSzPct val="100000"/>
              <a:buNone/>
            </a:pPr>
            <a:r>
              <a:rPr lang="en-US" altLang="zh-CN" sz="1400" dirty="0">
                <a:gradFill>
                  <a:gsLst>
                    <a:gs pos="19000">
                      <a:schemeClr val="bg1"/>
                    </a:gs>
                    <a:gs pos="4000">
                      <a:schemeClr val="accent1">
                        <a:lumMod val="5000"/>
                        <a:lumOff val="95000"/>
                      </a:schemeClr>
                    </a:gs>
                    <a:gs pos="28000">
                      <a:schemeClr val="bg2">
                        <a:lumMod val="79000"/>
                      </a:schemeClr>
                    </a:gs>
                    <a:gs pos="64000">
                      <a:srgbClr val="FFFFFF">
                        <a:alpha val="100000"/>
                      </a:srgbClr>
                    </a:gs>
                    <a:gs pos="78000">
                      <a:srgbClr val="FFFFFF">
                        <a:alpha val="100000"/>
                      </a:srgbClr>
                    </a:gs>
                    <a:gs pos="70000">
                      <a:schemeClr val="bg2">
                        <a:lumMod val="88000"/>
                      </a:schemeClr>
                    </a:gs>
                    <a:gs pos="36000">
                      <a:schemeClr val="bg1"/>
                    </a:gs>
                    <a:gs pos="100000">
                      <a:schemeClr val="bg1"/>
                    </a:gs>
                  </a:gsLst>
                  <a:lin ang="5400000" scaled="0"/>
                </a:gradFill>
                <a:latin typeface="微软雅黑" pitchFamily="34" charset="-122"/>
                <a:ea typeface="微软雅黑" pitchFamily="34" charset="-122"/>
                <a:cs typeface="腾祥细潮黑简" panose="01010104010101010101" charset="-122"/>
              </a:rPr>
              <a:t>202X/0X/0X</a:t>
            </a:r>
          </a:p>
        </p:txBody>
      </p:sp>
      <p:cxnSp>
        <p:nvCxnSpPr>
          <p:cNvPr id="6" name="直接连接符 5"/>
          <p:cNvCxnSpPr/>
          <p:nvPr/>
        </p:nvCxnSpPr>
        <p:spPr>
          <a:xfrm>
            <a:off x="1731009" y="4184650"/>
            <a:ext cx="48348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标题 4"/>
          <p:cNvSpPr>
            <a:spLocks noGrp="1"/>
          </p:cNvSpPr>
          <p:nvPr>
            <p:custDataLst>
              <p:tags r:id="rId5"/>
            </p:custDataLst>
          </p:nvPr>
        </p:nvSpPr>
        <p:spPr>
          <a:xfrm>
            <a:off x="3098801" y="4183380"/>
            <a:ext cx="2099311" cy="393700"/>
          </a:xfrm>
          <a:prstGeom prst="rect">
            <a:avLst/>
          </a:prstGeom>
        </p:spPr>
        <p:txBody>
          <a:bodyPr vert="horz" wrap="square" lIns="0" tIns="0" rIns="0" bIns="0" rtlCol="0" anchor="ctr" anchorCtr="0">
            <a:no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u="none" strike="noStrike" kern="1200" cap="none" spc="600" normalizeH="0">
                <a:solidFill>
                  <a:schemeClr val="bg1"/>
                </a:solidFill>
                <a:uFillTx/>
                <a:latin typeface="思源黑体 CN Bold" panose="020B0800000000000000" charset="-122"/>
                <a:ea typeface="思源黑体 CN Bold" panose="020B0800000000000000" charset="-122"/>
                <a:cs typeface="思源黑体 CN Bold" panose="020B0800000000000000" charset="-122"/>
              </a:defRPr>
            </a:lvl1pPr>
          </a:lstStyle>
          <a:p>
            <a:pPr marL="0" indent="0" algn="l">
              <a:lnSpc>
                <a:spcPct val="100000"/>
              </a:lnSpc>
              <a:spcBef>
                <a:spcPts val="0"/>
              </a:spcBef>
              <a:spcAft>
                <a:spcPts val="0"/>
              </a:spcAft>
              <a:buSzPct val="100000"/>
              <a:buNone/>
            </a:pPr>
            <a:r>
              <a:rPr lang="zh-CN" altLang="en-US" sz="1400" dirty="0">
                <a:gradFill>
                  <a:gsLst>
                    <a:gs pos="19000">
                      <a:schemeClr val="bg1"/>
                    </a:gs>
                    <a:gs pos="4000">
                      <a:schemeClr val="accent1">
                        <a:lumMod val="5000"/>
                        <a:lumOff val="95000"/>
                      </a:schemeClr>
                    </a:gs>
                    <a:gs pos="28000">
                      <a:schemeClr val="bg2">
                        <a:lumMod val="79000"/>
                      </a:schemeClr>
                    </a:gs>
                    <a:gs pos="64000">
                      <a:srgbClr val="FFFFFF">
                        <a:alpha val="100000"/>
                      </a:srgbClr>
                    </a:gs>
                    <a:gs pos="78000">
                      <a:srgbClr val="FFFFFF">
                        <a:alpha val="100000"/>
                      </a:srgbClr>
                    </a:gs>
                    <a:gs pos="70000">
                      <a:schemeClr val="bg2">
                        <a:lumMod val="88000"/>
                      </a:schemeClr>
                    </a:gs>
                    <a:gs pos="36000">
                      <a:schemeClr val="bg1"/>
                    </a:gs>
                    <a:gs pos="100000">
                      <a:schemeClr val="bg1"/>
                    </a:gs>
                  </a:gsLst>
                  <a:lin ang="5400000" scaled="0"/>
                </a:gradFill>
                <a:latin typeface="微软雅黑" pitchFamily="34" charset="-122"/>
                <a:ea typeface="微软雅黑" pitchFamily="34" charset="-122"/>
                <a:cs typeface="腾祥细潮黑简" panose="01010104010101010101" charset="-122"/>
              </a:rPr>
              <a:t>汇报人</a:t>
            </a:r>
            <a:r>
              <a:rPr lang="zh-CN" altLang="en-US" sz="1400" dirty="0" smtClean="0">
                <a:gradFill>
                  <a:gsLst>
                    <a:gs pos="19000">
                      <a:schemeClr val="bg1"/>
                    </a:gs>
                    <a:gs pos="4000">
                      <a:schemeClr val="accent1">
                        <a:lumMod val="5000"/>
                        <a:lumOff val="95000"/>
                      </a:schemeClr>
                    </a:gs>
                    <a:gs pos="28000">
                      <a:schemeClr val="bg2">
                        <a:lumMod val="79000"/>
                      </a:schemeClr>
                    </a:gs>
                    <a:gs pos="64000">
                      <a:srgbClr val="FFFFFF">
                        <a:alpha val="100000"/>
                      </a:srgbClr>
                    </a:gs>
                    <a:gs pos="78000">
                      <a:srgbClr val="FFFFFF">
                        <a:alpha val="100000"/>
                      </a:srgbClr>
                    </a:gs>
                    <a:gs pos="70000">
                      <a:schemeClr val="bg2">
                        <a:lumMod val="88000"/>
                      </a:schemeClr>
                    </a:gs>
                    <a:gs pos="36000">
                      <a:schemeClr val="bg1"/>
                    </a:gs>
                    <a:gs pos="100000">
                      <a:schemeClr val="bg1"/>
                    </a:gs>
                  </a:gsLst>
                  <a:lin ang="5400000" scaled="0"/>
                </a:gradFill>
                <a:latin typeface="微软雅黑" pitchFamily="34" charset="-122"/>
                <a:ea typeface="微软雅黑" pitchFamily="34" charset="-122"/>
                <a:cs typeface="腾祥细潮黑简" panose="01010104010101010101" charset="-122"/>
              </a:rPr>
              <a:t>：第一</a:t>
            </a:r>
            <a:r>
              <a:rPr lang="en-US" altLang="zh-CN" sz="1400" dirty="0" smtClean="0">
                <a:gradFill>
                  <a:gsLst>
                    <a:gs pos="19000">
                      <a:schemeClr val="bg1"/>
                    </a:gs>
                    <a:gs pos="4000">
                      <a:schemeClr val="accent1">
                        <a:lumMod val="5000"/>
                        <a:lumOff val="95000"/>
                      </a:schemeClr>
                    </a:gs>
                    <a:gs pos="28000">
                      <a:schemeClr val="bg2">
                        <a:lumMod val="79000"/>
                      </a:schemeClr>
                    </a:gs>
                    <a:gs pos="64000">
                      <a:srgbClr val="FFFFFF">
                        <a:alpha val="100000"/>
                      </a:srgbClr>
                    </a:gs>
                    <a:gs pos="78000">
                      <a:srgbClr val="FFFFFF">
                        <a:alpha val="100000"/>
                      </a:srgbClr>
                    </a:gs>
                    <a:gs pos="70000">
                      <a:schemeClr val="bg2">
                        <a:lumMod val="88000"/>
                      </a:schemeClr>
                    </a:gs>
                    <a:gs pos="36000">
                      <a:schemeClr val="bg1"/>
                    </a:gs>
                    <a:gs pos="100000">
                      <a:schemeClr val="bg1"/>
                    </a:gs>
                  </a:gsLst>
                  <a:lin ang="5400000" scaled="0"/>
                </a:gradFill>
                <a:latin typeface="微软雅黑" pitchFamily="34" charset="-122"/>
                <a:ea typeface="微软雅黑" pitchFamily="34" charset="-122"/>
                <a:cs typeface="腾祥细潮黑简" panose="01010104010101010101" charset="-122"/>
              </a:rPr>
              <a:t>PPT</a:t>
            </a:r>
            <a:endParaRPr lang="zh-CN" altLang="en-US" sz="1400" dirty="0">
              <a:gradFill>
                <a:gsLst>
                  <a:gs pos="19000">
                    <a:schemeClr val="bg1"/>
                  </a:gs>
                  <a:gs pos="4000">
                    <a:schemeClr val="accent1">
                      <a:lumMod val="5000"/>
                      <a:lumOff val="95000"/>
                    </a:schemeClr>
                  </a:gs>
                  <a:gs pos="28000">
                    <a:schemeClr val="bg2">
                      <a:lumMod val="79000"/>
                    </a:schemeClr>
                  </a:gs>
                  <a:gs pos="64000">
                    <a:srgbClr val="FFFFFF">
                      <a:alpha val="100000"/>
                    </a:srgbClr>
                  </a:gs>
                  <a:gs pos="78000">
                    <a:srgbClr val="FFFFFF">
                      <a:alpha val="100000"/>
                    </a:srgbClr>
                  </a:gs>
                  <a:gs pos="70000">
                    <a:schemeClr val="bg2">
                      <a:lumMod val="88000"/>
                    </a:schemeClr>
                  </a:gs>
                  <a:gs pos="36000">
                    <a:schemeClr val="bg1"/>
                  </a:gs>
                  <a:gs pos="100000">
                    <a:schemeClr val="bg1"/>
                  </a:gs>
                </a:gsLst>
                <a:lin ang="5400000" scaled="0"/>
              </a:gradFill>
              <a:latin typeface="微软雅黑" pitchFamily="34" charset="-122"/>
              <a:ea typeface="微软雅黑" pitchFamily="34" charset="-122"/>
              <a:cs typeface="腾祥细潮黑简" panose="01010104010101010101" charset="-122"/>
            </a:endParaRPr>
          </a:p>
        </p:txBody>
      </p:sp>
      <p:pic>
        <p:nvPicPr>
          <p:cNvPr id="12" name="图片 11" descr="51miz-E750092-5FEC1471"/>
          <p:cNvPicPr>
            <a:picLocks noChangeAspect="1"/>
          </p:cNvPicPr>
          <p:nvPr/>
        </p:nvPicPr>
        <p:blipFill>
          <a:blip r:embed="rId9">
            <a:grayscl/>
          </a:blip>
          <a:srcRect l="26754" r="24057" b="12658"/>
          <a:stretch>
            <a:fillRect/>
          </a:stretch>
        </p:blipFill>
        <p:spPr>
          <a:xfrm>
            <a:off x="887731" y="2343785"/>
            <a:ext cx="1598295" cy="1099820"/>
          </a:xfrm>
          <a:prstGeom prst="rect">
            <a:avLst/>
          </a:prstGeom>
        </p:spPr>
      </p:pic>
      <p:sp>
        <p:nvSpPr>
          <p:cNvPr id="8" name="椭圆 7"/>
          <p:cNvSpPr/>
          <p:nvPr/>
        </p:nvSpPr>
        <p:spPr>
          <a:xfrm>
            <a:off x="3526790" y="535305"/>
            <a:ext cx="864871" cy="819150"/>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11" name="图形 109"/>
          <p:cNvSpPr/>
          <p:nvPr/>
        </p:nvSpPr>
        <p:spPr>
          <a:xfrm>
            <a:off x="3749676" y="746760"/>
            <a:ext cx="441325" cy="396875"/>
          </a:xfrm>
          <a:custGeom>
            <a:avLst/>
            <a:gdLst>
              <a:gd name="connsiteX0" fmla="*/ 3611545 w 7218066"/>
              <a:gd name="connsiteY0" fmla="*/ 0 h 6858000"/>
              <a:gd name="connsiteX1" fmla="*/ 0 w 7218066"/>
              <a:gd name="connsiteY1" fmla="*/ 3167743 h 6858000"/>
              <a:gd name="connsiteX2" fmla="*/ 1276141 w 7218066"/>
              <a:gd name="connsiteY2" fmla="*/ 5585209 h 6858000"/>
              <a:gd name="connsiteX3" fmla="*/ 972178 w 7218066"/>
              <a:gd name="connsiteY3" fmla="*/ 6859675 h 6858000"/>
              <a:gd name="connsiteX4" fmla="*/ 2904811 w 7218066"/>
              <a:gd name="connsiteY4" fmla="*/ 6275196 h 6858000"/>
              <a:gd name="connsiteX5" fmla="*/ 3611545 w 7218066"/>
              <a:gd name="connsiteY5" fmla="*/ 6337161 h 6858000"/>
              <a:gd name="connsiteX6" fmla="*/ 7223928 w 7218066"/>
              <a:gd name="connsiteY6" fmla="*/ 3167743 h 6858000"/>
              <a:gd name="connsiteX7" fmla="*/ 3611545 w 7218066"/>
              <a:gd name="connsiteY7" fmla="*/ 0 h 6858000"/>
              <a:gd name="connsiteX8" fmla="*/ 3611545 w 7218066"/>
              <a:gd name="connsiteY8" fmla="*/ 0 h 6858000"/>
              <a:gd name="connsiteX9" fmla="*/ 4219471 w 7218066"/>
              <a:gd name="connsiteY9" fmla="*/ 4276411 h 6858000"/>
              <a:gd name="connsiteX10" fmla="*/ 2068286 w 7218066"/>
              <a:gd name="connsiteY10" fmla="*/ 4276411 h 6858000"/>
              <a:gd name="connsiteX11" fmla="*/ 1717431 w 7218066"/>
              <a:gd name="connsiteY11" fmla="*/ 3925556 h 6858000"/>
              <a:gd name="connsiteX12" fmla="*/ 2068286 w 7218066"/>
              <a:gd name="connsiteY12" fmla="*/ 3574701 h 6858000"/>
              <a:gd name="connsiteX13" fmla="*/ 4219471 w 7218066"/>
              <a:gd name="connsiteY13" fmla="*/ 3574701 h 6858000"/>
              <a:gd name="connsiteX14" fmla="*/ 4570326 w 7218066"/>
              <a:gd name="connsiteY14" fmla="*/ 3925556 h 6858000"/>
              <a:gd name="connsiteX15" fmla="*/ 4219471 w 7218066"/>
              <a:gd name="connsiteY15" fmla="*/ 4276411 h 6858000"/>
              <a:gd name="connsiteX16" fmla="*/ 4219471 w 7218066"/>
              <a:gd name="connsiteY16" fmla="*/ 4276411 h 6858000"/>
              <a:gd name="connsiteX17" fmla="*/ 5153968 w 7218066"/>
              <a:gd name="connsiteY17" fmla="*/ 2873829 h 6858000"/>
              <a:gd name="connsiteX18" fmla="*/ 2068286 w 7218066"/>
              <a:gd name="connsiteY18" fmla="*/ 2873829 h 6858000"/>
              <a:gd name="connsiteX19" fmla="*/ 1726642 w 7218066"/>
              <a:gd name="connsiteY19" fmla="*/ 2714730 h 6858000"/>
              <a:gd name="connsiteX20" fmla="*/ 1726642 w 7218066"/>
              <a:gd name="connsiteY20" fmla="*/ 2337917 h 6858000"/>
              <a:gd name="connsiteX21" fmla="*/ 2068286 w 7218066"/>
              <a:gd name="connsiteY21" fmla="*/ 2178818 h 6858000"/>
              <a:gd name="connsiteX22" fmla="*/ 5153968 w 7218066"/>
              <a:gd name="connsiteY22" fmla="*/ 2178818 h 6858000"/>
              <a:gd name="connsiteX23" fmla="*/ 5473003 w 7218066"/>
              <a:gd name="connsiteY23" fmla="*/ 2347965 h 6858000"/>
              <a:gd name="connsiteX24" fmla="*/ 5473003 w 7218066"/>
              <a:gd name="connsiteY24" fmla="*/ 2709706 h 6858000"/>
              <a:gd name="connsiteX25" fmla="*/ 5153968 w 7218066"/>
              <a:gd name="connsiteY25" fmla="*/ 2878853 h 6858000"/>
              <a:gd name="connsiteX26" fmla="*/ 5153968 w 7218066"/>
              <a:gd name="connsiteY26" fmla="*/ 28738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18066" h="6858000">
                <a:moveTo>
                  <a:pt x="3611545" y="0"/>
                </a:moveTo>
                <a:cubicBezTo>
                  <a:pt x="1616947" y="0"/>
                  <a:pt x="0" y="1418492"/>
                  <a:pt x="0" y="3167743"/>
                </a:cubicBezTo>
                <a:cubicBezTo>
                  <a:pt x="0" y="4136572"/>
                  <a:pt x="496556" y="5004079"/>
                  <a:pt x="1276141" y="5585209"/>
                </a:cubicBezTo>
                <a:cubicBezTo>
                  <a:pt x="1466222" y="5727561"/>
                  <a:pt x="972178" y="6859675"/>
                  <a:pt x="972178" y="6859675"/>
                </a:cubicBezTo>
                <a:cubicBezTo>
                  <a:pt x="972178" y="6859675"/>
                  <a:pt x="2771671" y="6252587"/>
                  <a:pt x="2904811" y="6275196"/>
                </a:cubicBezTo>
                <a:cubicBezTo>
                  <a:pt x="3137598" y="6316227"/>
                  <a:pt x="3374572" y="6337161"/>
                  <a:pt x="3611545" y="6337161"/>
                </a:cubicBezTo>
                <a:cubicBezTo>
                  <a:pt x="5606143" y="6337161"/>
                  <a:pt x="7223928" y="4918669"/>
                  <a:pt x="7223928" y="3167743"/>
                </a:cubicBezTo>
                <a:cubicBezTo>
                  <a:pt x="7223091" y="1417655"/>
                  <a:pt x="5606143" y="0"/>
                  <a:pt x="3611545" y="0"/>
                </a:cubicBezTo>
                <a:lnTo>
                  <a:pt x="3611545" y="0"/>
                </a:lnTo>
                <a:close/>
                <a:moveTo>
                  <a:pt x="4219471" y="4276411"/>
                </a:moveTo>
                <a:lnTo>
                  <a:pt x="2068286" y="4276411"/>
                </a:lnTo>
                <a:cubicBezTo>
                  <a:pt x="1874855" y="4276411"/>
                  <a:pt x="1717431" y="4118987"/>
                  <a:pt x="1717431" y="3925556"/>
                </a:cubicBezTo>
                <a:cubicBezTo>
                  <a:pt x="1717431" y="3732126"/>
                  <a:pt x="1874855" y="3574701"/>
                  <a:pt x="2068286" y="3574701"/>
                </a:cubicBezTo>
                <a:lnTo>
                  <a:pt x="4219471" y="3574701"/>
                </a:lnTo>
                <a:cubicBezTo>
                  <a:pt x="4412902" y="3574701"/>
                  <a:pt x="4570326" y="3732126"/>
                  <a:pt x="4570326" y="3925556"/>
                </a:cubicBezTo>
                <a:cubicBezTo>
                  <a:pt x="4569489" y="4119824"/>
                  <a:pt x="4412902" y="4276411"/>
                  <a:pt x="4219471" y="4276411"/>
                </a:cubicBezTo>
                <a:lnTo>
                  <a:pt x="4219471" y="4276411"/>
                </a:lnTo>
                <a:close/>
                <a:moveTo>
                  <a:pt x="5153968" y="2873829"/>
                </a:moveTo>
                <a:lnTo>
                  <a:pt x="2068286" y="2873829"/>
                </a:lnTo>
                <a:cubicBezTo>
                  <a:pt x="1933470" y="2891413"/>
                  <a:pt x="1800330" y="2829448"/>
                  <a:pt x="1726642" y="2714730"/>
                </a:cubicBezTo>
                <a:cubicBezTo>
                  <a:pt x="1653791" y="2600011"/>
                  <a:pt x="1653791" y="2452635"/>
                  <a:pt x="1726642" y="2337917"/>
                </a:cubicBezTo>
                <a:cubicBezTo>
                  <a:pt x="1799492" y="2223198"/>
                  <a:pt x="1932633" y="2161233"/>
                  <a:pt x="2068286" y="2178818"/>
                </a:cubicBezTo>
                <a:lnTo>
                  <a:pt x="5153968" y="2178818"/>
                </a:lnTo>
                <a:cubicBezTo>
                  <a:pt x="5283759" y="2172119"/>
                  <a:pt x="5406014" y="2237433"/>
                  <a:pt x="5473003" y="2347965"/>
                </a:cubicBezTo>
                <a:cubicBezTo>
                  <a:pt x="5539992" y="2459334"/>
                  <a:pt x="5539992" y="2598336"/>
                  <a:pt x="5473003" y="2709706"/>
                </a:cubicBezTo>
                <a:cubicBezTo>
                  <a:pt x="5406014" y="2821075"/>
                  <a:pt x="5283759" y="2886389"/>
                  <a:pt x="5153968" y="2878853"/>
                </a:cubicBezTo>
                <a:lnTo>
                  <a:pt x="5153968" y="2873829"/>
                </a:lnTo>
                <a:close/>
              </a:path>
            </a:pathLst>
          </a:custGeom>
          <a:gradFill>
            <a:gsLst>
              <a:gs pos="0">
                <a:schemeClr val="accent2"/>
              </a:gs>
              <a:gs pos="100000">
                <a:schemeClr val="accent1"/>
              </a:gs>
            </a:gsLst>
            <a:lin ang="5400000" scaled="0"/>
          </a:grad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17" name="椭圆 16"/>
          <p:cNvSpPr/>
          <p:nvPr/>
        </p:nvSpPr>
        <p:spPr>
          <a:xfrm flipH="1">
            <a:off x="7620001" y="511812"/>
            <a:ext cx="462915" cy="438785"/>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21" name="图形 111"/>
          <p:cNvSpPr/>
          <p:nvPr/>
        </p:nvSpPr>
        <p:spPr>
          <a:xfrm rot="5400000" flipV="1">
            <a:off x="7750812" y="618492"/>
            <a:ext cx="213995" cy="225425"/>
          </a:xfrm>
          <a:custGeom>
            <a:avLst/>
            <a:gdLst>
              <a:gd name="connsiteX0" fmla="*/ 5814060 w 6810375"/>
              <a:gd name="connsiteY0" fmla="*/ 4010025 h 6810375"/>
              <a:gd name="connsiteX1" fmla="*/ 5729288 w 6810375"/>
              <a:gd name="connsiteY1" fmla="*/ 4013835 h 6810375"/>
              <a:gd name="connsiteX2" fmla="*/ 5297805 w 6810375"/>
              <a:gd name="connsiteY2" fmla="*/ 3089910 h 6810375"/>
              <a:gd name="connsiteX3" fmla="*/ 5914073 w 6810375"/>
              <a:gd name="connsiteY3" fmla="*/ 1754505 h 6810375"/>
              <a:gd name="connsiteX4" fmla="*/ 4159568 w 6810375"/>
              <a:gd name="connsiteY4" fmla="*/ 0 h 6810375"/>
              <a:gd name="connsiteX5" fmla="*/ 2406015 w 6810375"/>
              <a:gd name="connsiteY5" fmla="*/ 1754505 h 6810375"/>
              <a:gd name="connsiteX6" fmla="*/ 2709863 w 6810375"/>
              <a:gd name="connsiteY6" fmla="*/ 2740343 h 6810375"/>
              <a:gd name="connsiteX7" fmla="*/ 1472565 w 6810375"/>
              <a:gd name="connsiteY7" fmla="*/ 4441508 h 6810375"/>
              <a:gd name="connsiteX8" fmla="*/ 1203008 w 6810375"/>
              <a:gd name="connsiteY8" fmla="*/ 4411028 h 6810375"/>
              <a:gd name="connsiteX9" fmla="*/ 0 w 6810375"/>
              <a:gd name="connsiteY9" fmla="*/ 5613083 h 6810375"/>
              <a:gd name="connsiteX10" fmla="*/ 1203008 w 6810375"/>
              <a:gd name="connsiteY10" fmla="*/ 6816090 h 6810375"/>
              <a:gd name="connsiteX11" fmla="*/ 2406015 w 6810375"/>
              <a:gd name="connsiteY11" fmla="*/ 5613083 h 6810375"/>
              <a:gd name="connsiteX12" fmla="*/ 1985010 w 6810375"/>
              <a:gd name="connsiteY12" fmla="*/ 4698683 h 6810375"/>
              <a:gd name="connsiteX13" fmla="*/ 3093720 w 6810375"/>
              <a:gd name="connsiteY13" fmla="*/ 3146108 h 6810375"/>
              <a:gd name="connsiteX14" fmla="*/ 4159568 w 6810375"/>
              <a:gd name="connsiteY14" fmla="*/ 3507105 h 6810375"/>
              <a:gd name="connsiteX15" fmla="*/ 4829175 w 6810375"/>
              <a:gd name="connsiteY15" fmla="*/ 3374708 h 6810375"/>
              <a:gd name="connsiteX16" fmla="*/ 5216843 w 6810375"/>
              <a:gd name="connsiteY16" fmla="*/ 4205288 h 6810375"/>
              <a:gd name="connsiteX17" fmla="*/ 4811078 w 6810375"/>
              <a:gd name="connsiteY17" fmla="*/ 5011103 h 6810375"/>
              <a:gd name="connsiteX18" fmla="*/ 5813108 w 6810375"/>
              <a:gd name="connsiteY18" fmla="*/ 6013133 h 6810375"/>
              <a:gd name="connsiteX19" fmla="*/ 6815138 w 6810375"/>
              <a:gd name="connsiteY19" fmla="*/ 5011103 h 6810375"/>
              <a:gd name="connsiteX20" fmla="*/ 5814060 w 6810375"/>
              <a:gd name="connsiteY20" fmla="*/ 4010025 h 6810375"/>
              <a:gd name="connsiteX21" fmla="*/ 5814060 w 6810375"/>
              <a:gd name="connsiteY21" fmla="*/ 4010025 h 68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10375" h="6810375">
                <a:moveTo>
                  <a:pt x="5814060" y="4010025"/>
                </a:moveTo>
                <a:cubicBezTo>
                  <a:pt x="5785485" y="4010025"/>
                  <a:pt x="5756910" y="4010978"/>
                  <a:pt x="5729288" y="4013835"/>
                </a:cubicBezTo>
                <a:lnTo>
                  <a:pt x="5297805" y="3089910"/>
                </a:lnTo>
                <a:cubicBezTo>
                  <a:pt x="5674995" y="2767965"/>
                  <a:pt x="5914073" y="2289810"/>
                  <a:pt x="5914073" y="1754505"/>
                </a:cubicBezTo>
                <a:cubicBezTo>
                  <a:pt x="5914073" y="785813"/>
                  <a:pt x="5129213" y="0"/>
                  <a:pt x="4159568" y="0"/>
                </a:cubicBezTo>
                <a:cubicBezTo>
                  <a:pt x="3190875" y="0"/>
                  <a:pt x="2406015" y="785813"/>
                  <a:pt x="2406015" y="1754505"/>
                </a:cubicBezTo>
                <a:cubicBezTo>
                  <a:pt x="2406015" y="2120265"/>
                  <a:pt x="2518410" y="2459355"/>
                  <a:pt x="2709863" y="2740343"/>
                </a:cubicBezTo>
                <a:lnTo>
                  <a:pt x="1472565" y="4441508"/>
                </a:lnTo>
                <a:cubicBezTo>
                  <a:pt x="1385888" y="4421505"/>
                  <a:pt x="1295400" y="4411028"/>
                  <a:pt x="1203008" y="4411028"/>
                </a:cubicBezTo>
                <a:cubicBezTo>
                  <a:pt x="538163" y="4411028"/>
                  <a:pt x="0" y="4949190"/>
                  <a:pt x="0" y="5613083"/>
                </a:cubicBezTo>
                <a:cubicBezTo>
                  <a:pt x="0" y="6276975"/>
                  <a:pt x="538163" y="6816090"/>
                  <a:pt x="1203008" y="6816090"/>
                </a:cubicBezTo>
                <a:cubicBezTo>
                  <a:pt x="1867853" y="6816090"/>
                  <a:pt x="2406015" y="6277928"/>
                  <a:pt x="2406015" y="5613083"/>
                </a:cubicBezTo>
                <a:cubicBezTo>
                  <a:pt x="2406015" y="5247323"/>
                  <a:pt x="2242185" y="4919663"/>
                  <a:pt x="1985010" y="4698683"/>
                </a:cubicBezTo>
                <a:lnTo>
                  <a:pt x="3093720" y="3146108"/>
                </a:lnTo>
                <a:cubicBezTo>
                  <a:pt x="3388995" y="3372803"/>
                  <a:pt x="3758565" y="3507105"/>
                  <a:pt x="4159568" y="3507105"/>
                </a:cubicBezTo>
                <a:cubicBezTo>
                  <a:pt x="4396740" y="3507105"/>
                  <a:pt x="4623435" y="3459480"/>
                  <a:pt x="4829175" y="3374708"/>
                </a:cubicBezTo>
                <a:lnTo>
                  <a:pt x="5216843" y="4205288"/>
                </a:lnTo>
                <a:cubicBezTo>
                  <a:pt x="4970145" y="4388168"/>
                  <a:pt x="4811078" y="4680585"/>
                  <a:pt x="4811078" y="5011103"/>
                </a:cubicBezTo>
                <a:cubicBezTo>
                  <a:pt x="4811078" y="5564505"/>
                  <a:pt x="5259705" y="6013133"/>
                  <a:pt x="5813108" y="6013133"/>
                </a:cubicBezTo>
                <a:cubicBezTo>
                  <a:pt x="6366510" y="6013133"/>
                  <a:pt x="6815138" y="5564505"/>
                  <a:pt x="6815138" y="5011103"/>
                </a:cubicBezTo>
                <a:cubicBezTo>
                  <a:pt x="6816090" y="4458653"/>
                  <a:pt x="6367463" y="4010025"/>
                  <a:pt x="5814060" y="4010025"/>
                </a:cubicBezTo>
                <a:lnTo>
                  <a:pt x="5814060" y="4010025"/>
                </a:lnTo>
                <a:close/>
              </a:path>
            </a:pathLst>
          </a:custGeom>
          <a:gradFill>
            <a:gsLst>
              <a:gs pos="0">
                <a:schemeClr val="accent2"/>
              </a:gs>
              <a:gs pos="100000">
                <a:schemeClr val="accent1"/>
              </a:gs>
            </a:gsLst>
            <a:lin ang="5400000" scaled="0"/>
          </a:grad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19" name="椭圆 18"/>
          <p:cNvSpPr/>
          <p:nvPr/>
        </p:nvSpPr>
        <p:spPr>
          <a:xfrm flipH="1">
            <a:off x="10073641" y="1155702"/>
            <a:ext cx="916940" cy="868045"/>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grpSp>
        <p:nvGrpSpPr>
          <p:cNvPr id="23" name="图形 130"/>
          <p:cNvGrpSpPr/>
          <p:nvPr/>
        </p:nvGrpSpPr>
        <p:grpSpPr>
          <a:xfrm>
            <a:off x="10264141" y="1380492"/>
            <a:ext cx="554355" cy="418465"/>
            <a:chOff x="2566987" y="619125"/>
            <a:chExt cx="7058025" cy="5619750"/>
          </a:xfrm>
          <a:gradFill>
            <a:gsLst>
              <a:gs pos="0">
                <a:schemeClr val="accent2"/>
              </a:gs>
              <a:gs pos="100000">
                <a:schemeClr val="accent1"/>
              </a:gs>
            </a:gsLst>
            <a:lin ang="5400000" scaled="0"/>
          </a:gradFill>
        </p:grpSpPr>
        <p:sp>
          <p:nvSpPr>
            <p:cNvPr id="24" name="任意多边形: 形状 23"/>
            <p:cNvSpPr/>
            <p:nvPr/>
          </p:nvSpPr>
          <p:spPr>
            <a:xfrm>
              <a:off x="3480419" y="1799455"/>
              <a:ext cx="990600" cy="3257550"/>
            </a:xfrm>
            <a:custGeom>
              <a:avLst/>
              <a:gdLst>
                <a:gd name="connsiteX0" fmla="*/ 995378 w 990600"/>
                <a:gd name="connsiteY0" fmla="*/ 194127 h 3257550"/>
                <a:gd name="connsiteX1" fmla="*/ 858218 w 990600"/>
                <a:gd name="connsiteY1" fmla="*/ 43632 h 3257550"/>
                <a:gd name="connsiteX2" fmla="*/ 641048 w 990600"/>
                <a:gd name="connsiteY2" fmla="*/ 3627 h 3257550"/>
                <a:gd name="connsiteX3" fmla="*/ 490553 w 990600"/>
                <a:gd name="connsiteY3" fmla="*/ 96972 h 3257550"/>
                <a:gd name="connsiteX4" fmla="*/ 16 w 990600"/>
                <a:gd name="connsiteY4" fmla="*/ 1620020 h 3257550"/>
                <a:gd name="connsiteX5" fmla="*/ 490553 w 990600"/>
                <a:gd name="connsiteY5" fmla="*/ 3142115 h 3257550"/>
                <a:gd name="connsiteX6" fmla="*/ 701056 w 990600"/>
                <a:gd name="connsiteY6" fmla="*/ 3260225 h 3257550"/>
                <a:gd name="connsiteX7" fmla="*/ 978233 w 990600"/>
                <a:gd name="connsiteY7" fmla="*/ 3103062 h 3257550"/>
                <a:gd name="connsiteX8" fmla="*/ 956326 w 990600"/>
                <a:gd name="connsiteY8" fmla="*/ 2872557 h 3257550"/>
                <a:gd name="connsiteX9" fmla="*/ 552466 w 990600"/>
                <a:gd name="connsiteY9" fmla="*/ 1618115 h 3257550"/>
                <a:gd name="connsiteX10" fmla="*/ 956326 w 990600"/>
                <a:gd name="connsiteY10" fmla="*/ 363672 h 3257550"/>
                <a:gd name="connsiteX11" fmla="*/ 995378 w 990600"/>
                <a:gd name="connsiteY11" fmla="*/ 194127 h 3257550"/>
                <a:gd name="connsiteX12" fmla="*/ 995378 w 990600"/>
                <a:gd name="connsiteY12" fmla="*/ 194127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0600" h="3257550">
                  <a:moveTo>
                    <a:pt x="995378" y="194127"/>
                  </a:moveTo>
                  <a:cubicBezTo>
                    <a:pt x="986806" y="134120"/>
                    <a:pt x="906796" y="78875"/>
                    <a:pt x="858218" y="43632"/>
                  </a:cubicBezTo>
                  <a:cubicBezTo>
                    <a:pt x="809641" y="8390"/>
                    <a:pt x="702961" y="-7803"/>
                    <a:pt x="641048" y="3627"/>
                  </a:cubicBezTo>
                  <a:cubicBezTo>
                    <a:pt x="579136" y="15057"/>
                    <a:pt x="525796" y="48395"/>
                    <a:pt x="490553" y="96972"/>
                  </a:cubicBezTo>
                  <a:cubicBezTo>
                    <a:pt x="170513" y="540837"/>
                    <a:pt x="-1889" y="1073285"/>
                    <a:pt x="16" y="1620020"/>
                  </a:cubicBezTo>
                  <a:cubicBezTo>
                    <a:pt x="16" y="2168660"/>
                    <a:pt x="170513" y="2696345"/>
                    <a:pt x="490553" y="3142115"/>
                  </a:cubicBezTo>
                  <a:cubicBezTo>
                    <a:pt x="539131" y="3208790"/>
                    <a:pt x="619141" y="3266892"/>
                    <a:pt x="701056" y="3260225"/>
                  </a:cubicBezTo>
                  <a:cubicBezTo>
                    <a:pt x="782971" y="3253557"/>
                    <a:pt x="944896" y="3178310"/>
                    <a:pt x="978233" y="3103062"/>
                  </a:cubicBezTo>
                  <a:cubicBezTo>
                    <a:pt x="1011571" y="3027815"/>
                    <a:pt x="1002998" y="2941137"/>
                    <a:pt x="956326" y="2872557"/>
                  </a:cubicBezTo>
                  <a:cubicBezTo>
                    <a:pt x="691531" y="2507750"/>
                    <a:pt x="550561" y="2068647"/>
                    <a:pt x="552466" y="1618115"/>
                  </a:cubicBezTo>
                  <a:cubicBezTo>
                    <a:pt x="552466" y="1167582"/>
                    <a:pt x="692483" y="735147"/>
                    <a:pt x="956326" y="363672"/>
                  </a:cubicBezTo>
                  <a:cubicBezTo>
                    <a:pt x="990616" y="316047"/>
                    <a:pt x="1003951" y="254135"/>
                    <a:pt x="995378" y="194127"/>
                  </a:cubicBezTo>
                  <a:lnTo>
                    <a:pt x="995378" y="194127"/>
                  </a:lnTo>
                  <a:close/>
                </a:path>
              </a:pathLst>
            </a:custGeom>
            <a:grp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25" name="任意多边形: 形状 24"/>
            <p:cNvSpPr/>
            <p:nvPr/>
          </p:nvSpPr>
          <p:spPr>
            <a:xfrm>
              <a:off x="2566987" y="632501"/>
              <a:ext cx="6143625" cy="5591175"/>
            </a:xfrm>
            <a:custGeom>
              <a:avLst/>
              <a:gdLst>
                <a:gd name="connsiteX0" fmla="*/ 552450 w 6143625"/>
                <a:gd name="connsiteY0" fmla="*/ 2797452 h 5591175"/>
                <a:gd name="connsiteX1" fmla="*/ 1455420 w 6143625"/>
                <a:gd name="connsiteY1" fmla="*/ 404772 h 5591175"/>
                <a:gd name="connsiteX2" fmla="*/ 1500188 w 6143625"/>
                <a:gd name="connsiteY2" fmla="*/ 178077 h 5591175"/>
                <a:gd name="connsiteX3" fmla="*/ 1236345 w 6143625"/>
                <a:gd name="connsiteY3" fmla="*/ 2817 h 5591175"/>
                <a:gd name="connsiteX4" fmla="*/ 1016318 w 6143625"/>
                <a:gd name="connsiteY4" fmla="*/ 100924 h 5591175"/>
                <a:gd name="connsiteX5" fmla="*/ 0 w 6143625"/>
                <a:gd name="connsiteY5" fmla="*/ 2797452 h 5591175"/>
                <a:gd name="connsiteX6" fmla="*/ 1019175 w 6143625"/>
                <a:gd name="connsiteY6" fmla="*/ 5495885 h 5591175"/>
                <a:gd name="connsiteX7" fmla="*/ 1239203 w 6143625"/>
                <a:gd name="connsiteY7" fmla="*/ 5593992 h 5591175"/>
                <a:gd name="connsiteX8" fmla="*/ 1503045 w 6143625"/>
                <a:gd name="connsiteY8" fmla="*/ 5418732 h 5591175"/>
                <a:gd name="connsiteX9" fmla="*/ 1456373 w 6143625"/>
                <a:gd name="connsiteY9" fmla="*/ 5192037 h 5591175"/>
                <a:gd name="connsiteX10" fmla="*/ 552450 w 6143625"/>
                <a:gd name="connsiteY10" fmla="*/ 2797452 h 5591175"/>
                <a:gd name="connsiteX11" fmla="*/ 552450 w 6143625"/>
                <a:gd name="connsiteY11" fmla="*/ 2797452 h 5591175"/>
                <a:gd name="connsiteX12" fmla="*/ 5149215 w 6143625"/>
                <a:gd name="connsiteY12" fmla="*/ 1369654 h 5591175"/>
                <a:gd name="connsiteX13" fmla="*/ 5189220 w 6143625"/>
                <a:gd name="connsiteY13" fmla="*/ 1540152 h 5591175"/>
                <a:gd name="connsiteX14" fmla="*/ 5593080 w 6143625"/>
                <a:gd name="connsiteY14" fmla="*/ 2794594 h 5591175"/>
                <a:gd name="connsiteX15" fmla="*/ 5189220 w 6143625"/>
                <a:gd name="connsiteY15" fmla="*/ 4049037 h 5591175"/>
                <a:gd name="connsiteX16" fmla="*/ 5167313 w 6143625"/>
                <a:gd name="connsiteY16" fmla="*/ 4279542 h 5591175"/>
                <a:gd name="connsiteX17" fmla="*/ 5444490 w 6143625"/>
                <a:gd name="connsiteY17" fmla="*/ 4436704 h 5591175"/>
                <a:gd name="connsiteX18" fmla="*/ 5654993 w 6143625"/>
                <a:gd name="connsiteY18" fmla="*/ 4319547 h 5591175"/>
                <a:gd name="connsiteX19" fmla="*/ 6145530 w 6143625"/>
                <a:gd name="connsiteY19" fmla="*/ 2796499 h 5591175"/>
                <a:gd name="connsiteX20" fmla="*/ 5654993 w 6143625"/>
                <a:gd name="connsiteY20" fmla="*/ 1274404 h 5591175"/>
                <a:gd name="connsiteX21" fmla="*/ 5504498 w 6143625"/>
                <a:gd name="connsiteY21" fmla="*/ 1181059 h 5591175"/>
                <a:gd name="connsiteX22" fmla="*/ 5287328 w 6143625"/>
                <a:gd name="connsiteY22" fmla="*/ 1221064 h 5591175"/>
                <a:gd name="connsiteX23" fmla="*/ 5149215 w 6143625"/>
                <a:gd name="connsiteY23" fmla="*/ 1369654 h 5591175"/>
                <a:gd name="connsiteX24" fmla="*/ 5149215 w 6143625"/>
                <a:gd name="connsiteY24" fmla="*/ 1369654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43625" h="5591175">
                  <a:moveTo>
                    <a:pt x="552450" y="2797452"/>
                  </a:moveTo>
                  <a:cubicBezTo>
                    <a:pt x="552450" y="1918294"/>
                    <a:pt x="874395" y="1068664"/>
                    <a:pt x="1455420" y="404772"/>
                  </a:cubicBezTo>
                  <a:cubicBezTo>
                    <a:pt x="1510665" y="342859"/>
                    <a:pt x="1526858" y="256182"/>
                    <a:pt x="1500188" y="178077"/>
                  </a:cubicBezTo>
                  <a:cubicBezTo>
                    <a:pt x="1473518" y="99972"/>
                    <a:pt x="1318260" y="20914"/>
                    <a:pt x="1236345" y="2817"/>
                  </a:cubicBezTo>
                  <a:cubicBezTo>
                    <a:pt x="1154430" y="-12423"/>
                    <a:pt x="1072515" y="36154"/>
                    <a:pt x="1016318" y="100924"/>
                  </a:cubicBezTo>
                  <a:cubicBezTo>
                    <a:pt x="363855" y="843874"/>
                    <a:pt x="1905" y="1803042"/>
                    <a:pt x="0" y="2797452"/>
                  </a:cubicBezTo>
                  <a:cubicBezTo>
                    <a:pt x="0" y="3787099"/>
                    <a:pt x="361950" y="4746267"/>
                    <a:pt x="1019175" y="5495885"/>
                  </a:cubicBezTo>
                  <a:cubicBezTo>
                    <a:pt x="1074420" y="5557797"/>
                    <a:pt x="1156335" y="5609232"/>
                    <a:pt x="1239203" y="5593992"/>
                  </a:cubicBezTo>
                  <a:cubicBezTo>
                    <a:pt x="1321118" y="5578752"/>
                    <a:pt x="1474470" y="5495885"/>
                    <a:pt x="1503045" y="5418732"/>
                  </a:cubicBezTo>
                  <a:cubicBezTo>
                    <a:pt x="1529715" y="5340627"/>
                    <a:pt x="1511618" y="5254902"/>
                    <a:pt x="1456373" y="5192037"/>
                  </a:cubicBezTo>
                  <a:cubicBezTo>
                    <a:pt x="874395" y="4528144"/>
                    <a:pt x="552450" y="3675657"/>
                    <a:pt x="552450" y="2797452"/>
                  </a:cubicBezTo>
                  <a:lnTo>
                    <a:pt x="552450" y="2797452"/>
                  </a:lnTo>
                  <a:close/>
                  <a:moveTo>
                    <a:pt x="5149215" y="1369654"/>
                  </a:moveTo>
                  <a:cubicBezTo>
                    <a:pt x="5140643" y="1429662"/>
                    <a:pt x="5153978" y="1491574"/>
                    <a:pt x="5189220" y="1540152"/>
                  </a:cubicBezTo>
                  <a:cubicBezTo>
                    <a:pt x="5455920" y="1908769"/>
                    <a:pt x="5593080" y="2344062"/>
                    <a:pt x="5593080" y="2794594"/>
                  </a:cubicBezTo>
                  <a:cubicBezTo>
                    <a:pt x="5593080" y="3245127"/>
                    <a:pt x="5451158" y="3682324"/>
                    <a:pt x="5189220" y="4049037"/>
                  </a:cubicBezTo>
                  <a:cubicBezTo>
                    <a:pt x="5142548" y="4115712"/>
                    <a:pt x="5133975" y="4204294"/>
                    <a:pt x="5167313" y="4279542"/>
                  </a:cubicBezTo>
                  <a:cubicBezTo>
                    <a:pt x="5200650" y="4354789"/>
                    <a:pt x="5362575" y="4428132"/>
                    <a:pt x="5444490" y="4436704"/>
                  </a:cubicBezTo>
                  <a:cubicBezTo>
                    <a:pt x="5526405" y="4445277"/>
                    <a:pt x="5606415" y="4385269"/>
                    <a:pt x="5654993" y="4319547"/>
                  </a:cubicBezTo>
                  <a:cubicBezTo>
                    <a:pt x="5976938" y="3870919"/>
                    <a:pt x="6145530" y="3345139"/>
                    <a:pt x="6145530" y="2796499"/>
                  </a:cubicBezTo>
                  <a:cubicBezTo>
                    <a:pt x="6145530" y="2250717"/>
                    <a:pt x="5975033" y="1715412"/>
                    <a:pt x="5654993" y="1274404"/>
                  </a:cubicBezTo>
                  <a:cubicBezTo>
                    <a:pt x="5619750" y="1222969"/>
                    <a:pt x="5563553" y="1189632"/>
                    <a:pt x="5504498" y="1181059"/>
                  </a:cubicBezTo>
                  <a:cubicBezTo>
                    <a:pt x="5444490" y="1172487"/>
                    <a:pt x="5337810" y="1185822"/>
                    <a:pt x="5287328" y="1221064"/>
                  </a:cubicBezTo>
                  <a:cubicBezTo>
                    <a:pt x="5237798" y="1254402"/>
                    <a:pt x="5157788" y="1309647"/>
                    <a:pt x="5149215" y="1369654"/>
                  </a:cubicBezTo>
                  <a:lnTo>
                    <a:pt x="5149215" y="1369654"/>
                  </a:lnTo>
                  <a:close/>
                </a:path>
              </a:pathLst>
            </a:custGeom>
            <a:grp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26" name="任意多边形: 形状 25"/>
            <p:cNvSpPr/>
            <p:nvPr/>
          </p:nvSpPr>
          <p:spPr>
            <a:xfrm>
              <a:off x="4481274" y="627852"/>
              <a:ext cx="5143500" cy="5591175"/>
            </a:xfrm>
            <a:custGeom>
              <a:avLst/>
              <a:gdLst>
                <a:gd name="connsiteX0" fmla="*/ 3687366 w 5143500"/>
                <a:gd name="connsiteY0" fmla="*/ 5194781 h 5591175"/>
                <a:gd name="connsiteX1" fmla="*/ 3640693 w 5143500"/>
                <a:gd name="connsiteY1" fmla="*/ 5421476 h 5591175"/>
                <a:gd name="connsiteX2" fmla="*/ 3904536 w 5143500"/>
                <a:gd name="connsiteY2" fmla="*/ 5596736 h 5591175"/>
                <a:gd name="connsiteX3" fmla="*/ 4124563 w 5143500"/>
                <a:gd name="connsiteY3" fmla="*/ 5499581 h 5591175"/>
                <a:gd name="connsiteX4" fmla="*/ 5143738 w 5143500"/>
                <a:gd name="connsiteY4" fmla="*/ 2801148 h 5591175"/>
                <a:gd name="connsiteX5" fmla="*/ 4124563 w 5143500"/>
                <a:gd name="connsiteY5" fmla="*/ 100811 h 5591175"/>
                <a:gd name="connsiteX6" fmla="*/ 3905488 w 5143500"/>
                <a:gd name="connsiteY6" fmla="*/ 2703 h 5591175"/>
                <a:gd name="connsiteX7" fmla="*/ 3641646 w 5143500"/>
                <a:gd name="connsiteY7" fmla="*/ 177963 h 5591175"/>
                <a:gd name="connsiteX8" fmla="*/ 3686413 w 5143500"/>
                <a:gd name="connsiteY8" fmla="*/ 404658 h 5591175"/>
                <a:gd name="connsiteX9" fmla="*/ 4589383 w 5143500"/>
                <a:gd name="connsiteY9" fmla="*/ 2797338 h 5591175"/>
                <a:gd name="connsiteX10" fmla="*/ 3687366 w 5143500"/>
                <a:gd name="connsiteY10" fmla="*/ 5194781 h 5591175"/>
                <a:gd name="connsiteX11" fmla="*/ 3687366 w 5143500"/>
                <a:gd name="connsiteY11" fmla="*/ 5194781 h 5591175"/>
                <a:gd name="connsiteX12" fmla="*/ 1614726 w 5143500"/>
                <a:gd name="connsiteY12" fmla="*/ 1185708 h 5591175"/>
                <a:gd name="connsiteX13" fmla="*/ 216456 w 5143500"/>
                <a:gd name="connsiteY13" fmla="*/ 1993428 h 5591175"/>
                <a:gd name="connsiteX14" fmla="*/ 216456 w 5143500"/>
                <a:gd name="connsiteY14" fmla="*/ 3608868 h 5591175"/>
                <a:gd name="connsiteX15" fmla="*/ 1614726 w 5143500"/>
                <a:gd name="connsiteY15" fmla="*/ 4416588 h 5591175"/>
                <a:gd name="connsiteX16" fmla="*/ 3230166 w 5143500"/>
                <a:gd name="connsiteY16" fmla="*/ 2801148 h 5591175"/>
                <a:gd name="connsiteX17" fmla="*/ 1614726 w 5143500"/>
                <a:gd name="connsiteY17" fmla="*/ 1185708 h 5591175"/>
                <a:gd name="connsiteX18" fmla="*/ 1614726 w 5143500"/>
                <a:gd name="connsiteY18" fmla="*/ 1185708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43500" h="5591175">
                  <a:moveTo>
                    <a:pt x="3687366" y="5194781"/>
                  </a:moveTo>
                  <a:cubicBezTo>
                    <a:pt x="3632121" y="5256693"/>
                    <a:pt x="3614024" y="5343371"/>
                    <a:pt x="3640693" y="5421476"/>
                  </a:cubicBezTo>
                  <a:cubicBezTo>
                    <a:pt x="3667363" y="5499581"/>
                    <a:pt x="3822621" y="5578638"/>
                    <a:pt x="3904536" y="5596736"/>
                  </a:cubicBezTo>
                  <a:cubicBezTo>
                    <a:pt x="3986451" y="5611976"/>
                    <a:pt x="4068366" y="5561493"/>
                    <a:pt x="4124563" y="5499581"/>
                  </a:cubicBezTo>
                  <a:cubicBezTo>
                    <a:pt x="4781788" y="4749011"/>
                    <a:pt x="5143738" y="3792701"/>
                    <a:pt x="5143738" y="2801148"/>
                  </a:cubicBezTo>
                  <a:cubicBezTo>
                    <a:pt x="5143738" y="1807691"/>
                    <a:pt x="4781788" y="848523"/>
                    <a:pt x="4124563" y="100811"/>
                  </a:cubicBezTo>
                  <a:cubicBezTo>
                    <a:pt x="4069318" y="38898"/>
                    <a:pt x="3987403" y="-12537"/>
                    <a:pt x="3905488" y="2703"/>
                  </a:cubicBezTo>
                  <a:cubicBezTo>
                    <a:pt x="3823574" y="17943"/>
                    <a:pt x="3670221" y="100811"/>
                    <a:pt x="3641646" y="177963"/>
                  </a:cubicBezTo>
                  <a:cubicBezTo>
                    <a:pt x="3614976" y="256068"/>
                    <a:pt x="3633074" y="341793"/>
                    <a:pt x="3686413" y="404658"/>
                  </a:cubicBezTo>
                  <a:cubicBezTo>
                    <a:pt x="4268391" y="1070456"/>
                    <a:pt x="4589383" y="1918181"/>
                    <a:pt x="4589383" y="2797338"/>
                  </a:cubicBezTo>
                  <a:cubicBezTo>
                    <a:pt x="4591288" y="3680306"/>
                    <a:pt x="4269344" y="4532793"/>
                    <a:pt x="3687366" y="5194781"/>
                  </a:cubicBezTo>
                  <a:lnTo>
                    <a:pt x="3687366" y="5194781"/>
                  </a:lnTo>
                  <a:close/>
                  <a:moveTo>
                    <a:pt x="1614726" y="1185708"/>
                  </a:moveTo>
                  <a:cubicBezTo>
                    <a:pt x="1037511" y="1185708"/>
                    <a:pt x="505063" y="1494318"/>
                    <a:pt x="216456" y="1993428"/>
                  </a:cubicBezTo>
                  <a:cubicBezTo>
                    <a:pt x="-72152" y="2492538"/>
                    <a:pt x="-72152" y="3109758"/>
                    <a:pt x="216456" y="3608868"/>
                  </a:cubicBezTo>
                  <a:cubicBezTo>
                    <a:pt x="505063" y="4107978"/>
                    <a:pt x="1037511" y="4416588"/>
                    <a:pt x="1614726" y="4416588"/>
                  </a:cubicBezTo>
                  <a:cubicBezTo>
                    <a:pt x="2507218" y="4416588"/>
                    <a:pt x="3230166" y="3692688"/>
                    <a:pt x="3230166" y="2801148"/>
                  </a:cubicBezTo>
                  <a:cubicBezTo>
                    <a:pt x="3230166" y="1909608"/>
                    <a:pt x="2507218" y="1185708"/>
                    <a:pt x="1614726" y="1185708"/>
                  </a:cubicBezTo>
                  <a:lnTo>
                    <a:pt x="1614726" y="1185708"/>
                  </a:lnTo>
                  <a:close/>
                </a:path>
              </a:pathLst>
            </a:custGeom>
            <a:grp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strVal val="#ppt_w*0.7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0.70"/>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strVal val="#ppt_w*0.70"/>
                                          </p:val>
                                        </p:tav>
                                        <p:tav tm="100000">
                                          <p:val>
                                            <p:strVal val="#ppt_w"/>
                                          </p:val>
                                        </p:tav>
                                      </p:tavLst>
                                    </p:anim>
                                    <p:anim calcmode="lin" valueType="num">
                                      <p:cBhvr>
                                        <p:cTn id="43" dur="1000" fill="hold"/>
                                        <p:tgtEl>
                                          <p:spTgt spid="7"/>
                                        </p:tgtEl>
                                        <p:attrNameLst>
                                          <p:attrName>ppt_h</p:attrName>
                                        </p:attrNameLst>
                                      </p:cBhvr>
                                      <p:tavLst>
                                        <p:tav tm="0">
                                          <p:val>
                                            <p:strVal val="#ppt_h"/>
                                          </p:val>
                                        </p:tav>
                                        <p:tav tm="100000">
                                          <p:val>
                                            <p:strVal val="#ppt_h"/>
                                          </p:val>
                                        </p:tav>
                                      </p:tavLst>
                                    </p:anim>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6"/>
          <a:srcRect b="6333"/>
          <a:stretch>
            <a:fillRect/>
          </a:stretch>
        </p:blipFill>
        <p:spPr>
          <a:xfrm>
            <a:off x="1" y="0"/>
            <a:ext cx="12188191" cy="6858000"/>
          </a:xfrm>
          <a:prstGeom prst="rect">
            <a:avLst/>
          </a:prstGeom>
        </p:spPr>
      </p:pic>
      <p:pic>
        <p:nvPicPr>
          <p:cNvPr id="6" name="图片 5"/>
          <p:cNvPicPr/>
          <p:nvPr userDrawn="1">
            <p:custDataLst>
              <p:tags r:id="rId2"/>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5" name="文本框 4"/>
          <p:cNvSpPr txBox="1"/>
          <p:nvPr>
            <p:custDataLst>
              <p:tags r:id="rId3"/>
            </p:custDataLst>
          </p:nvPr>
        </p:nvSpPr>
        <p:spPr>
          <a:xfrm>
            <a:off x="1501777" y="864237"/>
            <a:ext cx="5523865" cy="735965"/>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600" b="1" spc="220" dirty="0">
                <a:solidFill>
                  <a:schemeClr val="accent1"/>
                </a:solidFill>
                <a:latin typeface="微软雅黑" pitchFamily="34" charset="-122"/>
                <a:ea typeface="微软雅黑" pitchFamily="34" charset="-122"/>
                <a:cs typeface="思源黑体 CN Regular" panose="020B0500000000000000" charset="-122"/>
              </a:rPr>
              <a:t>机器感知   计算机视觉</a:t>
            </a:r>
          </a:p>
        </p:txBody>
      </p:sp>
      <p:sp>
        <p:nvSpPr>
          <p:cNvPr id="11" name="Title 6"/>
          <p:cNvSpPr txBox="1"/>
          <p:nvPr>
            <p:custDataLst>
              <p:tags r:id="rId4"/>
            </p:custDataLst>
          </p:nvPr>
        </p:nvSpPr>
        <p:spPr>
          <a:xfrm>
            <a:off x="7395210" y="1600330"/>
            <a:ext cx="4095751" cy="3962387"/>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概念：用计算机来实现或模拟人类的视觉功能，其主要研究目标是使计算机具有通过二维图像认知三维环境信息的能力。</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重要性：在人类感知到的外界信息中，有80%以上是通过视觉得到的。</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视觉系统：人类视觉系统的功能是通过眼睛与大脑共同实现的。人们视野中的物体在可见光的照射下，先在眼睛的视网膜上形成图像，然后由感光细胞转换成神经脉冲信号，再经神经纤维传入大脑皮层，最后由大脑皮层对其进行处理与理解。</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视觉，不仅仅指对光信号的感受，它包括了对视觉信息的获取、传输、处理、存储与理解的全过程。</a:t>
            </a:r>
          </a:p>
        </p:txBody>
      </p:sp>
      <p:grpSp>
        <p:nvGrpSpPr>
          <p:cNvPr id="35" name="组合 34"/>
          <p:cNvGrpSpPr/>
          <p:nvPr/>
        </p:nvGrpSpPr>
        <p:grpSpPr>
          <a:xfrm>
            <a:off x="1121411" y="1883412"/>
            <a:ext cx="5587365" cy="3194685"/>
            <a:chOff x="6555869" y="1523638"/>
            <a:chExt cx="6507972" cy="3810724"/>
          </a:xfrm>
        </p:grpSpPr>
        <p:pic>
          <p:nvPicPr>
            <p:cNvPr id="36" name="稻壳儿_时尚演示出品_2" descr="New Macbook Silver.png"/>
            <p:cNvPicPr preferRelativeResize="0"/>
            <p:nvPr/>
          </p:nvPicPr>
          <p:blipFill rotWithShape="1">
            <a:blip r:embed="rId9"/>
            <a:srcRect/>
            <a:stretch>
              <a:fillRect/>
            </a:stretch>
          </p:blipFill>
          <p:spPr>
            <a:xfrm>
              <a:off x="6555869" y="1523638"/>
              <a:ext cx="6507972" cy="3810724"/>
            </a:xfrm>
            <a:prstGeom prst="rect">
              <a:avLst/>
            </a:prstGeom>
            <a:noFill/>
            <a:ln>
              <a:noFill/>
            </a:ln>
          </p:spPr>
        </p:pic>
        <p:pic>
          <p:nvPicPr>
            <p:cNvPr id="37" name="图片 36"/>
            <p:cNvPicPr>
              <a:picLocks noChangeAspect="1"/>
            </p:cNvPicPr>
            <p:nvPr/>
          </p:nvPicPr>
          <p:blipFill rotWithShape="1">
            <a:blip r:embed="rId10">
              <a:extLst>
                <a:ext uri="{28A0092B-C50C-407E-A947-70E740481C1C}">
                  <a14:useLocalDpi xmlns:a14="http://schemas.microsoft.com/office/drawing/2010/main" val="0"/>
                </a:ext>
              </a:extLst>
            </a:blip>
            <a:srcRect/>
            <a:stretch>
              <a:fillRect/>
            </a:stretch>
          </p:blipFill>
          <p:spPr>
            <a:xfrm>
              <a:off x="7242627" y="1812059"/>
              <a:ext cx="5051045" cy="3204854"/>
            </a:xfrm>
            <a:prstGeom prst="rect">
              <a:avLst/>
            </a:prstGeom>
          </p:spPr>
        </p:pic>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6"/>
          <a:srcRect b="6333"/>
          <a:stretch>
            <a:fillRect/>
          </a:stretch>
        </p:blipFill>
        <p:spPr>
          <a:xfrm>
            <a:off x="1" y="0"/>
            <a:ext cx="12188191" cy="6858000"/>
          </a:xfrm>
          <a:prstGeom prst="rect">
            <a:avLst/>
          </a:prstGeom>
        </p:spPr>
      </p:pic>
      <p:pic>
        <p:nvPicPr>
          <p:cNvPr id="14" name="图片 13"/>
          <p:cNvPicPr/>
          <p:nvPr userDrawn="1">
            <p:custDataLst>
              <p:tags r:id="rId2"/>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12" name="文本框 11"/>
          <p:cNvSpPr txBox="1"/>
          <p:nvPr>
            <p:custDataLst>
              <p:tags r:id="rId3"/>
            </p:custDataLst>
          </p:nvPr>
        </p:nvSpPr>
        <p:spPr>
          <a:xfrm>
            <a:off x="6400851" y="1557005"/>
            <a:ext cx="5181639" cy="6096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3400" b="1" spc="180" dirty="0">
                <a:solidFill>
                  <a:srgbClr val="29EBFE"/>
                </a:solidFill>
                <a:latin typeface="微软雅黑" pitchFamily="34" charset="-122"/>
                <a:ea typeface="微软雅黑" pitchFamily="34" charset="-122"/>
                <a:cs typeface="思源黑体 CN Regular" panose="020B0500000000000000" charset="-122"/>
              </a:rPr>
              <a:t>机器感知   模式识别</a:t>
            </a:r>
          </a:p>
        </p:txBody>
      </p:sp>
      <p:sp>
        <p:nvSpPr>
          <p:cNvPr id="13" name="Title 6"/>
          <p:cNvSpPr txBox="1"/>
          <p:nvPr>
            <p:custDataLst>
              <p:tags r:id="rId4"/>
            </p:custDataLst>
          </p:nvPr>
        </p:nvSpPr>
        <p:spPr>
          <a:xfrm>
            <a:off x="6400851" y="2581763"/>
            <a:ext cx="5181639" cy="3666732"/>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模式识别的概念</a:t>
            </a:r>
          </a:p>
          <a:p>
            <a:pPr marL="533400" lvl="1" indent="-254000" algn="l" fontAlgn="ctr">
              <a:lnSpc>
                <a:spcPct val="120000"/>
              </a:lnSpc>
              <a:spcBef>
                <a:spcPts val="0"/>
              </a:spcBef>
              <a:spcAft>
                <a:spcPts val="800"/>
              </a:spcAft>
              <a:buSzPct val="100000"/>
              <a:buFont typeface="+mj-lt"/>
              <a:buAutoNum type="arabicPeriod"/>
            </a:pPr>
            <a:r>
              <a:rPr lang="zh-CN" altLang="en-US" sz="12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是指让计算机能够对给定的事务进行鉴别，并把它归入与其相同或相似的模式中。</a:t>
            </a:r>
          </a:p>
          <a:p>
            <a:pPr marL="533400" lvl="1" indent="-254000" algn="l" fontAlgn="ctr">
              <a:lnSpc>
                <a:spcPct val="120000"/>
              </a:lnSpc>
              <a:spcBef>
                <a:spcPts val="0"/>
              </a:spcBef>
              <a:spcAft>
                <a:spcPts val="800"/>
              </a:spcAft>
              <a:buSzPct val="100000"/>
              <a:buFont typeface="+mj-lt"/>
              <a:buAutoNum type="arabicPeriod"/>
            </a:pPr>
            <a:r>
              <a:rPr lang="zh-CN" altLang="en-US" sz="12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被鉴别的事物可以是物理的、化学的、生理的，也可以是文字、图像、声音等。</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模式识别的一般过程：</a:t>
            </a:r>
          </a:p>
          <a:p>
            <a:pPr marL="533400" lvl="1" indent="-254000" algn="l" fontAlgn="ctr">
              <a:lnSpc>
                <a:spcPct val="120000"/>
              </a:lnSpc>
              <a:spcBef>
                <a:spcPts val="0"/>
              </a:spcBef>
              <a:spcAft>
                <a:spcPts val="800"/>
              </a:spcAft>
              <a:buSzPct val="100000"/>
              <a:buFont typeface="+mj-lt"/>
              <a:buAutoNum type="arabicPeriod"/>
            </a:pPr>
            <a:r>
              <a:rPr lang="en-US" altLang="zh-CN" sz="12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采集待识别事物的模式信息；</a:t>
            </a:r>
          </a:p>
          <a:p>
            <a:pPr marL="533400" lvl="1" indent="-254000" algn="l" fontAlgn="ctr">
              <a:lnSpc>
                <a:spcPct val="120000"/>
              </a:lnSpc>
              <a:spcBef>
                <a:spcPts val="0"/>
              </a:spcBef>
              <a:spcAft>
                <a:spcPts val="800"/>
              </a:spcAft>
              <a:buSzPct val="100000"/>
              <a:buFont typeface="+mj-lt"/>
              <a:buAutoNum type="arabicPeriod"/>
            </a:pPr>
            <a:r>
              <a:rPr lang="en-US" altLang="zh-CN" sz="12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对其进行各种变换和预处理，从中抽出有意义的特征或基元，得到待识别事物的模式；</a:t>
            </a:r>
          </a:p>
          <a:p>
            <a:pPr marL="533400" lvl="1" indent="-254000" algn="l" fontAlgn="ctr">
              <a:lnSpc>
                <a:spcPct val="120000"/>
              </a:lnSpc>
              <a:spcBef>
                <a:spcPts val="0"/>
              </a:spcBef>
              <a:spcAft>
                <a:spcPts val="800"/>
              </a:spcAft>
              <a:buSzPct val="100000"/>
              <a:buFont typeface="+mj-lt"/>
              <a:buAutoNum type="arabicPeriod"/>
            </a:pPr>
            <a:r>
              <a:rPr lang="en-US" altLang="zh-CN" sz="12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与机器中原有的各种标准模式进行比较，完成对待识别事物的分类识别；</a:t>
            </a:r>
          </a:p>
          <a:p>
            <a:pPr marL="533400" lvl="1" indent="-254000" algn="l" fontAlgn="ctr">
              <a:lnSpc>
                <a:spcPct val="120000"/>
              </a:lnSpc>
              <a:spcBef>
                <a:spcPts val="0"/>
              </a:spcBef>
              <a:spcAft>
                <a:spcPts val="800"/>
              </a:spcAft>
              <a:buSzPct val="100000"/>
              <a:buFont typeface="+mj-lt"/>
              <a:buAutoNum type="arabicPeriod"/>
            </a:pPr>
            <a:r>
              <a:rPr lang="en-US" altLang="zh-CN" sz="12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输出识别结果。 </a:t>
            </a:r>
          </a:p>
        </p:txBody>
      </p:sp>
      <p:pic>
        <p:nvPicPr>
          <p:cNvPr id="15" name="图片 14"/>
          <p:cNvPicPr>
            <a:picLocks noChangeAspect="1"/>
          </p:cNvPicPr>
          <p:nvPr/>
        </p:nvPicPr>
        <p:blipFill rotWithShape="1">
          <a:blip r:embed="rId9">
            <a:extLst>
              <a:ext uri="{28A0092B-C50C-407E-A947-70E740481C1C}">
                <a14:useLocalDpi xmlns:a14="http://schemas.microsoft.com/office/drawing/2010/main" val="0"/>
              </a:ext>
            </a:extLst>
          </a:blip>
          <a:srcRect/>
          <a:stretch>
            <a:fillRect/>
          </a:stretch>
        </p:blipFill>
        <p:spPr>
          <a:xfrm>
            <a:off x="1169309" y="-402988"/>
            <a:ext cx="4274215" cy="7435376"/>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9"/>
          <a:srcRect b="6333"/>
          <a:stretch>
            <a:fillRect/>
          </a:stretch>
        </p:blipFill>
        <p:spPr>
          <a:xfrm>
            <a:off x="1" y="0"/>
            <a:ext cx="12188191" cy="6858000"/>
          </a:xfrm>
          <a:prstGeom prst="rect">
            <a:avLst/>
          </a:prstGeom>
        </p:spPr>
      </p:pic>
      <p:pic>
        <p:nvPicPr>
          <p:cNvPr id="16" name="图片 15"/>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14" name="文本框 13"/>
          <p:cNvSpPr txBox="1"/>
          <p:nvPr>
            <p:custDataLst>
              <p:tags r:id="rId3"/>
            </p:custDataLst>
          </p:nvPr>
        </p:nvSpPr>
        <p:spPr>
          <a:xfrm>
            <a:off x="609563" y="609519"/>
            <a:ext cx="10972876" cy="638174"/>
          </a:xfrm>
          <a:prstGeom prst="rect">
            <a:avLst/>
          </a:prstGeom>
          <a:noFill/>
        </p:spPr>
        <p:txBody>
          <a:bodyPr wrap="square" lIns="63500" tIns="25400" rIns="63500" bIns="25400" rtlCol="0" anchor="t" anchorCtr="0">
            <a:normAutofit/>
          </a:bodyPr>
          <a:lstStyle/>
          <a:p>
            <a:pPr marL="0" indent="0" algn="ctr">
              <a:lnSpc>
                <a:spcPct val="100000"/>
              </a:lnSpc>
              <a:spcBef>
                <a:spcPts val="0"/>
              </a:spcBef>
              <a:spcAft>
                <a:spcPts val="0"/>
              </a:spcAft>
              <a:buSzPct val="100000"/>
              <a:buNone/>
            </a:pPr>
            <a:r>
              <a:rPr lang="zh-CN" altLang="en-US" sz="3600" b="1" spc="200" dirty="0">
                <a:solidFill>
                  <a:schemeClr val="accent1"/>
                </a:solidFill>
                <a:latin typeface="微软雅黑" pitchFamily="34" charset="-122"/>
                <a:ea typeface="微软雅黑" pitchFamily="34" charset="-122"/>
                <a:cs typeface="思源黑体 CN Regular" panose="020B0500000000000000" charset="-122"/>
              </a:rPr>
              <a:t>机器感知   自然语言理处理</a:t>
            </a:r>
          </a:p>
        </p:txBody>
      </p:sp>
      <p:sp>
        <p:nvSpPr>
          <p:cNvPr id="15" name="Title 6"/>
          <p:cNvSpPr txBox="1"/>
          <p:nvPr>
            <p:custDataLst>
              <p:tags r:id="rId4"/>
            </p:custDataLst>
          </p:nvPr>
        </p:nvSpPr>
        <p:spPr>
          <a:xfrm>
            <a:off x="2628900" y="1981093"/>
            <a:ext cx="6934200" cy="4021848"/>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lt1"/>
                </a:solidFill>
                <a:latin typeface="微软雅黑" pitchFamily="34" charset="-122"/>
                <a:ea typeface="微软雅黑" pitchFamily="34" charset="-122"/>
                <a:cs typeface="思源黑体 CN Regular" panose="020B0500000000000000" charset="-122"/>
              </a:rPr>
              <a:t>自然语言处理包括的主要内容</a:t>
            </a:r>
          </a:p>
          <a:p>
            <a:pPr marL="584200" lvl="1" indent="-279400" algn="l" fontAlgn="ctr">
              <a:lnSpc>
                <a:spcPct val="120000"/>
              </a:lnSpc>
              <a:spcBef>
                <a:spcPts val="0"/>
              </a:spcBef>
              <a:spcAft>
                <a:spcPts val="800"/>
              </a:spcAft>
              <a:buSzPct val="100000"/>
              <a:buFont typeface="思源黑体 CN Bold" panose="020B0800000000000000" charset="-122"/>
              <a:buChar char="○"/>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机器翻译</a:t>
            </a:r>
          </a:p>
          <a:p>
            <a:pPr marL="584200" lvl="1" indent="-279400" algn="l" fontAlgn="ctr">
              <a:lnSpc>
                <a:spcPct val="120000"/>
              </a:lnSpc>
              <a:spcBef>
                <a:spcPts val="0"/>
              </a:spcBef>
              <a:spcAft>
                <a:spcPts val="800"/>
              </a:spcAft>
              <a:buSzPct val="100000"/>
              <a:buFont typeface="思源黑体 CN Bold" panose="020B0800000000000000" charset="-122"/>
              <a:buChar char="○"/>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把一种自然语言翻译成另外一种自然语言</a:t>
            </a:r>
          </a:p>
          <a:p>
            <a:pPr marL="584200" lvl="1" indent="-279400" algn="l" fontAlgn="ctr">
              <a:lnSpc>
                <a:spcPct val="120000"/>
              </a:lnSpc>
              <a:spcBef>
                <a:spcPts val="0"/>
              </a:spcBef>
              <a:spcAft>
                <a:spcPts val="800"/>
              </a:spcAft>
              <a:buSzPct val="100000"/>
              <a:buFont typeface="思源黑体 CN Bold" panose="020B0800000000000000" charset="-122"/>
              <a:buChar char="○"/>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自然语言理解</a:t>
            </a:r>
          </a:p>
          <a:p>
            <a:pPr marL="584200" lvl="1" indent="-279400" algn="l" fontAlgn="ctr">
              <a:lnSpc>
                <a:spcPct val="120000"/>
              </a:lnSpc>
              <a:spcBef>
                <a:spcPts val="0"/>
              </a:spcBef>
              <a:spcAft>
                <a:spcPts val="800"/>
              </a:spcAft>
              <a:buSzPct val="100000"/>
              <a:buFont typeface="思源黑体 CN Bold" panose="020B0800000000000000" charset="-122"/>
              <a:buChar char="○"/>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概念：主要研究如何使计算机能够理解和生成自然语言。 </a:t>
            </a:r>
          </a:p>
          <a:p>
            <a:pPr marL="584200" lvl="1" indent="-279400" algn="l" fontAlgn="ctr">
              <a:lnSpc>
                <a:spcPct val="120000"/>
              </a:lnSpc>
              <a:spcBef>
                <a:spcPts val="0"/>
              </a:spcBef>
              <a:spcAft>
                <a:spcPts val="800"/>
              </a:spcAft>
              <a:buSzPct val="100000"/>
              <a:buFont typeface="思源黑体 CN Bold" panose="020B0800000000000000" charset="-122"/>
              <a:buChar char="○"/>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理解的语言类型：声音语言、书面语言。</a:t>
            </a:r>
          </a:p>
          <a:p>
            <a:pPr marL="584200" lvl="1" indent="-279400" algn="l" fontAlgn="ctr">
              <a:lnSpc>
                <a:spcPct val="120000"/>
              </a:lnSpc>
              <a:spcBef>
                <a:spcPts val="0"/>
              </a:spcBef>
              <a:spcAft>
                <a:spcPts val="800"/>
              </a:spcAft>
              <a:buSzPct val="100000"/>
              <a:buFont typeface="思源黑体 CN Bold" panose="020B0800000000000000" charset="-122"/>
              <a:buChar char="○"/>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主要步骤：语音分析、词法分析、句法分析、语义分析、语用分析。 </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lt1"/>
                </a:solidFill>
                <a:latin typeface="微软雅黑" pitchFamily="34" charset="-122"/>
                <a:ea typeface="微软雅黑" pitchFamily="34" charset="-122"/>
                <a:cs typeface="思源黑体 CN Regular" panose="020B0500000000000000" charset="-122"/>
              </a:rPr>
              <a:t>自然语言理解的意义</a:t>
            </a:r>
          </a:p>
          <a:p>
            <a:pPr marL="584200" lvl="1" indent="-279400" algn="l" fontAlgn="ctr">
              <a:lnSpc>
                <a:spcPct val="120000"/>
              </a:lnSpc>
              <a:spcBef>
                <a:spcPts val="0"/>
              </a:spcBef>
              <a:spcAft>
                <a:spcPts val="800"/>
              </a:spcAft>
              <a:buSzPct val="100000"/>
              <a:buFont typeface="思源黑体 CN Bold" panose="020B0800000000000000" charset="-122"/>
              <a:buChar char="○"/>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该研究不仅对智能人机接口有着重要的实际意义，而且对不确定人工智能的研究也具有重大的理论价值。有学者指出：人工智能如果不能用自然语言作为其知识表示基础，建立起不确定人工智能的理论和方法，人工智能也就永远实现不了跨越的梦想。 </a:t>
            </a:r>
          </a:p>
        </p:txBody>
      </p:sp>
      <p:sp>
        <p:nvSpPr>
          <p:cNvPr id="11" name="矩形 11"/>
          <p:cNvSpPr/>
          <p:nvPr>
            <p:custDataLst>
              <p:tags r:id="rId5"/>
            </p:custDataLst>
          </p:nvPr>
        </p:nvSpPr>
        <p:spPr>
          <a:xfrm>
            <a:off x="2298723" y="1789561"/>
            <a:ext cx="7594660" cy="4404916"/>
          </a:xfrm>
          <a:prstGeom prst="rect">
            <a:avLst/>
          </a:prstGeom>
          <a:no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dirty="0">
              <a:solidFill>
                <a:schemeClr val="lt1"/>
              </a:solidFill>
              <a:latin typeface="微软雅黑" pitchFamily="34" charset="-122"/>
              <a:ea typeface="微软雅黑" pitchFamily="34" charset="-122"/>
              <a:cs typeface="思源黑体 CN Bold" panose="020B0800000000000000" charset="-122"/>
              <a:sym typeface="+mn-ea"/>
            </a:endParaRPr>
          </a:p>
        </p:txBody>
      </p:sp>
      <p:sp>
        <p:nvSpPr>
          <p:cNvPr id="12" name="矩形 12"/>
          <p:cNvSpPr/>
          <p:nvPr>
            <p:custDataLst>
              <p:tags r:id="rId6"/>
            </p:custDataLst>
          </p:nvPr>
        </p:nvSpPr>
        <p:spPr>
          <a:xfrm>
            <a:off x="9563175" y="2285896"/>
            <a:ext cx="1066165" cy="45720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itchFamily="34" charset="-122"/>
              <a:ea typeface="微软雅黑" pitchFamily="34" charset="-122"/>
              <a:cs typeface="思源黑体 CN Bold" panose="020B0800000000000000" charset="-122"/>
            </a:endParaRPr>
          </a:p>
        </p:txBody>
      </p:sp>
      <p:sp>
        <p:nvSpPr>
          <p:cNvPr id="13" name="矩形 12"/>
          <p:cNvSpPr/>
          <p:nvPr>
            <p:custDataLst>
              <p:tags r:id="rId7"/>
            </p:custDataLst>
          </p:nvPr>
        </p:nvSpPr>
        <p:spPr>
          <a:xfrm>
            <a:off x="1409701" y="5240938"/>
            <a:ext cx="1219835" cy="45720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itchFamily="34" charset="-122"/>
              <a:ea typeface="微软雅黑" pitchFamily="34" charset="-122"/>
              <a:cs typeface="思源黑体 CN Bold" panose="020B0800000000000000"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6"/>
          <a:srcRect b="6333"/>
          <a:stretch>
            <a:fillRect/>
          </a:stretch>
        </p:blipFill>
        <p:spPr>
          <a:xfrm>
            <a:off x="1" y="0"/>
            <a:ext cx="12188191" cy="6858000"/>
          </a:xfrm>
          <a:prstGeom prst="rect">
            <a:avLst/>
          </a:prstGeom>
        </p:spPr>
      </p:pic>
      <p:pic>
        <p:nvPicPr>
          <p:cNvPr id="10" name="图片 9"/>
          <p:cNvPicPr/>
          <p:nvPr userDrawn="1">
            <p:custDataLst>
              <p:tags r:id="rId2"/>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6" name="文本框 5"/>
          <p:cNvSpPr txBox="1"/>
          <p:nvPr>
            <p:custDataLst>
              <p:tags r:id="rId3"/>
            </p:custDataLst>
          </p:nvPr>
        </p:nvSpPr>
        <p:spPr>
          <a:xfrm>
            <a:off x="1314456" y="609578"/>
            <a:ext cx="4381525" cy="97536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zh-CN" altLang="en-US" sz="4000" b="1" spc="240" dirty="0">
                <a:solidFill>
                  <a:schemeClr val="accent1"/>
                </a:solidFill>
                <a:latin typeface="微软雅黑" pitchFamily="34" charset="-122"/>
                <a:ea typeface="微软雅黑" pitchFamily="34" charset="-122"/>
                <a:cs typeface="思源黑体 CN Bold" panose="020B0800000000000000" charset="-122"/>
              </a:rPr>
              <a:t>机器行为</a:t>
            </a:r>
          </a:p>
        </p:txBody>
      </p:sp>
      <p:sp>
        <p:nvSpPr>
          <p:cNvPr id="11" name="Title 6"/>
          <p:cNvSpPr txBox="1"/>
          <p:nvPr>
            <p:custDataLst>
              <p:tags r:id="rId4"/>
            </p:custDataLst>
          </p:nvPr>
        </p:nvSpPr>
        <p:spPr>
          <a:xfrm>
            <a:off x="1466856" y="2289806"/>
            <a:ext cx="4381525" cy="28651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20000"/>
              </a:lnSpc>
              <a:spcBef>
                <a:spcPts val="0"/>
              </a:spcBef>
              <a:spcAft>
                <a:spcPts val="800"/>
              </a:spcAft>
              <a:buSzPct val="100000"/>
              <a:buFont typeface="Wingdings" panose="05000000000000000000" charset="0"/>
              <a:buChar char="l"/>
            </a:pPr>
            <a:r>
              <a:rPr lang="zh-CN" altLang="en-US" sz="2000" spc="120" dirty="0">
                <a:ln w="3175">
                  <a:noFill/>
                  <a:prstDash val="dash"/>
                </a:ln>
                <a:solidFill>
                  <a:schemeClr val="lt1"/>
                </a:solidFill>
                <a:latin typeface="微软雅黑" pitchFamily="34" charset="-122"/>
                <a:ea typeface="微软雅黑" pitchFamily="34" charset="-122"/>
                <a:cs typeface="思源黑体 CN Regular" panose="020B0500000000000000" charset="-122"/>
              </a:rPr>
              <a:t>机器行为就是让计算机能够具有像人那样地行动和表达能力，如走、跑、拿、说、唱、写画等。</a:t>
            </a:r>
          </a:p>
          <a:p>
            <a:pPr marL="355600" lvl="0" indent="-355600" algn="l" fontAlgn="ctr">
              <a:lnSpc>
                <a:spcPct val="120000"/>
              </a:lnSpc>
              <a:spcBef>
                <a:spcPts val="0"/>
              </a:spcBef>
              <a:spcAft>
                <a:spcPts val="800"/>
              </a:spcAft>
              <a:buSzPct val="100000"/>
              <a:buFont typeface="Wingdings" panose="05000000000000000000" charset="0"/>
              <a:buChar char="l"/>
            </a:pPr>
            <a:r>
              <a:rPr lang="zh-CN" altLang="en-US" sz="2000" spc="120" dirty="0">
                <a:ln w="3175">
                  <a:noFill/>
                  <a:prstDash val="dash"/>
                </a:ln>
                <a:solidFill>
                  <a:schemeClr val="lt1"/>
                </a:solidFill>
                <a:latin typeface="微软雅黑" pitchFamily="34" charset="-122"/>
                <a:ea typeface="微软雅黑" pitchFamily="34" charset="-122"/>
                <a:cs typeface="思源黑体 CN Regular" panose="020B0500000000000000" charset="-122"/>
              </a:rPr>
              <a:t>机器行为则可看作智能系统的输出部分。</a:t>
            </a:r>
          </a:p>
          <a:p>
            <a:pPr marL="355600" lvl="0" indent="-355600" algn="l" fontAlgn="ctr">
              <a:lnSpc>
                <a:spcPct val="120000"/>
              </a:lnSpc>
              <a:spcBef>
                <a:spcPts val="0"/>
              </a:spcBef>
              <a:spcAft>
                <a:spcPts val="800"/>
              </a:spcAft>
              <a:buSzPct val="100000"/>
              <a:buFont typeface="Wingdings" panose="05000000000000000000" charset="0"/>
              <a:buChar char="l"/>
            </a:pPr>
            <a:r>
              <a:rPr lang="zh-CN" altLang="en-US" sz="2000" spc="120" dirty="0">
                <a:ln w="3175">
                  <a:noFill/>
                  <a:prstDash val="dash"/>
                </a:ln>
                <a:solidFill>
                  <a:schemeClr val="lt1"/>
                </a:solidFill>
                <a:latin typeface="微软雅黑" pitchFamily="34" charset="-122"/>
                <a:ea typeface="微软雅黑" pitchFamily="34" charset="-122"/>
                <a:cs typeface="思源黑体 CN Regular" panose="020B0500000000000000" charset="-122"/>
              </a:rPr>
              <a:t>下面主要讨论：智能控制、智能检索和智能机器人等。 </a:t>
            </a:r>
          </a:p>
        </p:txBody>
      </p:sp>
      <p:pic>
        <p:nvPicPr>
          <p:cNvPr id="18" name="图片 17"/>
          <p:cNvPicPr>
            <a:picLocks noChangeAspect="1"/>
          </p:cNvPicPr>
          <p:nvPr/>
        </p:nvPicPr>
        <p:blipFill rotWithShape="1">
          <a:blip r:embed="rId9">
            <a:extLst>
              <a:ext uri="{28A0092B-C50C-407E-A947-70E740481C1C}">
                <a14:useLocalDpi xmlns:a14="http://schemas.microsoft.com/office/drawing/2010/main" val="0"/>
              </a:ext>
            </a:extLst>
          </a:blip>
          <a:srcRect l="34669" t="10809" r="33903" b="36282"/>
          <a:stretch>
            <a:fillRect/>
          </a:stretch>
        </p:blipFill>
        <p:spPr>
          <a:xfrm>
            <a:off x="6174883" y="1265809"/>
            <a:ext cx="5430344" cy="514236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13"/>
          <a:srcRect b="6333"/>
          <a:stretch>
            <a:fillRect/>
          </a:stretch>
        </p:blipFill>
        <p:spPr>
          <a:xfrm>
            <a:off x="1" y="0"/>
            <a:ext cx="12188191" cy="6858000"/>
          </a:xfrm>
          <a:prstGeom prst="rect">
            <a:avLst/>
          </a:prstGeom>
        </p:spPr>
      </p:pic>
      <p:pic>
        <p:nvPicPr>
          <p:cNvPr id="16" name="图片 15"/>
          <p:cNvPicPr>
            <a:picLocks noChangeAspect="1"/>
          </p:cNvPicPr>
          <p:nvPr/>
        </p:nvPicPr>
        <p:blipFill rotWithShape="1">
          <a:blip r:embed="rId14">
            <a:extLst>
              <a:ext uri="{28A0092B-C50C-407E-A947-70E740481C1C}">
                <a14:useLocalDpi xmlns:a14="http://schemas.microsoft.com/office/drawing/2010/main" val="0"/>
              </a:ext>
            </a:extLst>
          </a:blip>
          <a:srcRect/>
          <a:stretch>
            <a:fillRect/>
          </a:stretch>
        </p:blipFill>
        <p:spPr>
          <a:xfrm>
            <a:off x="-164465" y="2590800"/>
            <a:ext cx="5349240" cy="1875790"/>
          </a:xfrm>
          <a:prstGeom prst="rect">
            <a:avLst/>
          </a:prstGeom>
        </p:spPr>
      </p:pic>
      <p:sp>
        <p:nvSpPr>
          <p:cNvPr id="2" name="文本框 1"/>
          <p:cNvSpPr txBox="1"/>
          <p:nvPr>
            <p:custDataLst>
              <p:tags r:id="rId2"/>
            </p:custDataLst>
          </p:nvPr>
        </p:nvSpPr>
        <p:spPr>
          <a:xfrm>
            <a:off x="1238210" y="2647960"/>
            <a:ext cx="2743213" cy="2286013"/>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zh-CN" altLang="en-US" sz="4400" b="1" spc="160" dirty="0">
                <a:solidFill>
                  <a:schemeClr val="accent1"/>
                </a:solidFill>
                <a:latin typeface="微软雅黑" pitchFamily="34" charset="-122"/>
                <a:ea typeface="微软雅黑" pitchFamily="34" charset="-122"/>
                <a:cs typeface="思源黑体 CN Regular" panose="020B0500000000000000" charset="-122"/>
              </a:rPr>
              <a:t>机器行为    智能控制</a:t>
            </a:r>
          </a:p>
        </p:txBody>
      </p:sp>
      <p:sp>
        <p:nvSpPr>
          <p:cNvPr id="3" name="Rounded Rectangle 1"/>
          <p:cNvSpPr/>
          <p:nvPr>
            <p:custDataLst>
              <p:tags r:id="rId3"/>
            </p:custDataLst>
          </p:nvPr>
        </p:nvSpPr>
        <p:spPr>
          <a:xfrm flipH="1">
            <a:off x="5598485" y="1388359"/>
            <a:ext cx="87480" cy="758659"/>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latin typeface="微软雅黑" pitchFamily="34" charset="-122"/>
              <a:ea typeface="微软雅黑" pitchFamily="34" charset="-122"/>
              <a:cs typeface="Open Sans" panose="020B0606030504020204" pitchFamily="34" charset="0"/>
            </a:endParaRPr>
          </a:p>
        </p:txBody>
      </p:sp>
      <p:sp>
        <p:nvSpPr>
          <p:cNvPr id="6" name="TextBox"/>
          <p:cNvSpPr txBox="1"/>
          <p:nvPr>
            <p:custDataLst>
              <p:tags r:id="rId4"/>
            </p:custDataLst>
          </p:nvPr>
        </p:nvSpPr>
        <p:spPr>
          <a:xfrm>
            <a:off x="5993711" y="1194525"/>
            <a:ext cx="5062488" cy="1140050"/>
          </a:xfrm>
          <a:prstGeom prst="rect">
            <a:avLst/>
          </a:prstGeom>
          <a:noFill/>
        </p:spPr>
        <p:txBody>
          <a:bodyPr wrap="square" rtlCol="0" anchor="ctr">
            <a:normAutofit/>
          </a:bodyPr>
          <a:lstStyle/>
          <a:p>
            <a:pPr marL="0" lvl="0" indent="0" algn="l">
              <a:lnSpc>
                <a:spcPct val="120000"/>
              </a:lnSpc>
              <a:spcBef>
                <a:spcPts val="0"/>
              </a:spcBef>
              <a:spcAft>
                <a:spcPts val="800"/>
              </a:spcAft>
              <a:buSzPct val="100000"/>
            </a:pPr>
            <a:r>
              <a:rPr lang="zh-CN" altLang="en-US" sz="1400" spc="60" dirty="0">
                <a:solidFill>
                  <a:schemeClr val="lt1"/>
                </a:solidFill>
                <a:latin typeface="微软雅黑" pitchFamily="34" charset="-122"/>
                <a:ea typeface="微软雅黑" pitchFamily="34" charset="-122"/>
                <a:cs typeface="思源黑体 CN Bold" panose="020B0800000000000000" charset="-122"/>
              </a:rPr>
              <a:t>智能控制的概念：是指那种无需或需要尽可能少的人工干预就能独立的驱动智能机器实现其目标的控制过程。它是人工智能技术与传统自动控制技术相结合的产物。</a:t>
            </a:r>
          </a:p>
        </p:txBody>
      </p:sp>
      <p:sp>
        <p:nvSpPr>
          <p:cNvPr id="7"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5"/>
            </p:custDataLst>
          </p:nvPr>
        </p:nvSpPr>
        <p:spPr>
          <a:xfrm>
            <a:off x="5098195" y="1303808"/>
            <a:ext cx="500291" cy="896536"/>
          </a:xfrm>
          <a:prstGeom prst="rect">
            <a:avLst/>
          </a:prstGeom>
          <a:noFill/>
        </p:spPr>
        <p:txBody>
          <a:bodyPr wrap="square" lIns="0" tIns="0" rIns="0" bIns="0" rtlCol="0" anchor="ctr">
            <a:normAutofit/>
          </a:bodyPr>
          <a:lstStyle/>
          <a:p>
            <a:pPr marL="0" algn="ctr">
              <a:lnSpc>
                <a:spcPct val="100000"/>
              </a:lnSpc>
              <a:spcBef>
                <a:spcPts val="0"/>
              </a:spcBef>
              <a:spcAft>
                <a:spcPts val="800"/>
              </a:spcAft>
            </a:pPr>
            <a:r>
              <a:rPr lang="en-US" sz="5400" b="1" spc="480" dirty="0">
                <a:solidFill>
                  <a:schemeClr val="accent1"/>
                </a:solidFill>
                <a:latin typeface="微软雅黑" pitchFamily="34" charset="-122"/>
                <a:ea typeface="微软雅黑" pitchFamily="34" charset="-122"/>
                <a:cs typeface="Montserrat Black"/>
              </a:rPr>
              <a:t>1</a:t>
            </a:r>
          </a:p>
        </p:txBody>
      </p:sp>
      <p:sp>
        <p:nvSpPr>
          <p:cNvPr id="8" name="Rounded Rectangle 1"/>
          <p:cNvSpPr/>
          <p:nvPr>
            <p:custDataLst>
              <p:tags r:id="rId6"/>
            </p:custDataLst>
          </p:nvPr>
        </p:nvSpPr>
        <p:spPr>
          <a:xfrm flipH="1">
            <a:off x="5598485" y="3053264"/>
            <a:ext cx="87480" cy="758659"/>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latin typeface="微软雅黑" pitchFamily="34" charset="-122"/>
              <a:ea typeface="微软雅黑" pitchFamily="34" charset="-122"/>
              <a:cs typeface="Open Sans" panose="020B0606030504020204" pitchFamily="34" charset="0"/>
            </a:endParaRPr>
          </a:p>
        </p:txBody>
      </p:sp>
      <p:sp>
        <p:nvSpPr>
          <p:cNvPr id="9" name="TextBox"/>
          <p:cNvSpPr txBox="1"/>
          <p:nvPr>
            <p:custDataLst>
              <p:tags r:id="rId7"/>
            </p:custDataLst>
          </p:nvPr>
        </p:nvSpPr>
        <p:spPr>
          <a:xfrm>
            <a:off x="5993711" y="2859428"/>
            <a:ext cx="5062488" cy="1140050"/>
          </a:xfrm>
          <a:prstGeom prst="rect">
            <a:avLst/>
          </a:prstGeom>
          <a:noFill/>
        </p:spPr>
        <p:txBody>
          <a:bodyPr wrap="square" rtlCol="0" anchor="ctr">
            <a:normAutofit/>
          </a:bodyPr>
          <a:lstStyle/>
          <a:p>
            <a:pPr marL="0" lvl="0" indent="0" algn="l">
              <a:lnSpc>
                <a:spcPct val="120000"/>
              </a:lnSpc>
              <a:spcBef>
                <a:spcPts val="0"/>
              </a:spcBef>
              <a:spcAft>
                <a:spcPts val="800"/>
              </a:spcAft>
              <a:buSzPct val="100000"/>
            </a:pPr>
            <a:r>
              <a:rPr lang="zh-CN" altLang="en-US" sz="1400" spc="60" dirty="0">
                <a:solidFill>
                  <a:schemeClr val="lt1"/>
                </a:solidFill>
                <a:latin typeface="微软雅黑" pitchFamily="34" charset="-122"/>
                <a:ea typeface="微软雅黑" pitchFamily="34" charset="-122"/>
                <a:cs typeface="思源黑体 CN Bold" panose="020B0800000000000000" charset="-122"/>
              </a:rPr>
              <a:t>智能控制系统：是指那种能够实现某种控制任务，具有自学习、自适应和自组织功能的智能系统。从结构上，它由传感器、感知信息处理模块、认知模块、规划和控制模块、执行器和通信接口模块等主要部件所组成。</a:t>
            </a:r>
          </a:p>
        </p:txBody>
      </p:sp>
      <p:sp>
        <p:nvSpPr>
          <p:cNvPr id="10"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8"/>
            </p:custDataLst>
          </p:nvPr>
        </p:nvSpPr>
        <p:spPr>
          <a:xfrm>
            <a:off x="5098195" y="2968711"/>
            <a:ext cx="500291" cy="896536"/>
          </a:xfrm>
          <a:prstGeom prst="rect">
            <a:avLst/>
          </a:prstGeom>
          <a:noFill/>
        </p:spPr>
        <p:txBody>
          <a:bodyPr wrap="square" lIns="0" tIns="0" rIns="0" bIns="0" rtlCol="0" anchor="ctr">
            <a:normAutofit/>
          </a:bodyPr>
          <a:lstStyle/>
          <a:p>
            <a:pPr marL="0" algn="ctr">
              <a:lnSpc>
                <a:spcPct val="100000"/>
              </a:lnSpc>
              <a:spcBef>
                <a:spcPts val="0"/>
              </a:spcBef>
              <a:spcAft>
                <a:spcPts val="800"/>
              </a:spcAft>
            </a:pPr>
            <a:r>
              <a:rPr lang="en-US" sz="5400" b="1" spc="480" dirty="0">
                <a:solidFill>
                  <a:schemeClr val="accent3">
                    <a:lumMod val="40000"/>
                    <a:lumOff val="60000"/>
                  </a:schemeClr>
                </a:solidFill>
                <a:latin typeface="微软雅黑" pitchFamily="34" charset="-122"/>
                <a:ea typeface="微软雅黑" pitchFamily="34" charset="-122"/>
                <a:cs typeface="Montserrat Black"/>
              </a:rPr>
              <a:t>2</a:t>
            </a:r>
          </a:p>
        </p:txBody>
      </p:sp>
      <p:sp>
        <p:nvSpPr>
          <p:cNvPr id="11" name="Rounded Rectangle 1"/>
          <p:cNvSpPr/>
          <p:nvPr>
            <p:custDataLst>
              <p:tags r:id="rId9"/>
            </p:custDataLst>
          </p:nvPr>
        </p:nvSpPr>
        <p:spPr>
          <a:xfrm flipH="1">
            <a:off x="5598485" y="4718168"/>
            <a:ext cx="87480" cy="758659"/>
          </a:xfrm>
          <a:prstGeom prst="roundRect">
            <a:avLst>
              <a:gd name="adj" fmla="val 0"/>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latin typeface="微软雅黑" pitchFamily="34" charset="-122"/>
              <a:ea typeface="微软雅黑" pitchFamily="34" charset="-122"/>
              <a:cs typeface="Open Sans" panose="020B0606030504020204" pitchFamily="34" charset="0"/>
            </a:endParaRPr>
          </a:p>
        </p:txBody>
      </p:sp>
      <p:sp>
        <p:nvSpPr>
          <p:cNvPr id="12" name="TextBox"/>
          <p:cNvSpPr txBox="1"/>
          <p:nvPr>
            <p:custDataLst>
              <p:tags r:id="rId10"/>
            </p:custDataLst>
          </p:nvPr>
        </p:nvSpPr>
        <p:spPr>
          <a:xfrm>
            <a:off x="5993711" y="4524330"/>
            <a:ext cx="5062488" cy="1140050"/>
          </a:xfrm>
          <a:prstGeom prst="rect">
            <a:avLst/>
          </a:prstGeom>
          <a:noFill/>
        </p:spPr>
        <p:txBody>
          <a:bodyPr wrap="square" rtlCol="0" anchor="ctr">
            <a:normAutofit/>
          </a:bodyPr>
          <a:lstStyle/>
          <a:p>
            <a:pPr marL="0" lvl="0" indent="0" algn="l">
              <a:lnSpc>
                <a:spcPct val="120000"/>
              </a:lnSpc>
              <a:spcBef>
                <a:spcPts val="0"/>
              </a:spcBef>
              <a:spcAft>
                <a:spcPts val="800"/>
              </a:spcAft>
              <a:buSzPct val="100000"/>
            </a:pPr>
            <a:r>
              <a:rPr lang="zh-CN" altLang="en-US" sz="1400" spc="60" dirty="0">
                <a:solidFill>
                  <a:schemeClr val="lt1"/>
                </a:solidFill>
                <a:latin typeface="微软雅黑" pitchFamily="34" charset="-122"/>
                <a:ea typeface="微软雅黑" pitchFamily="34" charset="-122"/>
                <a:cs typeface="思源黑体 CN Regular" panose="020B0500000000000000" charset="-122"/>
              </a:rPr>
              <a:t>智能控制的主要应用领域：智 能机器人系统、计算机集成制造系统（CIMS）、复杂工业过程的控制系统、航空航天控制系统、社会经济管理系统、交通运输系统、环保及能源系统等。</a:t>
            </a:r>
          </a:p>
        </p:txBody>
      </p:sp>
      <p:sp>
        <p:nvSpPr>
          <p:cNvPr id="13"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11"/>
            </p:custDataLst>
          </p:nvPr>
        </p:nvSpPr>
        <p:spPr>
          <a:xfrm>
            <a:off x="5098195" y="4633613"/>
            <a:ext cx="500291" cy="896536"/>
          </a:xfrm>
          <a:prstGeom prst="rect">
            <a:avLst/>
          </a:prstGeom>
          <a:noFill/>
        </p:spPr>
        <p:txBody>
          <a:bodyPr wrap="square" lIns="0" tIns="0" rIns="0" bIns="0" rtlCol="0" anchor="ctr">
            <a:normAutofit/>
          </a:bodyPr>
          <a:lstStyle/>
          <a:p>
            <a:pPr marL="0" algn="ctr">
              <a:lnSpc>
                <a:spcPct val="100000"/>
              </a:lnSpc>
              <a:spcBef>
                <a:spcPts val="0"/>
              </a:spcBef>
              <a:spcAft>
                <a:spcPts val="800"/>
              </a:spcAft>
            </a:pPr>
            <a:r>
              <a:rPr lang="en-US" sz="5400" b="1" spc="480" dirty="0">
                <a:solidFill>
                  <a:schemeClr val="accent5">
                    <a:lumMod val="20000"/>
                    <a:lumOff val="80000"/>
                  </a:schemeClr>
                </a:solidFill>
                <a:latin typeface="微软雅黑" pitchFamily="34" charset="-122"/>
                <a:ea typeface="微软雅黑" pitchFamily="34" charset="-122"/>
                <a:cs typeface="Montserrat Black"/>
              </a:rPr>
              <a:t>3</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7"/>
          <a:srcRect b="6333"/>
          <a:stretch>
            <a:fillRect/>
          </a:stretch>
        </p:blipFill>
        <p:spPr>
          <a:xfrm>
            <a:off x="1" y="0"/>
            <a:ext cx="12188191" cy="6858000"/>
          </a:xfrm>
          <a:prstGeom prst="rect">
            <a:avLst/>
          </a:prstGeom>
        </p:spPr>
      </p:pic>
      <p:pic>
        <p:nvPicPr>
          <p:cNvPr id="3" name="图片 2"/>
          <p:cNvPicPr/>
          <p:nvPr userDrawn="1">
            <p:custDataLst>
              <p:tags r:id="rId2"/>
            </p:custDataLst>
          </p:nvPr>
        </p:nvPicPr>
        <p:blipFill>
          <a:blip r:embed="rId8" r:link="rId9" cstate="print">
            <a:extLst>
              <a:ext uri="{28A0092B-C50C-407E-A947-70E740481C1C}">
                <a14:useLocalDpi xmlns:a14="http://schemas.microsoft.com/office/drawing/2010/main" val="0"/>
              </a:ext>
            </a:extLst>
          </a:blip>
          <a:stretch>
            <a:fillRect/>
          </a:stretch>
        </p:blipFill>
        <p:spPr>
          <a:xfrm>
            <a:off x="0" y="6140781"/>
            <a:ext cx="720091" cy="717221"/>
          </a:xfrm>
          <a:prstGeom prst="rect">
            <a:avLst/>
          </a:prstGeom>
        </p:spPr>
      </p:pic>
      <p:sp>
        <p:nvSpPr>
          <p:cNvPr id="2" name="文本框 1"/>
          <p:cNvSpPr txBox="1"/>
          <p:nvPr>
            <p:custDataLst>
              <p:tags r:id="rId3"/>
            </p:custDataLst>
          </p:nvPr>
        </p:nvSpPr>
        <p:spPr>
          <a:xfrm>
            <a:off x="1523957" y="533400"/>
            <a:ext cx="11277689" cy="6096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3400" b="1" spc="180" dirty="0">
                <a:solidFill>
                  <a:schemeClr val="accent1"/>
                </a:solidFill>
                <a:latin typeface="微软雅黑" pitchFamily="34" charset="-122"/>
                <a:ea typeface="微软雅黑" pitchFamily="34" charset="-122"/>
                <a:cs typeface="思源黑体 CN Regular" panose="020B0500000000000000" charset="-122"/>
              </a:rPr>
              <a:t>机器行为   智能检索</a:t>
            </a:r>
          </a:p>
        </p:txBody>
      </p:sp>
      <p:grpSp>
        <p:nvGrpSpPr>
          <p:cNvPr id="36" name="组合 35"/>
          <p:cNvGrpSpPr/>
          <p:nvPr/>
        </p:nvGrpSpPr>
        <p:grpSpPr>
          <a:xfrm>
            <a:off x="3893089" y="1678590"/>
            <a:ext cx="4221416" cy="3535178"/>
            <a:chOff x="4706906" y="2649647"/>
            <a:chExt cx="3105629" cy="2600774"/>
          </a:xfrm>
        </p:grpSpPr>
        <p:sp>
          <p:nvSpPr>
            <p:cNvPr id="37" name="任意多边形: 形状 5"/>
            <p:cNvSpPr/>
            <p:nvPr/>
          </p:nvSpPr>
          <p:spPr>
            <a:xfrm>
              <a:off x="4706906" y="3012265"/>
              <a:ext cx="3105629" cy="2238156"/>
            </a:xfrm>
            <a:custGeom>
              <a:avLst/>
              <a:gdLst>
                <a:gd name="connsiteX0" fmla="*/ 2992542 w 3105629"/>
                <a:gd name="connsiteY0" fmla="*/ 0 h 2238157"/>
                <a:gd name="connsiteX1" fmla="*/ 3054029 w 3105629"/>
                <a:gd name="connsiteY1" fmla="*/ 189522 h 2238157"/>
                <a:gd name="connsiteX2" fmla="*/ 3105629 w 3105629"/>
                <a:gd name="connsiteY2" fmla="*/ 599138 h 2238157"/>
                <a:gd name="connsiteX3" fmla="*/ 1466610 w 3105629"/>
                <a:gd name="connsiteY3" fmla="*/ 2238157 h 2238157"/>
                <a:gd name="connsiteX4" fmla="*/ 25412 w 3105629"/>
                <a:gd name="connsiteY4" fmla="*/ 1380392 h 2238157"/>
                <a:gd name="connsiteX5" fmla="*/ 0 w 3105629"/>
                <a:gd name="connsiteY5" fmla="*/ 1327640 h 2238157"/>
                <a:gd name="connsiteX6" fmla="*/ 304908 w 3105629"/>
                <a:gd name="connsiteY6" fmla="*/ 1177139 h 2238157"/>
                <a:gd name="connsiteX7" fmla="*/ 386482 w 3105629"/>
                <a:gd name="connsiteY7" fmla="*/ 1327427 h 2238157"/>
                <a:gd name="connsiteX8" fmla="*/ 1466609 w 3105629"/>
                <a:gd name="connsiteY8" fmla="*/ 1901726 h 2238157"/>
                <a:gd name="connsiteX9" fmla="*/ 2769198 w 3105629"/>
                <a:gd name="connsiteY9" fmla="*/ 599137 h 2238157"/>
                <a:gd name="connsiteX10" fmla="*/ 2678847 w 3105629"/>
                <a:gd name="connsiteY10" fmla="*/ 121511 h 2238157"/>
                <a:gd name="connsiteX11" fmla="*/ 2676660 w 3105629"/>
                <a:gd name="connsiteY11" fmla="*/ 116825 h 223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5629" h="2238157">
                  <a:moveTo>
                    <a:pt x="2992542" y="0"/>
                  </a:moveTo>
                  <a:lnTo>
                    <a:pt x="3054029" y="189522"/>
                  </a:lnTo>
                  <a:cubicBezTo>
                    <a:pt x="3087714" y="320446"/>
                    <a:pt x="3105629" y="457700"/>
                    <a:pt x="3105629" y="599138"/>
                  </a:cubicBezTo>
                  <a:cubicBezTo>
                    <a:pt x="3105629" y="1504343"/>
                    <a:pt x="2371815" y="2238157"/>
                    <a:pt x="1466610" y="2238157"/>
                  </a:cubicBezTo>
                  <a:cubicBezTo>
                    <a:pt x="844282" y="2238157"/>
                    <a:pt x="302962" y="1891315"/>
                    <a:pt x="25412" y="1380392"/>
                  </a:cubicBezTo>
                  <a:lnTo>
                    <a:pt x="0" y="1327640"/>
                  </a:lnTo>
                  <a:lnTo>
                    <a:pt x="304908" y="1177139"/>
                  </a:lnTo>
                  <a:lnTo>
                    <a:pt x="386482" y="1327427"/>
                  </a:lnTo>
                  <a:cubicBezTo>
                    <a:pt x="620567" y="1673918"/>
                    <a:pt x="1016984" y="1901726"/>
                    <a:pt x="1466609" y="1901726"/>
                  </a:cubicBezTo>
                  <a:cubicBezTo>
                    <a:pt x="2186009" y="1901726"/>
                    <a:pt x="2769198" y="1318537"/>
                    <a:pt x="2769198" y="599137"/>
                  </a:cubicBezTo>
                  <a:cubicBezTo>
                    <a:pt x="2769198" y="430528"/>
                    <a:pt x="2737163" y="269401"/>
                    <a:pt x="2678847" y="121511"/>
                  </a:cubicBezTo>
                  <a:lnTo>
                    <a:pt x="2676660" y="116825"/>
                  </a:lnTo>
                  <a:close/>
                </a:path>
              </a:pathLst>
            </a:custGeom>
            <a:gradFill>
              <a:gsLst>
                <a:gs pos="0">
                  <a:srgbClr val="01EFFB"/>
                </a:gs>
                <a:gs pos="100000">
                  <a:srgbClr val="01EFFB">
                    <a:alpha val="37000"/>
                  </a:srgbClr>
                </a:gs>
              </a:gsLst>
              <a:lin ang="54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F0502020204030204"/>
                <a:ea typeface="等线" panose="020F0502020204030204"/>
                <a:cs typeface="+mn-cs"/>
              </a:endParaRPr>
            </a:p>
          </p:txBody>
        </p:sp>
        <p:sp>
          <p:nvSpPr>
            <p:cNvPr id="38" name="任意多边形: 形状 6"/>
            <p:cNvSpPr/>
            <p:nvPr/>
          </p:nvSpPr>
          <p:spPr>
            <a:xfrm rot="20276209">
              <a:off x="5432136" y="2649647"/>
              <a:ext cx="1729124" cy="1880434"/>
            </a:xfrm>
            <a:custGeom>
              <a:avLst/>
              <a:gdLst>
                <a:gd name="connsiteX0" fmla="*/ 1151357 w 1729124"/>
                <a:gd name="connsiteY0" fmla="*/ 0 h 1880434"/>
                <a:gd name="connsiteX1" fmla="*/ 1213853 w 1729124"/>
                <a:gd name="connsiteY1" fmla="*/ 30106 h 1880434"/>
                <a:gd name="connsiteX2" fmla="*/ 1729124 w 1729124"/>
                <a:gd name="connsiteY2" fmla="*/ 895853 h 1880434"/>
                <a:gd name="connsiteX3" fmla="*/ 744543 w 1729124"/>
                <a:gd name="connsiteY3" fmla="*/ 1880434 h 1880434"/>
                <a:gd name="connsiteX4" fmla="*/ 48339 w 1729124"/>
                <a:gd name="connsiteY4" fmla="*/ 1592058 h 1880434"/>
                <a:gd name="connsiteX5" fmla="*/ 0 w 1729124"/>
                <a:gd name="connsiteY5" fmla="*/ 1533469 h 1880434"/>
                <a:gd name="connsiteX6" fmla="*/ 236503 w 1729124"/>
                <a:gd name="connsiteY6" fmla="*/ 1331572 h 1880434"/>
                <a:gd name="connsiteX7" fmla="*/ 274347 w 1729124"/>
                <a:gd name="connsiteY7" fmla="*/ 1377439 h 1880434"/>
                <a:gd name="connsiteX8" fmla="*/ 744541 w 1729124"/>
                <a:gd name="connsiteY8" fmla="*/ 1572200 h 1880434"/>
                <a:gd name="connsiteX9" fmla="*/ 1409497 w 1729124"/>
                <a:gd name="connsiteY9" fmla="*/ 907245 h 1880434"/>
                <a:gd name="connsiteX10" fmla="*/ 1116324 w 1729124"/>
                <a:gd name="connsiteY10" fmla="*/ 355853 h 1880434"/>
                <a:gd name="connsiteX11" fmla="*/ 1021255 w 1729124"/>
                <a:gd name="connsiteY11" fmla="*/ 304252 h 188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9124" h="1880434">
                  <a:moveTo>
                    <a:pt x="1151357" y="0"/>
                  </a:moveTo>
                  <a:lnTo>
                    <a:pt x="1213853" y="30106"/>
                  </a:lnTo>
                  <a:cubicBezTo>
                    <a:pt x="1520772" y="196834"/>
                    <a:pt x="1729124" y="522012"/>
                    <a:pt x="1729124" y="895853"/>
                  </a:cubicBezTo>
                  <a:cubicBezTo>
                    <a:pt x="1729124" y="1439623"/>
                    <a:pt x="1288313" y="1880434"/>
                    <a:pt x="744543" y="1880434"/>
                  </a:cubicBezTo>
                  <a:cubicBezTo>
                    <a:pt x="472659" y="1880434"/>
                    <a:pt x="226514" y="1770231"/>
                    <a:pt x="48339" y="1592058"/>
                  </a:cubicBezTo>
                  <a:lnTo>
                    <a:pt x="0" y="1533469"/>
                  </a:lnTo>
                  <a:lnTo>
                    <a:pt x="236503" y="1331572"/>
                  </a:lnTo>
                  <a:lnTo>
                    <a:pt x="274347" y="1377439"/>
                  </a:lnTo>
                  <a:cubicBezTo>
                    <a:pt x="394681" y="1497772"/>
                    <a:pt x="560919" y="1572200"/>
                    <a:pt x="744541" y="1572200"/>
                  </a:cubicBezTo>
                  <a:cubicBezTo>
                    <a:pt x="1111786" y="1572200"/>
                    <a:pt x="1409497" y="1274489"/>
                    <a:pt x="1409497" y="907245"/>
                  </a:cubicBezTo>
                  <a:cubicBezTo>
                    <a:pt x="1409497" y="677717"/>
                    <a:pt x="1293203" y="475351"/>
                    <a:pt x="1116324" y="355853"/>
                  </a:cubicBezTo>
                  <a:lnTo>
                    <a:pt x="1021255" y="304252"/>
                  </a:lnTo>
                  <a:close/>
                </a:path>
              </a:pathLst>
            </a:custGeom>
            <a:gradFill flip="none" rotWithShape="1">
              <a:gsLst>
                <a:gs pos="0">
                  <a:srgbClr val="01EFFB">
                    <a:alpha val="65000"/>
                  </a:srgbClr>
                </a:gs>
                <a:gs pos="100000">
                  <a:srgbClr val="01EFFB">
                    <a:alpha val="17000"/>
                  </a:srgbClr>
                </a:gs>
              </a:gsLst>
              <a:lin ang="54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F0502020204030204"/>
                <a:ea typeface="等线" panose="020F0502020204030204"/>
                <a:cs typeface="+mn-cs"/>
              </a:endParaRPr>
            </a:p>
          </p:txBody>
        </p:sp>
        <p:sp>
          <p:nvSpPr>
            <p:cNvPr id="39" name="任意多边形: 形状 7"/>
            <p:cNvSpPr/>
            <p:nvPr/>
          </p:nvSpPr>
          <p:spPr>
            <a:xfrm rot="200330">
              <a:off x="4841439" y="2674126"/>
              <a:ext cx="2629676" cy="2243827"/>
            </a:xfrm>
            <a:custGeom>
              <a:avLst/>
              <a:gdLst>
                <a:gd name="connsiteX0" fmla="*/ 2245047 w 2629676"/>
                <a:gd name="connsiteY0" fmla="*/ 0 h 2243827"/>
                <a:gd name="connsiteX1" fmla="*/ 2287810 w 2629676"/>
                <a:gd name="connsiteY1" fmla="*/ 43018 h 2243827"/>
                <a:gd name="connsiteX2" fmla="*/ 2629676 w 2629676"/>
                <a:gd name="connsiteY2" fmla="*/ 927851 h 2243827"/>
                <a:gd name="connsiteX3" fmla="*/ 1313700 w 2629676"/>
                <a:gd name="connsiteY3" fmla="*/ 2243827 h 2243827"/>
                <a:gd name="connsiteX4" fmla="*/ 4518 w 2629676"/>
                <a:gd name="connsiteY4" fmla="*/ 1062402 h 2243827"/>
                <a:gd name="connsiteX5" fmla="*/ 0 w 2629676"/>
                <a:gd name="connsiteY5" fmla="*/ 972944 h 2243827"/>
                <a:gd name="connsiteX6" fmla="*/ 349060 w 2629676"/>
                <a:gd name="connsiteY6" fmla="*/ 972944 h 2243827"/>
                <a:gd name="connsiteX7" fmla="*/ 351212 w 2629676"/>
                <a:gd name="connsiteY7" fmla="*/ 1015575 h 2243827"/>
                <a:gd name="connsiteX8" fmla="*/ 1313701 w 2629676"/>
                <a:gd name="connsiteY8" fmla="*/ 1884139 h 2243827"/>
                <a:gd name="connsiteX9" fmla="*/ 2281184 w 2629676"/>
                <a:gd name="connsiteY9" fmla="*/ 916656 h 2243827"/>
                <a:gd name="connsiteX10" fmla="*/ 2029850 w 2629676"/>
                <a:gd name="connsiteY10" fmla="*/ 266142 h 2243827"/>
                <a:gd name="connsiteX11" fmla="*/ 2007484 w 2629676"/>
                <a:gd name="connsiteY11" fmla="*/ 245571 h 22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9676" h="2243827">
                  <a:moveTo>
                    <a:pt x="2245047" y="0"/>
                  </a:moveTo>
                  <a:lnTo>
                    <a:pt x="2287810" y="43018"/>
                  </a:lnTo>
                  <a:cubicBezTo>
                    <a:pt x="2500217" y="276718"/>
                    <a:pt x="2629676" y="587166"/>
                    <a:pt x="2629676" y="927851"/>
                  </a:cubicBezTo>
                  <a:cubicBezTo>
                    <a:pt x="2629676" y="1654644"/>
                    <a:pt x="2040493" y="2243827"/>
                    <a:pt x="1313700" y="2243827"/>
                  </a:cubicBezTo>
                  <a:cubicBezTo>
                    <a:pt x="632331" y="2243827"/>
                    <a:pt x="71909" y="1725991"/>
                    <a:pt x="4518" y="1062402"/>
                  </a:cubicBezTo>
                  <a:lnTo>
                    <a:pt x="0" y="972944"/>
                  </a:lnTo>
                  <a:lnTo>
                    <a:pt x="349060" y="972944"/>
                  </a:lnTo>
                  <a:lnTo>
                    <a:pt x="351212" y="1015575"/>
                  </a:lnTo>
                  <a:cubicBezTo>
                    <a:pt x="400757" y="1503435"/>
                    <a:pt x="812770" y="1884139"/>
                    <a:pt x="1313701" y="1884139"/>
                  </a:cubicBezTo>
                  <a:cubicBezTo>
                    <a:pt x="1848027" y="1884139"/>
                    <a:pt x="2281184" y="1450983"/>
                    <a:pt x="2281184" y="916656"/>
                  </a:cubicBezTo>
                  <a:cubicBezTo>
                    <a:pt x="2281184" y="666191"/>
                    <a:pt x="2186008" y="437955"/>
                    <a:pt x="2029850" y="266142"/>
                  </a:cubicBezTo>
                  <a:lnTo>
                    <a:pt x="2007484" y="245571"/>
                  </a:lnTo>
                  <a:close/>
                </a:path>
              </a:pathLst>
            </a:custGeom>
            <a:gradFill>
              <a:gsLst>
                <a:gs pos="0">
                  <a:srgbClr val="01EFFB">
                    <a:alpha val="91000"/>
                  </a:srgbClr>
                </a:gs>
                <a:gs pos="100000">
                  <a:srgbClr val="01EFFB">
                    <a:alpha val="24000"/>
                  </a:srgbClr>
                </a:gs>
              </a:gsLst>
              <a:lin ang="54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F0502020204030204"/>
                <a:ea typeface="等线" panose="020F0502020204030204"/>
                <a:cs typeface="+mn-cs"/>
              </a:endParaRPr>
            </a:p>
          </p:txBody>
        </p:sp>
      </p:grpSp>
      <p:sp>
        <p:nvSpPr>
          <p:cNvPr id="11" name="Title 6"/>
          <p:cNvSpPr txBox="1"/>
          <p:nvPr>
            <p:custDataLst>
              <p:tags r:id="rId4"/>
            </p:custDataLst>
          </p:nvPr>
        </p:nvSpPr>
        <p:spPr>
          <a:xfrm>
            <a:off x="4610797" y="2259339"/>
            <a:ext cx="3961791" cy="671208"/>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ts val="0"/>
              </a:spcBef>
              <a:spcAft>
                <a:spcPts val="0"/>
              </a:spcAft>
              <a:buSzPct val="100000"/>
              <a:buFontTx/>
              <a:buNone/>
            </a:pPr>
            <a:r>
              <a:rPr kumimoji="0" lang="zh-CN" altLang="en-US" sz="3600" b="1" i="0" spc="200" noProof="0" dirty="0">
                <a:ln w="3175">
                  <a:noFill/>
                  <a:prstDash val="dash"/>
                </a:ln>
                <a:solidFill>
                  <a:schemeClr val="lt1"/>
                </a:solidFill>
                <a:effectLst/>
                <a:latin typeface="微软雅黑" pitchFamily="34" charset="-122"/>
                <a:ea typeface="微软雅黑" pitchFamily="34" charset="-122"/>
                <a:cs typeface="思源黑体 CN Regular" panose="020B0500000000000000" charset="-122"/>
              </a:rPr>
              <a:t>智能检索的概念</a:t>
            </a:r>
            <a:endParaRPr kumimoji="0" lang="zh-CN" altLang="en-US" sz="3600" b="1" i="0" spc="200" noProof="0" dirty="0">
              <a:ln w="3175">
                <a:noFill/>
                <a:prstDash val="dash"/>
              </a:ln>
              <a:solidFill>
                <a:schemeClr val="lt1"/>
              </a:solidFill>
              <a:effectLst/>
              <a:uLnTx/>
              <a:uFillTx/>
              <a:latin typeface="微软雅黑" pitchFamily="34" charset="-122"/>
              <a:ea typeface="微软雅黑" pitchFamily="34" charset="-122"/>
              <a:cs typeface="思源黑体 CN Regular" panose="020B0500000000000000" charset="-122"/>
            </a:endParaRPr>
          </a:p>
        </p:txBody>
      </p:sp>
      <p:sp>
        <p:nvSpPr>
          <p:cNvPr id="14" name="Title 6"/>
          <p:cNvSpPr txBox="1"/>
          <p:nvPr>
            <p:custDataLst>
              <p:tags r:id="rId5"/>
            </p:custDataLst>
          </p:nvPr>
        </p:nvSpPr>
        <p:spPr>
          <a:xfrm>
            <a:off x="4610161" y="3001033"/>
            <a:ext cx="3961771" cy="1380579"/>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a:lnSpc>
                <a:spcPct val="120000"/>
              </a:lnSpc>
              <a:spcBef>
                <a:spcPts val="0"/>
              </a:spcBef>
              <a:spcAft>
                <a:spcPts val="800"/>
              </a:spcAft>
              <a:buSzPct val="100000"/>
            </a:pPr>
            <a:r>
              <a:rPr lang="zh-CN" altLang="en-US" sz="2000" spc="120" dirty="0">
                <a:ln w="3175">
                  <a:noFill/>
                  <a:prstDash val="dash"/>
                </a:ln>
                <a:solidFill>
                  <a:schemeClr val="lt1"/>
                </a:solidFill>
                <a:latin typeface="微软雅黑" pitchFamily="34" charset="-122"/>
                <a:ea typeface="微软雅黑" pitchFamily="34" charset="-122"/>
                <a:cs typeface="思源黑体 CN Regular" panose="020B0500000000000000" charset="-122"/>
              </a:rPr>
              <a:t>是指利用人工智能的方法从大量信息中尽快找到所需要的信息或知识。</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7"/>
          <a:srcRect b="6333"/>
          <a:stretch>
            <a:fillRect/>
          </a:stretch>
        </p:blipFill>
        <p:spPr>
          <a:xfrm>
            <a:off x="1" y="0"/>
            <a:ext cx="12188191" cy="6858000"/>
          </a:xfrm>
          <a:prstGeom prst="rect">
            <a:avLst/>
          </a:prstGeom>
        </p:spPr>
      </p:pic>
      <p:sp>
        <p:nvSpPr>
          <p:cNvPr id="17" name="椭圆 16"/>
          <p:cNvSpPr/>
          <p:nvPr>
            <p:custDataLst>
              <p:tags r:id="rId2"/>
            </p:custDataLst>
          </p:nvPr>
        </p:nvSpPr>
        <p:spPr>
          <a:xfrm>
            <a:off x="146" y="4922711"/>
            <a:ext cx="713167" cy="713166"/>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itchFamily="34" charset="-122"/>
              <a:ea typeface="微软雅黑" pitchFamily="34" charset="-122"/>
              <a:cs typeface="思源黑体 CN Bold" panose="020B0800000000000000" charset="-122"/>
            </a:endParaRPr>
          </a:p>
        </p:txBody>
      </p:sp>
      <p:sp>
        <p:nvSpPr>
          <p:cNvPr id="6" name="文本框 5"/>
          <p:cNvSpPr txBox="1"/>
          <p:nvPr>
            <p:custDataLst>
              <p:tags r:id="rId3"/>
            </p:custDataLst>
          </p:nvPr>
        </p:nvSpPr>
        <p:spPr>
          <a:xfrm>
            <a:off x="5695950" y="920147"/>
            <a:ext cx="5772151"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600" b="1" spc="200" dirty="0">
                <a:solidFill>
                  <a:schemeClr val="accent1"/>
                </a:solidFill>
                <a:latin typeface="微软雅黑" pitchFamily="34" charset="-122"/>
                <a:ea typeface="微软雅黑" pitchFamily="34" charset="-122"/>
                <a:cs typeface="思源黑体 CN Regular" panose="020B0500000000000000" charset="-122"/>
              </a:rPr>
              <a:t>机器行为    智能机器人</a:t>
            </a:r>
          </a:p>
        </p:txBody>
      </p:sp>
      <p:sp>
        <p:nvSpPr>
          <p:cNvPr id="11" name="Title 6"/>
          <p:cNvSpPr txBox="1"/>
          <p:nvPr>
            <p:custDataLst>
              <p:tags r:id="rId4"/>
            </p:custDataLst>
          </p:nvPr>
        </p:nvSpPr>
        <p:spPr>
          <a:xfrm>
            <a:off x="5505450" y="1641901"/>
            <a:ext cx="5772151" cy="4581703"/>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机器人(Robots)和机器人学：机器人(Robots)是一种可再编程的多功能操作装置。机器人学是在电子学、人工智能、控制论、系统工程、精密机械、信息传感、仿生学、以及心理学等多种学科或技术发展的基础上形成的一种综合性技术学科。</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机器人研究的意义：机器人既是人工智能的研究对象，同时又是人工智能的试验场地，人工智能的所有技术几乎都可以在这个领域得到应用。</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机器人的发展过程： 经历了遥控、程序、自适应、智能机器人、情感机器人。 人工智能的主要研究对象是智能机器人和情感机器人。</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智能机器人具有的能力：感知能力、思维能力和行为能力的机器人。这种机器人能够主动的适应外界环境变化，并能够通过学习丰富自己的知识、提高自己的工作能力。</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情感机器人：是一种具有情感（爱、恨…）和情绪(喜、怒、哀、乐…)功能新一代机器人。</a:t>
            </a:r>
          </a:p>
        </p:txBody>
      </p:sp>
      <p:pic>
        <p:nvPicPr>
          <p:cNvPr id="3" name="图片 2"/>
          <p:cNvPicPr>
            <a:picLocks noChangeAspect="1"/>
          </p:cNvPicPr>
          <p:nvPr/>
        </p:nvPicPr>
        <p:blipFill rotWithShape="1">
          <a:blip r:embed="rId8">
            <a:extLst>
              <a:ext uri="{28A0092B-C50C-407E-A947-70E740481C1C}">
                <a14:useLocalDpi xmlns:a14="http://schemas.microsoft.com/office/drawing/2010/main" val="0"/>
              </a:ext>
            </a:extLst>
          </a:blip>
          <a:srcRect/>
          <a:stretch>
            <a:fillRect/>
          </a:stretch>
        </p:blipFill>
        <p:spPr>
          <a:xfrm>
            <a:off x="449351" y="920023"/>
            <a:ext cx="4656051" cy="4937977"/>
          </a:xfrm>
          <a:prstGeom prst="rect">
            <a:avLst/>
          </a:prstGeom>
        </p:spPr>
      </p:pic>
      <p:sp>
        <p:nvSpPr>
          <p:cNvPr id="4" name="椭圆 3"/>
          <p:cNvSpPr/>
          <p:nvPr>
            <p:custDataLst>
              <p:tags r:id="rId5"/>
            </p:custDataLst>
          </p:nvPr>
        </p:nvSpPr>
        <p:spPr>
          <a:xfrm>
            <a:off x="2286782" y="351346"/>
            <a:ext cx="713167" cy="713166"/>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itchFamily="34" charset="-122"/>
              <a:ea typeface="微软雅黑" pitchFamily="34" charset="-122"/>
              <a:cs typeface="思源黑体 CN Bold" panose="020B0800000000000000"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5"/>
          <a:srcRect b="6333"/>
          <a:stretch>
            <a:fillRect/>
          </a:stretch>
        </p:blipFill>
        <p:spPr>
          <a:xfrm>
            <a:off x="1" y="0"/>
            <a:ext cx="12188191" cy="6858000"/>
          </a:xfrm>
          <a:prstGeom prst="rect">
            <a:avLst/>
          </a:prstGeom>
        </p:spPr>
      </p:pic>
      <p:sp>
        <p:nvSpPr>
          <p:cNvPr id="5" name="文本框 4"/>
          <p:cNvSpPr txBox="1"/>
          <p:nvPr>
            <p:custDataLst>
              <p:tags r:id="rId2"/>
            </p:custDataLst>
          </p:nvPr>
        </p:nvSpPr>
        <p:spPr>
          <a:xfrm>
            <a:off x="1676400" y="817759"/>
            <a:ext cx="9753600" cy="705474"/>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4000" b="1" spc="240" dirty="0">
                <a:solidFill>
                  <a:schemeClr val="accent1"/>
                </a:solidFill>
                <a:latin typeface="微软雅黑" pitchFamily="34" charset="-122"/>
                <a:ea typeface="微软雅黑" pitchFamily="34" charset="-122"/>
                <a:cs typeface="思源黑体 CN Bold" panose="020B0800000000000000" charset="-122"/>
              </a:rPr>
              <a:t>计算智能</a:t>
            </a:r>
          </a:p>
        </p:txBody>
      </p:sp>
      <p:sp>
        <p:nvSpPr>
          <p:cNvPr id="11" name="Title 6"/>
          <p:cNvSpPr txBox="1"/>
          <p:nvPr>
            <p:custDataLst>
              <p:tags r:id="rId3"/>
            </p:custDataLst>
          </p:nvPr>
        </p:nvSpPr>
        <p:spPr>
          <a:xfrm>
            <a:off x="1676415" y="1672985"/>
            <a:ext cx="9753676" cy="112724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lt1"/>
                </a:solidFill>
                <a:latin typeface="微软雅黑" pitchFamily="34" charset="-122"/>
                <a:ea typeface="微软雅黑" pitchFamily="34" charset="-122"/>
                <a:cs typeface="思源黑体 CN Regular" panose="020B0500000000000000" charset="-122"/>
              </a:rPr>
              <a:t>计算智能（Computational Intelligence，CI）是借鉴仿生学的思想，基于人们对生物体智能机理的认识，采用数值计算的方法去模拟和实现人类的智能。</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lt1"/>
                </a:solidFill>
                <a:latin typeface="微软雅黑" pitchFamily="34" charset="-122"/>
                <a:ea typeface="微软雅黑" pitchFamily="34" charset="-122"/>
                <a:cs typeface="思源黑体 CN Regular" panose="020B0500000000000000" charset="-122"/>
              </a:rPr>
              <a:t>计算智能的三大基本领域包括神经计算、进化计算、模糊计算。 </a:t>
            </a:r>
          </a:p>
        </p:txBody>
      </p:sp>
      <p:pic>
        <p:nvPicPr>
          <p:cNvPr id="9" name="图片 8"/>
          <p:cNvPicPr>
            <a:picLocks noChangeAspect="1"/>
          </p:cNvPicPr>
          <p:nvPr/>
        </p:nvPicPr>
        <p:blipFill>
          <a:blip r:embed="rId6" cstate="screen"/>
          <a:srcRect b="29619"/>
          <a:stretch>
            <a:fillRect/>
          </a:stretch>
        </p:blipFill>
        <p:spPr>
          <a:xfrm>
            <a:off x="-26671" y="2430145"/>
            <a:ext cx="9895840" cy="443611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12"/>
          <a:srcRect b="6333"/>
          <a:stretch>
            <a:fillRect/>
          </a:stretch>
        </p:blipFill>
        <p:spPr>
          <a:xfrm>
            <a:off x="1" y="0"/>
            <a:ext cx="12188191" cy="6858000"/>
          </a:xfrm>
          <a:prstGeom prst="rect">
            <a:avLst/>
          </a:prstGeom>
        </p:spPr>
      </p:pic>
      <p:sp>
        <p:nvSpPr>
          <p:cNvPr id="2" name="文本框 1"/>
          <p:cNvSpPr txBox="1"/>
          <p:nvPr>
            <p:custDataLst>
              <p:tags r:id="rId2"/>
            </p:custDataLst>
          </p:nvPr>
        </p:nvSpPr>
        <p:spPr>
          <a:xfrm>
            <a:off x="914407" y="285731"/>
            <a:ext cx="10058476" cy="762000"/>
          </a:xfrm>
          <a:prstGeom prst="rect">
            <a:avLst/>
          </a:prstGeom>
          <a:noFill/>
        </p:spPr>
        <p:txBody>
          <a:bodyPr wrap="square" lIns="63500" tIns="25400" rIns="63500" bIns="25400" rtlCol="0" anchor="b" anchorCtr="0">
            <a:normAutofit fontScale="97500"/>
          </a:bodyPr>
          <a:lstStyle/>
          <a:p>
            <a:pPr marL="0" indent="0" algn="l">
              <a:lnSpc>
                <a:spcPct val="100000"/>
              </a:lnSpc>
              <a:spcBef>
                <a:spcPts val="0"/>
              </a:spcBef>
              <a:spcAft>
                <a:spcPts val="0"/>
              </a:spcAft>
              <a:buSzPct val="100000"/>
              <a:buNone/>
            </a:pPr>
            <a:r>
              <a:rPr lang="zh-CN" altLang="en-US" sz="4400" b="1" spc="280" dirty="0">
                <a:solidFill>
                  <a:schemeClr val="accent1"/>
                </a:solidFill>
                <a:latin typeface="微软雅黑" pitchFamily="34" charset="-122"/>
                <a:ea typeface="微软雅黑" pitchFamily="34" charset="-122"/>
                <a:cs typeface="思源黑体 CN Regular" panose="020B0500000000000000" charset="-122"/>
              </a:rPr>
              <a:t>计算智能   神经计算</a:t>
            </a:r>
          </a:p>
        </p:txBody>
      </p:sp>
      <p:sp>
        <p:nvSpPr>
          <p:cNvPr id="11" name="Title 6"/>
          <p:cNvSpPr txBox="1"/>
          <p:nvPr>
            <p:custDataLst>
              <p:tags r:id="rId3"/>
            </p:custDataLst>
          </p:nvPr>
        </p:nvSpPr>
        <p:spPr>
          <a:xfrm>
            <a:off x="609557" y="1981190"/>
            <a:ext cx="10972876" cy="9906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pPr>
            <a:r>
              <a:rPr lang="zh-CN" altLang="en-US" sz="20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主要研究内容：包括人工神经元的结构和模型，人工神经网络的互连结构和系统模型，基于神经网络的联结学习机制等</a:t>
            </a:r>
          </a:p>
        </p:txBody>
      </p:sp>
      <p:sp>
        <p:nvSpPr>
          <p:cNvPr id="9" name="Title 6"/>
          <p:cNvSpPr txBox="1"/>
          <p:nvPr>
            <p:custDataLst>
              <p:tags r:id="rId4"/>
            </p:custDataLst>
          </p:nvPr>
        </p:nvSpPr>
        <p:spPr>
          <a:xfrm>
            <a:off x="609606" y="3124179"/>
            <a:ext cx="4152900" cy="3124213"/>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pPr>
            <a:r>
              <a:rPr lang="zh-CN" altLang="en-US" sz="2000" spc="140" dirty="0">
                <a:ln w="3175">
                  <a:noFill/>
                  <a:prstDash val="dash"/>
                </a:ln>
                <a:solidFill>
                  <a:schemeClr val="lt1"/>
                </a:solidFill>
                <a:latin typeface="微软雅黑" pitchFamily="34" charset="-122"/>
                <a:ea typeface="微软雅黑" pitchFamily="34" charset="-122"/>
                <a:cs typeface="思源黑体 CN Regular" panose="020B0500000000000000" charset="-122"/>
              </a:rPr>
              <a:t>人工神经元：是指用人工方法构造单个神经元，它有抑制和兴奋两种工作状态，可以接受外界刺激，也可以向外界输出自身的状态，用于模拟生物神经元的结构和功能，是人工神经网络的基本处理单元。</a:t>
            </a:r>
          </a:p>
        </p:txBody>
      </p:sp>
      <p:sp>
        <p:nvSpPr>
          <p:cNvPr id="10" name="Title 6"/>
          <p:cNvSpPr txBox="1"/>
          <p:nvPr>
            <p:custDataLst>
              <p:tags r:id="rId5"/>
            </p:custDataLst>
          </p:nvPr>
        </p:nvSpPr>
        <p:spPr>
          <a:xfrm>
            <a:off x="5080035" y="3124208"/>
            <a:ext cx="6515151" cy="3124213"/>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pPr>
            <a:r>
              <a:rPr lang="zh-CN" altLang="en-US" sz="2000" spc="120" dirty="0">
                <a:ln w="3175">
                  <a:noFill/>
                  <a:prstDash val="dash"/>
                </a:ln>
                <a:solidFill>
                  <a:schemeClr val="lt1"/>
                </a:solidFill>
                <a:latin typeface="微软雅黑" pitchFamily="34" charset="-122"/>
                <a:ea typeface="微软雅黑" pitchFamily="34" charset="-122"/>
                <a:cs typeface="思源黑体 CN Regular" panose="020B0500000000000000" charset="-122"/>
              </a:rPr>
              <a:t>神经计算的概念：亦称神经网络(Neural Network，NN)，它是通过对大量人工神经元的广泛并行互联所形成的一种人工网络系统，用于模拟生物神经系统的结构和功能。</a:t>
            </a:r>
          </a:p>
        </p:txBody>
      </p:sp>
      <p:grpSp>
        <p:nvGrpSpPr>
          <p:cNvPr id="3" name="组合 2"/>
          <p:cNvGrpSpPr/>
          <p:nvPr>
            <p:custDataLst>
              <p:tags r:id="rId6"/>
            </p:custDataLst>
          </p:nvPr>
        </p:nvGrpSpPr>
        <p:grpSpPr>
          <a:xfrm>
            <a:off x="11125289" y="-10795"/>
            <a:ext cx="442595" cy="527050"/>
            <a:chOff x="8403172" y="5693128"/>
            <a:chExt cx="698373" cy="831143"/>
          </a:xfrm>
        </p:grpSpPr>
        <p:sp>
          <p:nvSpPr>
            <p:cNvPr id="4" name="任意多边形: 形状 44"/>
            <p:cNvSpPr/>
            <p:nvPr>
              <p:custDataLst>
                <p:tags r:id="rId9"/>
              </p:custDataLst>
            </p:nvPr>
          </p:nvSpPr>
          <p:spPr>
            <a:xfrm>
              <a:off x="8403172" y="5693128"/>
              <a:ext cx="698373" cy="831143"/>
            </a:xfrm>
            <a:custGeom>
              <a:avLst/>
              <a:gdLst/>
              <a:ahLst/>
              <a:cxnLst/>
              <a:rect l="0" t="0" r="0" b="0"/>
              <a:pathLst>
                <a:path w="334011" h="397511">
                  <a:moveTo>
                    <a:pt x="334010" y="397510"/>
                  </a:moveTo>
                  <a:lnTo>
                    <a:pt x="167640" y="312420"/>
                  </a:lnTo>
                  <a:lnTo>
                    <a:pt x="0" y="397510"/>
                  </a:lnTo>
                  <a:lnTo>
                    <a:pt x="0" y="0"/>
                  </a:lnTo>
                  <a:lnTo>
                    <a:pt x="334010" y="0"/>
                  </a:lnTo>
                </a:path>
              </a:pathLst>
            </a:custGeom>
            <a:solidFill>
              <a:schemeClr val="accent1">
                <a:alpha val="9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solidFill>
                  <a:schemeClr val="dk1"/>
                </a:solidFill>
                <a:latin typeface="微软雅黑" pitchFamily="34" charset="-122"/>
                <a:ea typeface="微软雅黑" pitchFamily="34" charset="-122"/>
                <a:cs typeface="思源黑体 CN Bold" panose="020B0800000000000000" charset="-122"/>
              </a:endParaRPr>
            </a:p>
          </p:txBody>
        </p:sp>
        <p:sp>
          <p:nvSpPr>
            <p:cNvPr id="5" name="PA_ImportSvg_636718263529450003"/>
            <p:cNvSpPr/>
            <p:nvPr>
              <p:custDataLst>
                <p:tags r:id="rId10"/>
              </p:custDataLst>
            </p:nvPr>
          </p:nvSpPr>
          <p:spPr>
            <a:xfrm rot="10800000">
              <a:off x="8540333" y="5873450"/>
              <a:ext cx="407148" cy="317336"/>
            </a:xfrm>
            <a:custGeom>
              <a:avLst/>
              <a:gdLst/>
              <a:ahLst/>
              <a:cxnLst/>
              <a:rect l="l" t="t" r="r" b="b"/>
              <a:pathLst>
                <a:path w="172720" h="134620">
                  <a:moveTo>
                    <a:pt x="62230" y="134620"/>
                  </a:moveTo>
                  <a:lnTo>
                    <a:pt x="0" y="134620"/>
                  </a:lnTo>
                  <a:lnTo>
                    <a:pt x="0" y="90170"/>
                  </a:lnTo>
                  <a:cubicBezTo>
                    <a:pt x="0" y="72390"/>
                    <a:pt x="1270" y="58420"/>
                    <a:pt x="5080" y="46990"/>
                  </a:cubicBezTo>
                  <a:cubicBezTo>
                    <a:pt x="8890" y="36830"/>
                    <a:pt x="13970" y="26670"/>
                    <a:pt x="22860" y="19050"/>
                  </a:cubicBezTo>
                  <a:cubicBezTo>
                    <a:pt x="31750" y="10160"/>
                    <a:pt x="41910" y="3810"/>
                    <a:pt x="55880" y="0"/>
                  </a:cubicBezTo>
                  <a:lnTo>
                    <a:pt x="68580" y="25400"/>
                  </a:lnTo>
                  <a:cubicBezTo>
                    <a:pt x="55880" y="29210"/>
                    <a:pt x="46990" y="35560"/>
                    <a:pt x="41910" y="43180"/>
                  </a:cubicBezTo>
                  <a:cubicBezTo>
                    <a:pt x="36830" y="50800"/>
                    <a:pt x="33020" y="60960"/>
                    <a:pt x="33020" y="72390"/>
                  </a:cubicBezTo>
                  <a:lnTo>
                    <a:pt x="63500" y="72390"/>
                  </a:lnTo>
                  <a:lnTo>
                    <a:pt x="63500" y="134620"/>
                  </a:lnTo>
                  <a:moveTo>
                    <a:pt x="166370" y="134620"/>
                  </a:moveTo>
                  <a:lnTo>
                    <a:pt x="104140" y="134620"/>
                  </a:lnTo>
                  <a:lnTo>
                    <a:pt x="104140" y="90170"/>
                  </a:lnTo>
                  <a:cubicBezTo>
                    <a:pt x="104140" y="72390"/>
                    <a:pt x="105410" y="57150"/>
                    <a:pt x="109220" y="46990"/>
                  </a:cubicBezTo>
                  <a:cubicBezTo>
                    <a:pt x="113031" y="36830"/>
                    <a:pt x="118110" y="26670"/>
                    <a:pt x="127000" y="19050"/>
                  </a:cubicBezTo>
                  <a:cubicBezTo>
                    <a:pt x="135890" y="11430"/>
                    <a:pt x="146050" y="3810"/>
                    <a:pt x="160020" y="0"/>
                  </a:cubicBezTo>
                  <a:lnTo>
                    <a:pt x="172720" y="25400"/>
                  </a:lnTo>
                  <a:cubicBezTo>
                    <a:pt x="160020" y="29210"/>
                    <a:pt x="151130" y="35560"/>
                    <a:pt x="146050" y="43180"/>
                  </a:cubicBezTo>
                  <a:cubicBezTo>
                    <a:pt x="140970" y="50800"/>
                    <a:pt x="137160" y="60960"/>
                    <a:pt x="137160" y="72390"/>
                  </a:cubicBezTo>
                  <a:lnTo>
                    <a:pt x="167640" y="72390"/>
                  </a:lnTo>
                  <a:lnTo>
                    <a:pt x="167640" y="134620"/>
                  </a:lnTo>
                </a:path>
              </a:pathLst>
            </a:custGeom>
            <a:solidFill>
              <a:schemeClr val="l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lt1"/>
                </a:solidFill>
                <a:latin typeface="微软雅黑" pitchFamily="34" charset="-122"/>
                <a:ea typeface="微软雅黑" pitchFamily="34" charset="-122"/>
                <a:cs typeface="思源黑体 CN Bold" panose="020B0800000000000000" charset="-122"/>
              </a:endParaRPr>
            </a:p>
          </p:txBody>
        </p:sp>
      </p:grpSp>
      <p:sp>
        <p:nvSpPr>
          <p:cNvPr id="6" name="矩形 5"/>
          <p:cNvSpPr/>
          <p:nvPr>
            <p:custDataLst>
              <p:tags r:id="rId7"/>
            </p:custDataLst>
          </p:nvPr>
        </p:nvSpPr>
        <p:spPr>
          <a:xfrm>
            <a:off x="609606" y="350146"/>
            <a:ext cx="109220" cy="634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itchFamily="34" charset="-122"/>
              <a:ea typeface="微软雅黑" pitchFamily="34" charset="-122"/>
              <a:cs typeface="思源黑体 CN Bold" panose="020B0800000000000000" charset="-122"/>
            </a:endParaRPr>
          </a:p>
        </p:txBody>
      </p:sp>
      <p:cxnSp>
        <p:nvCxnSpPr>
          <p:cNvPr id="7" name="直接连接符 6"/>
          <p:cNvCxnSpPr/>
          <p:nvPr>
            <p:custDataLst>
              <p:tags r:id="rId8"/>
            </p:custDataLst>
          </p:nvPr>
        </p:nvCxnSpPr>
        <p:spPr>
          <a:xfrm flipH="1">
            <a:off x="609556" y="2894942"/>
            <a:ext cx="10972888" cy="0"/>
          </a:xfrm>
          <a:prstGeom prst="line">
            <a:avLst/>
          </a:prstGeom>
          <a:ln w="1270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6"/>
          <a:srcRect b="6333"/>
          <a:stretch>
            <a:fillRect/>
          </a:stretch>
        </p:blipFill>
        <p:spPr>
          <a:xfrm>
            <a:off x="1" y="0"/>
            <a:ext cx="12188191" cy="6858000"/>
          </a:xfrm>
          <a:prstGeom prst="rect">
            <a:avLst/>
          </a:prstGeom>
        </p:spPr>
      </p:pic>
      <p:pic>
        <p:nvPicPr>
          <p:cNvPr id="15" name="图片 14"/>
          <p:cNvPicPr>
            <a:picLocks noChangeAspect="1"/>
          </p:cNvPicPr>
          <p:nvPr/>
        </p:nvPicPr>
        <p:blipFill rotWithShape="1">
          <a:blip r:embed="rId7">
            <a:extLst>
              <a:ext uri="{28A0092B-C50C-407E-A947-70E740481C1C}">
                <a14:useLocalDpi xmlns:a14="http://schemas.microsoft.com/office/drawing/2010/main" val="0"/>
              </a:ext>
            </a:extLst>
          </a:blip>
          <a:srcRect l="-1818"/>
          <a:stretch>
            <a:fillRect/>
          </a:stretch>
        </p:blipFill>
        <p:spPr>
          <a:xfrm>
            <a:off x="6750051" y="1150622"/>
            <a:ext cx="4768215" cy="4243705"/>
          </a:xfrm>
          <a:prstGeom prst="rect">
            <a:avLst/>
          </a:prstGeom>
        </p:spPr>
      </p:pic>
      <p:pic>
        <p:nvPicPr>
          <p:cNvPr id="7" name="图片 6"/>
          <p:cNvPicPr/>
          <p:nvPr userDrawn="1">
            <p:custDataLst>
              <p:tags r:id="rId2"/>
            </p:custDataLst>
          </p:nvPr>
        </p:nvPicPr>
        <p:blipFill>
          <a:blip r:embed="rId8" r:link="rId9"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4" name="矩形 3"/>
          <p:cNvSpPr/>
          <p:nvPr>
            <p:custDataLst>
              <p:tags r:id="rId3"/>
            </p:custDataLst>
          </p:nvPr>
        </p:nvSpPr>
        <p:spPr>
          <a:xfrm>
            <a:off x="1" y="762008"/>
            <a:ext cx="762007" cy="1524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itchFamily="34" charset="-122"/>
              <a:ea typeface="微软雅黑" pitchFamily="34" charset="-122"/>
              <a:cs typeface="思源黑体 CN Bold" panose="020B0800000000000000" charset="-122"/>
            </a:endParaRPr>
          </a:p>
        </p:txBody>
      </p:sp>
      <p:sp>
        <p:nvSpPr>
          <p:cNvPr id="11" name="Title 6"/>
          <p:cNvSpPr txBox="1"/>
          <p:nvPr>
            <p:custDataLst>
              <p:tags r:id="rId4"/>
            </p:custDataLst>
          </p:nvPr>
        </p:nvSpPr>
        <p:spPr>
          <a:xfrm>
            <a:off x="1485907" y="1647727"/>
            <a:ext cx="4572039" cy="3289935"/>
          </a:xfrm>
          <a:prstGeom prst="rect">
            <a:avLst/>
          </a:prstGeom>
          <a:noFill/>
          <a:ln w="3175">
            <a:noFill/>
            <a:prstDash val="dash"/>
          </a:ln>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base">
              <a:lnSpc>
                <a:spcPct val="120000"/>
              </a:lnSpc>
              <a:spcBef>
                <a:spcPts val="0"/>
              </a:spcBef>
              <a:spcAft>
                <a:spcPts val="800"/>
              </a:spcAft>
              <a:buSzPct val="100000"/>
              <a:buNone/>
            </a:pPr>
            <a:r>
              <a:rPr lang="zh-CN" altLang="en-US" sz="16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人工神经网络的互连结构（或称拓扑结构）是指单个神经元之间的连接模式，它是构造神经网络的基础。从互连结构的角度，神经网络可分为前馈网络和反馈网络两种主要类型。</a:t>
            </a:r>
          </a:p>
          <a:p>
            <a:pPr marL="533400" lvl="1" indent="-254000" algn="l" fontAlgn="ctr">
              <a:lnSpc>
                <a:spcPct val="120000"/>
              </a:lnSpc>
              <a:spcBef>
                <a:spcPts val="0"/>
              </a:spcBef>
              <a:spcAft>
                <a:spcPts val="800"/>
              </a:spcAft>
              <a:buSzPct val="100000"/>
              <a:buFont typeface="思源黑体 CN Bold" panose="020B0800000000000000" charset="-122"/>
              <a:buChar char="○"/>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网络模型是对网络结构、连接权值和学习能力的总括。最常用的有传统的感知器模型，具有误差前向传播功能的前向传播网络模型，采用反馈连接方式的反馈网络模型等。</a:t>
            </a:r>
          </a:p>
          <a:p>
            <a:pPr marL="533400" lvl="1" indent="-254000" algn="l" fontAlgn="ctr">
              <a:lnSpc>
                <a:spcPct val="120000"/>
              </a:lnSpc>
              <a:spcBef>
                <a:spcPts val="0"/>
              </a:spcBef>
              <a:spcAft>
                <a:spcPts val="800"/>
              </a:spcAft>
              <a:buSzPct val="100000"/>
              <a:buFont typeface="思源黑体 CN Bold" panose="020B0800000000000000" charset="-122"/>
              <a:buChar char="○"/>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神经网络具有自学习、自组织、自适应、联想、模糊推理等能力，在模仿生物神经计算方面有一定优势。目前，神经计算的研究和应用已渗透到许多领域，如机器学习、专家系统、智能控制、模式识别等。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5"/>
          <a:srcRect b="15276"/>
          <a:stretch>
            <a:fillRect/>
          </a:stretch>
        </p:blipFill>
        <p:spPr>
          <a:xfrm>
            <a:off x="1" y="0"/>
            <a:ext cx="12188191" cy="6858000"/>
          </a:xfrm>
          <a:prstGeom prst="rect">
            <a:avLst/>
          </a:prstGeom>
        </p:spPr>
      </p:pic>
      <p:pic>
        <p:nvPicPr>
          <p:cNvPr id="3" name="图片 2" descr="51miz-E1192549-64DE3726"/>
          <p:cNvPicPr>
            <a:picLocks noChangeAspect="1"/>
          </p:cNvPicPr>
          <p:nvPr/>
        </p:nvPicPr>
        <p:blipFill>
          <a:blip r:embed="rId16"/>
          <a:srcRect r="5359" b="11343"/>
          <a:stretch>
            <a:fillRect/>
          </a:stretch>
        </p:blipFill>
        <p:spPr>
          <a:xfrm flipH="1">
            <a:off x="272417" y="755652"/>
            <a:ext cx="11538585" cy="6101715"/>
          </a:xfrm>
          <a:prstGeom prst="rect">
            <a:avLst/>
          </a:prstGeom>
        </p:spPr>
      </p:pic>
      <p:sp>
        <p:nvSpPr>
          <p:cNvPr id="87" name="圆角矩形 86"/>
          <p:cNvSpPr/>
          <p:nvPr>
            <p:custDataLst>
              <p:tags r:id="rId2"/>
            </p:custDataLst>
          </p:nvPr>
        </p:nvSpPr>
        <p:spPr bwMode="auto">
          <a:xfrm>
            <a:off x="1858327" y="2514003"/>
            <a:ext cx="4727235" cy="1103883"/>
          </a:xfrm>
          <a:prstGeom prst="roundRect">
            <a:avLst/>
          </a:prstGeom>
          <a:noFill/>
          <a:ln w="9525">
            <a:solidFill>
              <a:schemeClr val="lt1"/>
            </a:solidFill>
            <a:round/>
          </a:ln>
        </p:spPr>
        <p:txBody>
          <a:bodyPr rot="0" spcFirstLastPara="0" vert="horz" wrap="square" lIns="91440" tIns="45720" rIns="91440" bIns="45720" anchor="ctr" anchorCtr="0" forceAA="0" compatLnSpc="1">
            <a:normAutofit/>
          </a:bodyPr>
          <a:lstStyle/>
          <a:p>
            <a:pPr algn="r">
              <a:lnSpc>
                <a:spcPct val="130000"/>
              </a:lnSpc>
            </a:pPr>
            <a:endParaRPr lang="en-US" altLang="zh-CN" sz="1100" dirty="0">
              <a:solidFill>
                <a:schemeClr val="dk1"/>
              </a:solidFill>
              <a:latin typeface="微软雅黑" pitchFamily="34" charset="-122"/>
              <a:ea typeface="微软雅黑" pitchFamily="34" charset="-122"/>
              <a:cs typeface="思源黑体 CN Bold" panose="020B0800000000000000" charset="-122"/>
            </a:endParaRPr>
          </a:p>
        </p:txBody>
      </p:sp>
      <p:sp>
        <p:nvSpPr>
          <p:cNvPr id="88" name="梯形 87"/>
          <p:cNvSpPr/>
          <p:nvPr>
            <p:custDataLst>
              <p:tags r:id="rId3"/>
            </p:custDataLst>
          </p:nvPr>
        </p:nvSpPr>
        <p:spPr bwMode="auto">
          <a:xfrm flipV="1">
            <a:off x="2094486" y="3617885"/>
            <a:ext cx="943269" cy="49682"/>
          </a:xfrm>
          <a:prstGeom prst="trapezoid">
            <a:avLst>
              <a:gd name="adj" fmla="val 154634"/>
            </a:avLst>
          </a:prstGeom>
          <a:solidFill>
            <a:schemeClr val="lt1"/>
          </a:solidFill>
          <a:ln w="19050">
            <a:noFill/>
            <a:round/>
          </a:ln>
        </p:spPr>
        <p:txBody>
          <a:bodyPr wrap="square" lIns="91440" tIns="45720" rIns="91440" bIns="45720" anchor="ctr">
            <a:normAutofit fontScale="25000" lnSpcReduction="20000"/>
          </a:bodyPr>
          <a:lstStyle/>
          <a:p>
            <a:pPr algn="ctr"/>
            <a:endParaRPr dirty="0">
              <a:solidFill>
                <a:schemeClr val="dk1"/>
              </a:solidFill>
              <a:latin typeface="微软雅黑" pitchFamily="34" charset="-122"/>
              <a:ea typeface="微软雅黑" pitchFamily="34" charset="-122"/>
              <a:cs typeface="思源黑体 CN Bold" panose="020B0800000000000000" charset="-122"/>
            </a:endParaRPr>
          </a:p>
        </p:txBody>
      </p:sp>
      <p:sp>
        <p:nvSpPr>
          <p:cNvPr id="89" name="梯形 88"/>
          <p:cNvSpPr/>
          <p:nvPr>
            <p:custDataLst>
              <p:tags r:id="rId4"/>
            </p:custDataLst>
          </p:nvPr>
        </p:nvSpPr>
        <p:spPr bwMode="auto">
          <a:xfrm>
            <a:off x="2095166" y="2464320"/>
            <a:ext cx="943269" cy="49682"/>
          </a:xfrm>
          <a:prstGeom prst="trapezoid">
            <a:avLst>
              <a:gd name="adj" fmla="val 154634"/>
            </a:avLst>
          </a:prstGeom>
          <a:solidFill>
            <a:schemeClr val="lt1"/>
          </a:solidFill>
          <a:ln w="19050">
            <a:noFill/>
            <a:round/>
          </a:ln>
        </p:spPr>
        <p:txBody>
          <a:bodyPr wrap="square" lIns="91440" tIns="45720" rIns="91440" bIns="45720" anchor="ctr">
            <a:normAutofit fontScale="25000" lnSpcReduction="20000"/>
          </a:bodyPr>
          <a:lstStyle/>
          <a:p>
            <a:pPr algn="ctr"/>
            <a:endParaRPr dirty="0">
              <a:solidFill>
                <a:schemeClr val="dk1"/>
              </a:solidFill>
              <a:latin typeface="微软雅黑" pitchFamily="34" charset="-122"/>
              <a:ea typeface="微软雅黑" pitchFamily="34" charset="-122"/>
              <a:cs typeface="思源黑体 CN Bold" panose="020B0800000000000000" charset="-122"/>
            </a:endParaRPr>
          </a:p>
        </p:txBody>
      </p:sp>
      <p:sp>
        <p:nvSpPr>
          <p:cNvPr id="90" name="矩形 89"/>
          <p:cNvSpPr/>
          <p:nvPr>
            <p:custDataLst>
              <p:tags r:id="rId5"/>
            </p:custDataLst>
          </p:nvPr>
        </p:nvSpPr>
        <p:spPr bwMode="auto">
          <a:xfrm>
            <a:off x="2229238" y="2461599"/>
            <a:ext cx="673764" cy="1206649"/>
          </a:xfrm>
          <a:prstGeom prst="rect">
            <a:avLst/>
          </a:prstGeom>
          <a:solidFill>
            <a:schemeClr val="accent1"/>
          </a:solidFill>
          <a:ln w="19050">
            <a:noFill/>
            <a:round/>
          </a:ln>
        </p:spPr>
        <p:txBody>
          <a:bodyPr rot="0" spcFirstLastPara="0" vert="horz" wrap="square" lIns="91440" tIns="45720" rIns="91440" bIns="45720" anchor="ctr" anchorCtr="1" forceAA="0" compatLnSpc="1">
            <a:normAutofit/>
          </a:bodyPr>
          <a:lstStyle/>
          <a:p>
            <a:pPr algn="ctr"/>
            <a:r>
              <a:rPr lang="en-US" altLang="zh-CN" sz="2000" b="1" dirty="0">
                <a:solidFill>
                  <a:schemeClr val="dk1"/>
                </a:solidFill>
                <a:latin typeface="微软雅黑" pitchFamily="34" charset="-122"/>
                <a:ea typeface="微软雅黑" pitchFamily="34" charset="-122"/>
                <a:cs typeface="思源黑体 CN Bold" panose="020B0800000000000000" charset="-122"/>
              </a:rPr>
              <a:t>01</a:t>
            </a:r>
          </a:p>
        </p:txBody>
      </p:sp>
      <p:sp>
        <p:nvSpPr>
          <p:cNvPr id="91" name="文本框 90"/>
          <p:cNvSpPr txBox="1"/>
          <p:nvPr>
            <p:custDataLst>
              <p:tags r:id="rId6"/>
            </p:custDataLst>
          </p:nvPr>
        </p:nvSpPr>
        <p:spPr>
          <a:xfrm>
            <a:off x="3049665" y="2539863"/>
            <a:ext cx="4119487" cy="1052160"/>
          </a:xfrm>
          <a:prstGeom prst="rect">
            <a:avLst/>
          </a:prstGeom>
          <a:noFill/>
        </p:spPr>
        <p:txBody>
          <a:bodyPr wrap="square" rtlCol="0" anchor="ctr" anchorCtr="0">
            <a:normAutofit/>
          </a:bodyPr>
          <a:lstStyle/>
          <a:p>
            <a:pPr marL="0" lvl="0" indent="0" algn="l">
              <a:lnSpc>
                <a:spcPct val="120000"/>
              </a:lnSpc>
              <a:spcBef>
                <a:spcPts val="0"/>
              </a:spcBef>
              <a:spcAft>
                <a:spcPts val="0"/>
              </a:spcAft>
              <a:buSzPct val="100000"/>
            </a:pPr>
            <a:r>
              <a:rPr lang="en-US" altLang="zh-CN" sz="2000" b="1" spc="300" dirty="0">
                <a:solidFill>
                  <a:schemeClr val="lt1"/>
                </a:solidFill>
                <a:latin typeface="微软雅黑" pitchFamily="34" charset="-122"/>
                <a:ea typeface="微软雅黑" pitchFamily="34" charset="-122"/>
                <a:cs typeface="思源黑体 CN Bold" panose="020B0800000000000000" charset="-122"/>
              </a:rPr>
              <a:t>AI的主要研究和应用领域</a:t>
            </a:r>
          </a:p>
        </p:txBody>
      </p:sp>
      <p:sp>
        <p:nvSpPr>
          <p:cNvPr id="17" name="圆角矩形 16"/>
          <p:cNvSpPr/>
          <p:nvPr>
            <p:custDataLst>
              <p:tags r:id="rId7"/>
            </p:custDataLst>
          </p:nvPr>
        </p:nvSpPr>
        <p:spPr bwMode="auto">
          <a:xfrm>
            <a:off x="1859008" y="4299136"/>
            <a:ext cx="4727235" cy="1103883"/>
          </a:xfrm>
          <a:prstGeom prst="roundRect">
            <a:avLst/>
          </a:prstGeom>
          <a:noFill/>
          <a:ln w="9525">
            <a:solidFill>
              <a:schemeClr val="lt1"/>
            </a:solidFill>
            <a:round/>
          </a:ln>
        </p:spPr>
        <p:txBody>
          <a:bodyPr rot="0" spcFirstLastPara="0" vert="horz" wrap="square" lIns="91440" tIns="45720" rIns="91440" bIns="45720" anchor="ctr" anchorCtr="0" forceAA="0" compatLnSpc="1">
            <a:normAutofit/>
          </a:bodyPr>
          <a:lstStyle/>
          <a:p>
            <a:pPr algn="r">
              <a:lnSpc>
                <a:spcPct val="130000"/>
              </a:lnSpc>
            </a:pPr>
            <a:endParaRPr lang="en-US" altLang="zh-CN" sz="1100" dirty="0">
              <a:solidFill>
                <a:schemeClr val="dk1"/>
              </a:solidFill>
              <a:latin typeface="微软雅黑" pitchFamily="34" charset="-122"/>
              <a:ea typeface="微软雅黑" pitchFamily="34" charset="-122"/>
              <a:cs typeface="思源黑体 CN Bold" panose="020B0800000000000000" charset="-122"/>
            </a:endParaRPr>
          </a:p>
        </p:txBody>
      </p:sp>
      <p:sp>
        <p:nvSpPr>
          <p:cNvPr id="18" name="梯形 17"/>
          <p:cNvSpPr/>
          <p:nvPr>
            <p:custDataLst>
              <p:tags r:id="rId8"/>
            </p:custDataLst>
          </p:nvPr>
        </p:nvSpPr>
        <p:spPr bwMode="auto">
          <a:xfrm flipV="1">
            <a:off x="2095166" y="5403018"/>
            <a:ext cx="943269" cy="49682"/>
          </a:xfrm>
          <a:prstGeom prst="trapezoid">
            <a:avLst>
              <a:gd name="adj" fmla="val 154634"/>
            </a:avLst>
          </a:prstGeom>
          <a:solidFill>
            <a:schemeClr val="lt1"/>
          </a:solidFill>
          <a:ln w="19050">
            <a:noFill/>
            <a:round/>
          </a:ln>
        </p:spPr>
        <p:txBody>
          <a:bodyPr wrap="square" lIns="91440" tIns="45720" rIns="91440" bIns="45720" anchor="ctr">
            <a:normAutofit fontScale="25000" lnSpcReduction="20000"/>
          </a:bodyPr>
          <a:lstStyle/>
          <a:p>
            <a:pPr algn="ctr"/>
            <a:endParaRPr dirty="0">
              <a:solidFill>
                <a:schemeClr val="dk1"/>
              </a:solidFill>
              <a:latin typeface="微软雅黑" pitchFamily="34" charset="-122"/>
              <a:ea typeface="微软雅黑" pitchFamily="34" charset="-122"/>
              <a:cs typeface="思源黑体 CN Bold" panose="020B0800000000000000" charset="-122"/>
            </a:endParaRPr>
          </a:p>
        </p:txBody>
      </p:sp>
      <p:sp>
        <p:nvSpPr>
          <p:cNvPr id="19" name="梯形 18"/>
          <p:cNvSpPr/>
          <p:nvPr>
            <p:custDataLst>
              <p:tags r:id="rId9"/>
            </p:custDataLst>
          </p:nvPr>
        </p:nvSpPr>
        <p:spPr bwMode="auto">
          <a:xfrm>
            <a:off x="2095847" y="4249453"/>
            <a:ext cx="943269" cy="49682"/>
          </a:xfrm>
          <a:prstGeom prst="trapezoid">
            <a:avLst>
              <a:gd name="adj" fmla="val 154634"/>
            </a:avLst>
          </a:prstGeom>
          <a:solidFill>
            <a:schemeClr val="lt1"/>
          </a:solidFill>
          <a:ln w="19050">
            <a:noFill/>
            <a:round/>
          </a:ln>
        </p:spPr>
        <p:txBody>
          <a:bodyPr wrap="square" lIns="91440" tIns="45720" rIns="91440" bIns="45720" anchor="ctr">
            <a:normAutofit fontScale="25000" lnSpcReduction="20000"/>
          </a:bodyPr>
          <a:lstStyle/>
          <a:p>
            <a:pPr algn="ctr"/>
            <a:endParaRPr dirty="0">
              <a:solidFill>
                <a:schemeClr val="dk1"/>
              </a:solidFill>
              <a:latin typeface="微软雅黑" pitchFamily="34" charset="-122"/>
              <a:ea typeface="微软雅黑" pitchFamily="34" charset="-122"/>
              <a:cs typeface="思源黑体 CN Bold" panose="020B0800000000000000" charset="-122"/>
            </a:endParaRPr>
          </a:p>
        </p:txBody>
      </p:sp>
      <p:sp>
        <p:nvSpPr>
          <p:cNvPr id="20" name="矩形 19"/>
          <p:cNvSpPr/>
          <p:nvPr>
            <p:custDataLst>
              <p:tags r:id="rId10"/>
            </p:custDataLst>
          </p:nvPr>
        </p:nvSpPr>
        <p:spPr bwMode="auto">
          <a:xfrm>
            <a:off x="2229919" y="4246733"/>
            <a:ext cx="673764" cy="1206649"/>
          </a:xfrm>
          <a:prstGeom prst="rect">
            <a:avLst/>
          </a:prstGeom>
          <a:solidFill>
            <a:schemeClr val="accent1"/>
          </a:solidFill>
          <a:ln w="19050">
            <a:noFill/>
            <a:round/>
          </a:ln>
        </p:spPr>
        <p:txBody>
          <a:bodyPr rot="0" spcFirstLastPara="0" vert="horz" wrap="square" lIns="91440" tIns="45720" rIns="91440" bIns="45720" anchor="ctr" anchorCtr="1" forceAA="0" compatLnSpc="1">
            <a:normAutofit/>
          </a:bodyPr>
          <a:lstStyle/>
          <a:p>
            <a:pPr algn="ctr"/>
            <a:r>
              <a:rPr lang="en-US" altLang="zh-CN" sz="2000" b="1" dirty="0">
                <a:solidFill>
                  <a:schemeClr val="dk1"/>
                </a:solidFill>
                <a:latin typeface="微软雅黑" pitchFamily="34" charset="-122"/>
                <a:ea typeface="微软雅黑" pitchFamily="34" charset="-122"/>
                <a:cs typeface="思源黑体 CN Bold" panose="020B0800000000000000" charset="-122"/>
              </a:rPr>
              <a:t>02</a:t>
            </a:r>
          </a:p>
        </p:txBody>
      </p:sp>
      <p:sp>
        <p:nvSpPr>
          <p:cNvPr id="21" name="文本框 20"/>
          <p:cNvSpPr txBox="1"/>
          <p:nvPr>
            <p:custDataLst>
              <p:tags r:id="rId11"/>
            </p:custDataLst>
          </p:nvPr>
        </p:nvSpPr>
        <p:spPr>
          <a:xfrm>
            <a:off x="3050346" y="4324996"/>
            <a:ext cx="3834327" cy="1052160"/>
          </a:xfrm>
          <a:prstGeom prst="rect">
            <a:avLst/>
          </a:prstGeom>
          <a:noFill/>
        </p:spPr>
        <p:txBody>
          <a:bodyPr wrap="square" rtlCol="0" anchor="ctr" anchorCtr="0">
            <a:normAutofit/>
          </a:bodyPr>
          <a:lstStyle/>
          <a:p>
            <a:pPr marL="0" lvl="0" indent="0" algn="l">
              <a:lnSpc>
                <a:spcPct val="120000"/>
              </a:lnSpc>
              <a:spcBef>
                <a:spcPts val="0"/>
              </a:spcBef>
              <a:spcAft>
                <a:spcPts val="0"/>
              </a:spcAft>
              <a:buSzPct val="100000"/>
            </a:pPr>
            <a:r>
              <a:rPr lang="zh-CN" altLang="en-US" sz="2000" b="1" spc="300" dirty="0">
                <a:solidFill>
                  <a:schemeClr val="lt1"/>
                </a:solidFill>
                <a:latin typeface="微软雅黑" pitchFamily="34" charset="-122"/>
                <a:ea typeface="微软雅黑" pitchFamily="34" charset="-122"/>
                <a:cs typeface="思源黑体 CN Bold" panose="020B0800000000000000" charset="-122"/>
              </a:rPr>
              <a:t>人工智能的典型应用</a:t>
            </a:r>
          </a:p>
        </p:txBody>
      </p:sp>
      <p:sp>
        <p:nvSpPr>
          <p:cNvPr id="16" name="文本框 15"/>
          <p:cNvSpPr txBox="1"/>
          <p:nvPr>
            <p:custDataLst>
              <p:tags r:id="rId12"/>
            </p:custDataLst>
          </p:nvPr>
        </p:nvSpPr>
        <p:spPr>
          <a:xfrm>
            <a:off x="1858645" y="1825627"/>
            <a:ext cx="3292475" cy="337185"/>
          </a:xfrm>
          <a:prstGeom prst="rect">
            <a:avLst/>
          </a:prstGeom>
          <a:noFill/>
        </p:spPr>
        <p:txBody>
          <a:bodyPr wrap="square" lIns="91440" tIns="45720" rIns="91440" bIns="45720" rtlCol="0">
            <a:normAutofit fontScale="97500"/>
          </a:bodyPr>
          <a:lstStyle/>
          <a:p>
            <a:r>
              <a:rPr lang="en-US" altLang="zh-CN" sz="1600" b="1" spc="600" dirty="0">
                <a:solidFill>
                  <a:schemeClr val="lt1"/>
                </a:solidFill>
                <a:uFillTx/>
                <a:latin typeface="微软雅黑" pitchFamily="34" charset="-122"/>
                <a:ea typeface="微软雅黑" pitchFamily="34" charset="-122"/>
                <a:cs typeface="思源黑体 CN Bold" panose="020B0800000000000000" charset="-122"/>
                <a:sym typeface="+mn-ea"/>
              </a:rPr>
              <a:t>CONTENTS</a:t>
            </a:r>
          </a:p>
        </p:txBody>
      </p:sp>
      <p:sp>
        <p:nvSpPr>
          <p:cNvPr id="22" name="文本框 21"/>
          <p:cNvSpPr txBox="1"/>
          <p:nvPr>
            <p:custDataLst>
              <p:tags r:id="rId13"/>
            </p:custDataLst>
          </p:nvPr>
        </p:nvSpPr>
        <p:spPr>
          <a:xfrm>
            <a:off x="1858011" y="1118872"/>
            <a:ext cx="3292475" cy="706755"/>
          </a:xfrm>
          <a:prstGeom prst="rect">
            <a:avLst/>
          </a:prstGeom>
          <a:noFill/>
        </p:spPr>
        <p:txBody>
          <a:bodyPr wrap="square" lIns="91440" tIns="45720" rIns="91440" bIns="45720" rtlCol="0">
            <a:normAutofit fontScale="97500"/>
          </a:bodyPr>
          <a:lstStyle/>
          <a:p>
            <a:pPr marL="0" indent="0" algn="l">
              <a:lnSpc>
                <a:spcPct val="100000"/>
              </a:lnSpc>
              <a:spcBef>
                <a:spcPts val="0"/>
              </a:spcBef>
              <a:spcAft>
                <a:spcPts val="0"/>
              </a:spcAft>
              <a:buSzPct val="100000"/>
              <a:buNone/>
            </a:pPr>
            <a:r>
              <a:rPr lang="zh-CN" altLang="en-US" sz="4000" b="1" spc="600" dirty="0">
                <a:solidFill>
                  <a:schemeClr val="bg1"/>
                </a:solidFill>
                <a:latin typeface="微软雅黑" pitchFamily="34" charset="-122"/>
                <a:ea typeface="微软雅黑" pitchFamily="34" charset="-122"/>
                <a:cs typeface="思源黑体 CN Bold" panose="020B0800000000000000" charset="-122"/>
              </a:rPr>
              <a:t>目录</a:t>
            </a:r>
          </a:p>
        </p:txBody>
      </p:sp>
      <p:sp>
        <p:nvSpPr>
          <p:cNvPr id="23" name="TextBox 4">
            <a:extLst>
              <a:ext uri="{FF2B5EF4-FFF2-40B4-BE49-F238E27FC236}">
                <a16:creationId xmlns:a16="http://schemas.microsoft.com/office/drawing/2014/main" xmlns="" id="{EB684C7E-20A7-9694-F2D4-694B922B40F4}"/>
              </a:ext>
            </a:extLst>
          </p:cNvPr>
          <p:cNvSpPr txBox="1"/>
          <p:nvPr/>
        </p:nvSpPr>
        <p:spPr>
          <a:xfrm>
            <a:off x="0" y="0"/>
            <a:ext cx="453650" cy="118430"/>
          </a:xfrm>
          <a:prstGeom prst="rect">
            <a:avLst/>
          </a:prstGeom>
          <a:noFill/>
        </p:spPr>
        <p:txBody>
          <a:bodyPr wrap="square" rtlCol="0">
            <a:spAutoFit/>
          </a:bodyPr>
          <a:lstStyle/>
          <a:p>
            <a:pPr>
              <a:lnSpc>
                <a:spcPct val="200000"/>
              </a:lnSpc>
            </a:pPr>
            <a:r>
              <a:rPr lang="zh-CN" altLang="en-US" sz="100" dirty="0">
                <a:noFill/>
                <a:latin typeface="微软雅黑" panose="020B0503020204020204" pitchFamily="34" charset="-122"/>
                <a:ea typeface="微软雅黑" panose="020B0503020204020204" pitchFamily="34" charset="-122"/>
              </a:rPr>
              <a:t>行业</a:t>
            </a: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模板</a:t>
            </a:r>
            <a:r>
              <a:rPr lang="en-US" altLang="zh-CN" sz="100" dirty="0">
                <a:noFill/>
                <a:latin typeface="微软雅黑" panose="020B0503020204020204" pitchFamily="34" charset="-122"/>
                <a:ea typeface="微软雅黑" panose="020B0503020204020204" pitchFamily="34" charset="-122"/>
              </a:rPr>
              <a:t>http://www.1ppt.com/hangye/</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ppt_x</p:attrName>
                                        </p:attrNameLst>
                                      </p:cBhvr>
                                      <p:tavLst>
                                        <p:tav tm="0">
                                          <p:val>
                                            <p:strVal val="#ppt_x-.2"/>
                                          </p:val>
                                        </p:tav>
                                        <p:tav tm="100000">
                                          <p:val>
                                            <p:strVal val="#ppt_x"/>
                                          </p:val>
                                        </p:tav>
                                      </p:tavLst>
                                    </p:anim>
                                    <p:anim calcmode="lin" valueType="num">
                                      <p:cBhvr>
                                        <p:cTn id="1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1000" fill="hold"/>
                                        <p:tgtEl>
                                          <p:spTgt spid="87"/>
                                        </p:tgtEl>
                                        <p:attrNameLst>
                                          <p:attrName>ppt_w</p:attrName>
                                        </p:attrNameLst>
                                      </p:cBhvr>
                                      <p:tavLst>
                                        <p:tav tm="0">
                                          <p:val>
                                            <p:strVal val="#ppt_w*0.70"/>
                                          </p:val>
                                        </p:tav>
                                        <p:tav tm="100000">
                                          <p:val>
                                            <p:strVal val="#ppt_w"/>
                                          </p:val>
                                        </p:tav>
                                      </p:tavLst>
                                    </p:anim>
                                    <p:anim calcmode="lin" valueType="num">
                                      <p:cBhvr>
                                        <p:cTn id="20" dur="1000" fill="hold"/>
                                        <p:tgtEl>
                                          <p:spTgt spid="87"/>
                                        </p:tgtEl>
                                        <p:attrNameLst>
                                          <p:attrName>ppt_h</p:attrName>
                                        </p:attrNameLst>
                                      </p:cBhvr>
                                      <p:tavLst>
                                        <p:tav tm="0">
                                          <p:val>
                                            <p:strVal val="#ppt_h"/>
                                          </p:val>
                                        </p:tav>
                                        <p:tav tm="100000">
                                          <p:val>
                                            <p:strVal val="#ppt_h"/>
                                          </p:val>
                                        </p:tav>
                                      </p:tavLst>
                                    </p:anim>
                                    <p:animEffect transition="in" filter="fade">
                                      <p:cBhvr>
                                        <p:cTn id="21" dur="1000"/>
                                        <p:tgtEl>
                                          <p:spTgt spid="87"/>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p:cTn id="24" dur="1000" fill="hold"/>
                                        <p:tgtEl>
                                          <p:spTgt spid="88"/>
                                        </p:tgtEl>
                                        <p:attrNameLst>
                                          <p:attrName>ppt_w</p:attrName>
                                        </p:attrNameLst>
                                      </p:cBhvr>
                                      <p:tavLst>
                                        <p:tav tm="0">
                                          <p:val>
                                            <p:strVal val="#ppt_w*0.70"/>
                                          </p:val>
                                        </p:tav>
                                        <p:tav tm="100000">
                                          <p:val>
                                            <p:strVal val="#ppt_w"/>
                                          </p:val>
                                        </p:tav>
                                      </p:tavLst>
                                    </p:anim>
                                    <p:anim calcmode="lin" valueType="num">
                                      <p:cBhvr>
                                        <p:cTn id="25" dur="1000" fill="hold"/>
                                        <p:tgtEl>
                                          <p:spTgt spid="88"/>
                                        </p:tgtEl>
                                        <p:attrNameLst>
                                          <p:attrName>ppt_h</p:attrName>
                                        </p:attrNameLst>
                                      </p:cBhvr>
                                      <p:tavLst>
                                        <p:tav tm="0">
                                          <p:val>
                                            <p:strVal val="#ppt_h"/>
                                          </p:val>
                                        </p:tav>
                                        <p:tav tm="100000">
                                          <p:val>
                                            <p:strVal val="#ppt_h"/>
                                          </p:val>
                                        </p:tav>
                                      </p:tavLst>
                                    </p:anim>
                                    <p:animEffect transition="in" filter="fade">
                                      <p:cBhvr>
                                        <p:cTn id="26" dur="1000"/>
                                        <p:tgtEl>
                                          <p:spTgt spid="88"/>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anim calcmode="lin" valueType="num">
                                      <p:cBhvr>
                                        <p:cTn id="29" dur="1000" fill="hold"/>
                                        <p:tgtEl>
                                          <p:spTgt spid="89"/>
                                        </p:tgtEl>
                                        <p:attrNameLst>
                                          <p:attrName>ppt_w</p:attrName>
                                        </p:attrNameLst>
                                      </p:cBhvr>
                                      <p:tavLst>
                                        <p:tav tm="0">
                                          <p:val>
                                            <p:strVal val="#ppt_w*0.70"/>
                                          </p:val>
                                        </p:tav>
                                        <p:tav tm="100000">
                                          <p:val>
                                            <p:strVal val="#ppt_w"/>
                                          </p:val>
                                        </p:tav>
                                      </p:tavLst>
                                    </p:anim>
                                    <p:anim calcmode="lin" valueType="num">
                                      <p:cBhvr>
                                        <p:cTn id="30" dur="1000" fill="hold"/>
                                        <p:tgtEl>
                                          <p:spTgt spid="89"/>
                                        </p:tgtEl>
                                        <p:attrNameLst>
                                          <p:attrName>ppt_h</p:attrName>
                                        </p:attrNameLst>
                                      </p:cBhvr>
                                      <p:tavLst>
                                        <p:tav tm="0">
                                          <p:val>
                                            <p:strVal val="#ppt_h"/>
                                          </p:val>
                                        </p:tav>
                                        <p:tav tm="100000">
                                          <p:val>
                                            <p:strVal val="#ppt_h"/>
                                          </p:val>
                                        </p:tav>
                                      </p:tavLst>
                                    </p:anim>
                                    <p:animEffect transition="in" filter="fade">
                                      <p:cBhvr>
                                        <p:cTn id="31" dur="1000"/>
                                        <p:tgtEl>
                                          <p:spTgt spid="89"/>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90"/>
                                        </p:tgtEl>
                                        <p:attrNameLst>
                                          <p:attrName>style.visibility</p:attrName>
                                        </p:attrNameLst>
                                      </p:cBhvr>
                                      <p:to>
                                        <p:strVal val="visible"/>
                                      </p:to>
                                    </p:set>
                                    <p:anim calcmode="lin" valueType="num">
                                      <p:cBhvr>
                                        <p:cTn id="34" dur="1000" fill="hold"/>
                                        <p:tgtEl>
                                          <p:spTgt spid="90"/>
                                        </p:tgtEl>
                                        <p:attrNameLst>
                                          <p:attrName>ppt_w</p:attrName>
                                        </p:attrNameLst>
                                      </p:cBhvr>
                                      <p:tavLst>
                                        <p:tav tm="0">
                                          <p:val>
                                            <p:strVal val="#ppt_w*0.70"/>
                                          </p:val>
                                        </p:tav>
                                        <p:tav tm="100000">
                                          <p:val>
                                            <p:strVal val="#ppt_w"/>
                                          </p:val>
                                        </p:tav>
                                      </p:tavLst>
                                    </p:anim>
                                    <p:anim calcmode="lin" valueType="num">
                                      <p:cBhvr>
                                        <p:cTn id="35" dur="1000" fill="hold"/>
                                        <p:tgtEl>
                                          <p:spTgt spid="90"/>
                                        </p:tgtEl>
                                        <p:attrNameLst>
                                          <p:attrName>ppt_h</p:attrName>
                                        </p:attrNameLst>
                                      </p:cBhvr>
                                      <p:tavLst>
                                        <p:tav tm="0">
                                          <p:val>
                                            <p:strVal val="#ppt_h"/>
                                          </p:val>
                                        </p:tav>
                                        <p:tav tm="100000">
                                          <p:val>
                                            <p:strVal val="#ppt_h"/>
                                          </p:val>
                                        </p:tav>
                                      </p:tavLst>
                                    </p:anim>
                                    <p:animEffect transition="in" filter="fade">
                                      <p:cBhvr>
                                        <p:cTn id="36" dur="1000"/>
                                        <p:tgtEl>
                                          <p:spTgt spid="90"/>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91"/>
                                        </p:tgtEl>
                                        <p:attrNameLst>
                                          <p:attrName>style.visibility</p:attrName>
                                        </p:attrNameLst>
                                      </p:cBhvr>
                                      <p:to>
                                        <p:strVal val="visible"/>
                                      </p:to>
                                    </p:set>
                                    <p:anim calcmode="lin" valueType="num">
                                      <p:cBhvr>
                                        <p:cTn id="39" dur="1000" fill="hold"/>
                                        <p:tgtEl>
                                          <p:spTgt spid="91"/>
                                        </p:tgtEl>
                                        <p:attrNameLst>
                                          <p:attrName>ppt_w</p:attrName>
                                        </p:attrNameLst>
                                      </p:cBhvr>
                                      <p:tavLst>
                                        <p:tav tm="0">
                                          <p:val>
                                            <p:strVal val="#ppt_w*0.70"/>
                                          </p:val>
                                        </p:tav>
                                        <p:tav tm="100000">
                                          <p:val>
                                            <p:strVal val="#ppt_w"/>
                                          </p:val>
                                        </p:tav>
                                      </p:tavLst>
                                    </p:anim>
                                    <p:anim calcmode="lin" valueType="num">
                                      <p:cBhvr>
                                        <p:cTn id="40" dur="1000" fill="hold"/>
                                        <p:tgtEl>
                                          <p:spTgt spid="91"/>
                                        </p:tgtEl>
                                        <p:attrNameLst>
                                          <p:attrName>ppt_h</p:attrName>
                                        </p:attrNameLst>
                                      </p:cBhvr>
                                      <p:tavLst>
                                        <p:tav tm="0">
                                          <p:val>
                                            <p:strVal val="#ppt_h"/>
                                          </p:val>
                                        </p:tav>
                                        <p:tav tm="100000">
                                          <p:val>
                                            <p:strVal val="#ppt_h"/>
                                          </p:val>
                                        </p:tav>
                                      </p:tavLst>
                                    </p:anim>
                                    <p:animEffect transition="in" filter="fade">
                                      <p:cBhvr>
                                        <p:cTn id="41" dur="1000"/>
                                        <p:tgtEl>
                                          <p:spTgt spid="91"/>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ppt_w</p:attrName>
                                        </p:attrNameLst>
                                      </p:cBhvr>
                                      <p:tavLst>
                                        <p:tav tm="0">
                                          <p:val>
                                            <p:strVal val="#ppt_w*0.70"/>
                                          </p:val>
                                        </p:tav>
                                        <p:tav tm="100000">
                                          <p:val>
                                            <p:strVal val="#ppt_w"/>
                                          </p:val>
                                        </p:tav>
                                      </p:tavLst>
                                    </p:anim>
                                    <p:anim calcmode="lin" valueType="num">
                                      <p:cBhvr>
                                        <p:cTn id="45" dur="1000" fill="hold"/>
                                        <p:tgtEl>
                                          <p:spTgt spid="17"/>
                                        </p:tgtEl>
                                        <p:attrNameLst>
                                          <p:attrName>ppt_h</p:attrName>
                                        </p:attrNameLst>
                                      </p:cBhvr>
                                      <p:tavLst>
                                        <p:tav tm="0">
                                          <p:val>
                                            <p:strVal val="#ppt_h"/>
                                          </p:val>
                                        </p:tav>
                                        <p:tav tm="100000">
                                          <p:val>
                                            <p:strVal val="#ppt_h"/>
                                          </p:val>
                                        </p:tav>
                                      </p:tavLst>
                                    </p:anim>
                                    <p:animEffect transition="in" filter="fade">
                                      <p:cBhvr>
                                        <p:cTn id="46" dur="1000"/>
                                        <p:tgtEl>
                                          <p:spTgt spid="17"/>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1000" fill="hold"/>
                                        <p:tgtEl>
                                          <p:spTgt spid="18"/>
                                        </p:tgtEl>
                                        <p:attrNameLst>
                                          <p:attrName>ppt_w</p:attrName>
                                        </p:attrNameLst>
                                      </p:cBhvr>
                                      <p:tavLst>
                                        <p:tav tm="0">
                                          <p:val>
                                            <p:strVal val="#ppt_w*0.70"/>
                                          </p:val>
                                        </p:tav>
                                        <p:tav tm="100000">
                                          <p:val>
                                            <p:strVal val="#ppt_w"/>
                                          </p:val>
                                        </p:tav>
                                      </p:tavLst>
                                    </p:anim>
                                    <p:anim calcmode="lin" valueType="num">
                                      <p:cBhvr>
                                        <p:cTn id="50" dur="1000" fill="hold"/>
                                        <p:tgtEl>
                                          <p:spTgt spid="18"/>
                                        </p:tgtEl>
                                        <p:attrNameLst>
                                          <p:attrName>ppt_h</p:attrName>
                                        </p:attrNameLst>
                                      </p:cBhvr>
                                      <p:tavLst>
                                        <p:tav tm="0">
                                          <p:val>
                                            <p:strVal val="#ppt_h"/>
                                          </p:val>
                                        </p:tav>
                                        <p:tav tm="100000">
                                          <p:val>
                                            <p:strVal val="#ppt_h"/>
                                          </p:val>
                                        </p:tav>
                                      </p:tavLst>
                                    </p:anim>
                                    <p:animEffect transition="in" filter="fade">
                                      <p:cBhvr>
                                        <p:cTn id="51" dur="1000"/>
                                        <p:tgtEl>
                                          <p:spTgt spid="18"/>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ppt_w</p:attrName>
                                        </p:attrNameLst>
                                      </p:cBhvr>
                                      <p:tavLst>
                                        <p:tav tm="0">
                                          <p:val>
                                            <p:strVal val="#ppt_w*0.70"/>
                                          </p:val>
                                        </p:tav>
                                        <p:tav tm="100000">
                                          <p:val>
                                            <p:strVal val="#ppt_w"/>
                                          </p:val>
                                        </p:tav>
                                      </p:tavLst>
                                    </p:anim>
                                    <p:anim calcmode="lin" valueType="num">
                                      <p:cBhvr>
                                        <p:cTn id="55" dur="1000" fill="hold"/>
                                        <p:tgtEl>
                                          <p:spTgt spid="19"/>
                                        </p:tgtEl>
                                        <p:attrNameLst>
                                          <p:attrName>ppt_h</p:attrName>
                                        </p:attrNameLst>
                                      </p:cBhvr>
                                      <p:tavLst>
                                        <p:tav tm="0">
                                          <p:val>
                                            <p:strVal val="#ppt_h"/>
                                          </p:val>
                                        </p:tav>
                                        <p:tav tm="100000">
                                          <p:val>
                                            <p:strVal val="#ppt_h"/>
                                          </p:val>
                                        </p:tav>
                                      </p:tavLst>
                                    </p:anim>
                                    <p:animEffect transition="in" filter="fade">
                                      <p:cBhvr>
                                        <p:cTn id="56" dur="1000"/>
                                        <p:tgtEl>
                                          <p:spTgt spid="19"/>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strVal val="#ppt_w*0.70"/>
                                          </p:val>
                                        </p:tav>
                                        <p:tav tm="100000">
                                          <p:val>
                                            <p:strVal val="#ppt_w"/>
                                          </p:val>
                                        </p:tav>
                                      </p:tavLst>
                                    </p:anim>
                                    <p:anim calcmode="lin" valueType="num">
                                      <p:cBhvr>
                                        <p:cTn id="60" dur="1000" fill="hold"/>
                                        <p:tgtEl>
                                          <p:spTgt spid="20"/>
                                        </p:tgtEl>
                                        <p:attrNameLst>
                                          <p:attrName>ppt_h</p:attrName>
                                        </p:attrNameLst>
                                      </p:cBhvr>
                                      <p:tavLst>
                                        <p:tav tm="0">
                                          <p:val>
                                            <p:strVal val="#ppt_h"/>
                                          </p:val>
                                        </p:tav>
                                        <p:tav tm="100000">
                                          <p:val>
                                            <p:strVal val="#ppt_h"/>
                                          </p:val>
                                        </p:tav>
                                      </p:tavLst>
                                    </p:anim>
                                    <p:animEffect transition="in" filter="fade">
                                      <p:cBhvr>
                                        <p:cTn id="61" dur="1000"/>
                                        <p:tgtEl>
                                          <p:spTgt spid="20"/>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1000" fill="hold"/>
                                        <p:tgtEl>
                                          <p:spTgt spid="21"/>
                                        </p:tgtEl>
                                        <p:attrNameLst>
                                          <p:attrName>ppt_w</p:attrName>
                                        </p:attrNameLst>
                                      </p:cBhvr>
                                      <p:tavLst>
                                        <p:tav tm="0">
                                          <p:val>
                                            <p:strVal val="#ppt_w*0.70"/>
                                          </p:val>
                                        </p:tav>
                                        <p:tav tm="100000">
                                          <p:val>
                                            <p:strVal val="#ppt_w"/>
                                          </p:val>
                                        </p:tav>
                                      </p:tavLst>
                                    </p:anim>
                                    <p:anim calcmode="lin" valueType="num">
                                      <p:cBhvr>
                                        <p:cTn id="65" dur="1000" fill="hold"/>
                                        <p:tgtEl>
                                          <p:spTgt spid="21"/>
                                        </p:tgtEl>
                                        <p:attrNameLst>
                                          <p:attrName>ppt_h</p:attrName>
                                        </p:attrNameLst>
                                      </p:cBhvr>
                                      <p:tavLst>
                                        <p:tav tm="0">
                                          <p:val>
                                            <p:strVal val="#ppt_h"/>
                                          </p:val>
                                        </p:tav>
                                        <p:tav tm="100000">
                                          <p:val>
                                            <p:strVal val="#ppt_h"/>
                                          </p:val>
                                        </p:tav>
                                      </p:tavLst>
                                    </p:anim>
                                    <p:animEffect transition="in" filter="fade">
                                      <p:cBhvr>
                                        <p:cTn id="6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1" grpId="0"/>
      <p:bldP spid="17" grpId="0" animBg="1"/>
      <p:bldP spid="18" grpId="0" animBg="1"/>
      <p:bldP spid="19" grpId="0" animBg="1"/>
      <p:bldP spid="20" grpId="0" animBg="1"/>
      <p:bldP spid="21" grpId="0"/>
      <p:bldP spid="16"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1"/>
          <a:srcRect b="6333"/>
          <a:stretch>
            <a:fillRect/>
          </a:stretch>
        </p:blipFill>
        <p:spPr>
          <a:xfrm>
            <a:off x="1" y="0"/>
            <a:ext cx="12188191" cy="6858000"/>
          </a:xfrm>
          <a:prstGeom prst="rect">
            <a:avLst/>
          </a:prstGeom>
        </p:spPr>
      </p:pic>
      <p:pic>
        <p:nvPicPr>
          <p:cNvPr id="8" name="图片 7"/>
          <p:cNvPicPr/>
          <p:nvPr userDrawn="1">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1" name="椭圆 20"/>
          <p:cNvSpPr/>
          <p:nvPr>
            <p:custDataLst>
              <p:tags r:id="rId3"/>
            </p:custDataLst>
          </p:nvPr>
        </p:nvSpPr>
        <p:spPr>
          <a:xfrm>
            <a:off x="11410640" y="828884"/>
            <a:ext cx="184341" cy="1843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itchFamily="34" charset="-122"/>
              <a:ea typeface="微软雅黑" pitchFamily="34" charset="-122"/>
              <a:cs typeface="思源黑体 CN Bold" panose="020B0800000000000000" charset="-122"/>
            </a:endParaRPr>
          </a:p>
        </p:txBody>
      </p:sp>
      <p:sp>
        <p:nvSpPr>
          <p:cNvPr id="23" name="椭圆 22"/>
          <p:cNvSpPr/>
          <p:nvPr>
            <p:custDataLst>
              <p:tags r:id="rId4"/>
            </p:custDataLst>
          </p:nvPr>
        </p:nvSpPr>
        <p:spPr>
          <a:xfrm>
            <a:off x="11410640" y="1138181"/>
            <a:ext cx="184341" cy="1843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itchFamily="34" charset="-122"/>
              <a:ea typeface="微软雅黑" pitchFamily="34" charset="-122"/>
              <a:cs typeface="思源黑体 CN Bold" panose="020B0800000000000000" charset="-122"/>
            </a:endParaRPr>
          </a:p>
        </p:txBody>
      </p:sp>
      <p:sp>
        <p:nvSpPr>
          <p:cNvPr id="25" name="椭圆 24"/>
          <p:cNvSpPr/>
          <p:nvPr>
            <p:custDataLst>
              <p:tags r:id="rId5"/>
            </p:custDataLst>
          </p:nvPr>
        </p:nvSpPr>
        <p:spPr>
          <a:xfrm>
            <a:off x="11410642" y="1448862"/>
            <a:ext cx="184341" cy="1843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itchFamily="34" charset="-122"/>
              <a:ea typeface="微软雅黑" pitchFamily="34" charset="-122"/>
              <a:cs typeface="思源黑体 CN Bold" panose="020B0800000000000000" charset="-122"/>
            </a:endParaRPr>
          </a:p>
        </p:txBody>
      </p:sp>
      <p:sp>
        <p:nvSpPr>
          <p:cNvPr id="27" name="椭圆 26"/>
          <p:cNvSpPr/>
          <p:nvPr>
            <p:custDataLst>
              <p:tags r:id="rId6"/>
            </p:custDataLst>
          </p:nvPr>
        </p:nvSpPr>
        <p:spPr>
          <a:xfrm>
            <a:off x="11410640" y="1756775"/>
            <a:ext cx="184341" cy="184341"/>
          </a:xfrm>
          <a:prstGeom prst="ellipse">
            <a:avLst/>
          </a:prstGeom>
          <a:solidFill>
            <a:srgbClr val="00000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itchFamily="34" charset="-122"/>
              <a:ea typeface="微软雅黑" pitchFamily="34" charset="-122"/>
              <a:cs typeface="思源黑体 CN Bold" panose="020B0800000000000000" charset="-122"/>
            </a:endParaRPr>
          </a:p>
        </p:txBody>
      </p:sp>
      <p:sp>
        <p:nvSpPr>
          <p:cNvPr id="29" name="椭圆 28"/>
          <p:cNvSpPr/>
          <p:nvPr>
            <p:custDataLst>
              <p:tags r:id="rId7"/>
            </p:custDataLst>
          </p:nvPr>
        </p:nvSpPr>
        <p:spPr>
          <a:xfrm>
            <a:off x="11410640" y="2064688"/>
            <a:ext cx="184341" cy="184341"/>
          </a:xfrm>
          <a:prstGeom prst="ellipse">
            <a:avLst/>
          </a:prstGeom>
          <a:solidFill>
            <a:srgbClr val="00000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itchFamily="34" charset="-122"/>
              <a:ea typeface="微软雅黑" pitchFamily="34" charset="-122"/>
              <a:cs typeface="思源黑体 CN Bold" panose="020B0800000000000000" charset="-122"/>
            </a:endParaRPr>
          </a:p>
        </p:txBody>
      </p:sp>
      <p:sp>
        <p:nvSpPr>
          <p:cNvPr id="4" name="文本框 3"/>
          <p:cNvSpPr txBox="1"/>
          <p:nvPr>
            <p:custDataLst>
              <p:tags r:id="rId8"/>
            </p:custDataLst>
          </p:nvPr>
        </p:nvSpPr>
        <p:spPr>
          <a:xfrm>
            <a:off x="1657351" y="1131974"/>
            <a:ext cx="5981700"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800" b="1" spc="220" dirty="0">
                <a:solidFill>
                  <a:schemeClr val="accent1"/>
                </a:solidFill>
                <a:latin typeface="微软雅黑" pitchFamily="34" charset="-122"/>
                <a:ea typeface="微软雅黑" pitchFamily="34" charset="-122"/>
                <a:cs typeface="思源黑体 CN Regular" panose="020B0500000000000000" charset="-122"/>
              </a:rPr>
              <a:t>计算智能   进化计算</a:t>
            </a:r>
          </a:p>
        </p:txBody>
      </p:sp>
      <p:sp>
        <p:nvSpPr>
          <p:cNvPr id="11" name="Title 6"/>
          <p:cNvSpPr txBox="1"/>
          <p:nvPr>
            <p:custDataLst>
              <p:tags r:id="rId9"/>
            </p:custDataLst>
          </p:nvPr>
        </p:nvSpPr>
        <p:spPr>
          <a:xfrm>
            <a:off x="914401" y="2129400"/>
            <a:ext cx="5981700" cy="3596627"/>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进化计算的概念：是一种模拟自然界生物进化过程与机制，进行问题求解的自组织、自适应的随机搜索技术。它以达尔文进化论的“物竟天择、适者生存”作为算法的进化规则，并结合孟德尔的遗传变异理论，将生物进化过程中的繁殖、变异、竞争和选择引入到了算法中，是一种对人类智能的演化模拟方法。</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进化计算的主要分支：遗传算法、进化策略、进化规划和遗传规划四大分支。其中，遗传算法是进化计算中最初形成的一种具有普遍影响的模拟进化优化算法。</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遗传算法的基本思想：(美国密执安大学霍兰德教授1962提出)是使用模拟生物和人类进化的方法来求解复杂问题。它从初始种群出发，采用优胜略汰、适者生存的自然法则选择个体，并通过杂交、变异产生新一代种群，如此逐代进化，直到满足目标为止。</a:t>
            </a:r>
          </a:p>
        </p:txBody>
      </p:sp>
      <p:pic>
        <p:nvPicPr>
          <p:cNvPr id="24" name="图片 23"/>
          <p:cNvPicPr>
            <a:picLocks noChangeAspect="1"/>
          </p:cNvPicPr>
          <p:nvPr/>
        </p:nvPicPr>
        <p:blipFill rotWithShape="1">
          <a:blip r:embed="rId14">
            <a:extLst>
              <a:ext uri="{28A0092B-C50C-407E-A947-70E740481C1C}">
                <a14:useLocalDpi xmlns:a14="http://schemas.microsoft.com/office/drawing/2010/main" val="0"/>
              </a:ext>
            </a:extLst>
          </a:blip>
          <a:srcRect/>
          <a:stretch>
            <a:fillRect/>
          </a:stretch>
        </p:blipFill>
        <p:spPr>
          <a:xfrm>
            <a:off x="6777991" y="668655"/>
            <a:ext cx="5031740" cy="552069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0"/>
          <a:srcRect b="6333"/>
          <a:stretch>
            <a:fillRect/>
          </a:stretch>
        </p:blipFill>
        <p:spPr>
          <a:xfrm>
            <a:off x="1" y="0"/>
            <a:ext cx="12188191" cy="6858000"/>
          </a:xfrm>
          <a:prstGeom prst="rect">
            <a:avLst/>
          </a:prstGeom>
        </p:spPr>
      </p:pic>
      <p:sp>
        <p:nvSpPr>
          <p:cNvPr id="6" name="文本框 5"/>
          <p:cNvSpPr txBox="1"/>
          <p:nvPr>
            <p:custDataLst>
              <p:tags r:id="rId2"/>
            </p:custDataLst>
          </p:nvPr>
        </p:nvSpPr>
        <p:spPr>
          <a:xfrm>
            <a:off x="1981087" y="1292895"/>
            <a:ext cx="8229829" cy="702944"/>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4000" b="1" spc="240" dirty="0">
                <a:solidFill>
                  <a:schemeClr val="accent1"/>
                </a:solidFill>
                <a:latin typeface="微软雅黑" pitchFamily="34" charset="-122"/>
                <a:ea typeface="微软雅黑" pitchFamily="34" charset="-122"/>
                <a:cs typeface="思源黑体 CN Regular" panose="020B0500000000000000" charset="-122"/>
              </a:rPr>
              <a:t>计算智能   模糊计算</a:t>
            </a:r>
          </a:p>
        </p:txBody>
      </p:sp>
      <p:sp>
        <p:nvSpPr>
          <p:cNvPr id="7" name="Title 6"/>
          <p:cNvSpPr txBox="1"/>
          <p:nvPr>
            <p:custDataLst>
              <p:tags r:id="rId3"/>
            </p:custDataLst>
          </p:nvPr>
        </p:nvSpPr>
        <p:spPr>
          <a:xfrm>
            <a:off x="1981087" y="2117830"/>
            <a:ext cx="8229829" cy="325677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模糊计算亦称模糊系统，是通过对人类处理模糊现象的认知能力的认识，用模糊集合和模糊逻辑去模拟人类的智能行为的。模糊集合与模糊逻辑是美国加州大学扎德(Zadeh)教授1965年提出来的一种处理因模糊而引起的不确定性的有效方法。</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模糊概念的定义：通常，人们把那种因没有严格边界划分而无法精确刻画的现象称为模糊现象，并把反映模糊现象的各种概念称为模糊概念。例如， “大”、“小”、“多”、“少”等。</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模糊概念的表示：通常是用模糊集合来表示的，而模糊集合又是用隶属函数来刻画的。一个隶属函数描述一个模糊概念，其函数值为[0, 1]区间的实数，用来描述函数自变量所代表的模糊事件隶属于该模糊概念的程度。</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模糊计算的争论：一方面模糊逻辑存在一定缺陷；另一方面它在推理、控制、决策等方面得到了非常广泛的应用。</a:t>
            </a:r>
          </a:p>
        </p:txBody>
      </p:sp>
      <p:grpSp>
        <p:nvGrpSpPr>
          <p:cNvPr id="8" name="组合 7"/>
          <p:cNvGrpSpPr/>
          <p:nvPr>
            <p:custDataLst>
              <p:tags r:id="rId4"/>
            </p:custDataLst>
          </p:nvPr>
        </p:nvGrpSpPr>
        <p:grpSpPr>
          <a:xfrm>
            <a:off x="11201491" y="604520"/>
            <a:ext cx="203583" cy="74612"/>
            <a:chOff x="9839643" y="910585"/>
            <a:chExt cx="203545" cy="74612"/>
          </a:xfrm>
        </p:grpSpPr>
        <p:cxnSp>
          <p:nvCxnSpPr>
            <p:cNvPr id="10" name="直接连接符 9"/>
            <p:cNvCxnSpPr/>
            <p:nvPr>
              <p:custDataLst>
                <p:tags r:id="rId7"/>
              </p:custDataLst>
            </p:nvPr>
          </p:nvCxnSpPr>
          <p:spPr>
            <a:xfrm>
              <a:off x="9839643" y="910585"/>
              <a:ext cx="20354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8"/>
              </p:custDataLst>
            </p:nvPr>
          </p:nvCxnSpPr>
          <p:spPr>
            <a:xfrm>
              <a:off x="9839643" y="985197"/>
              <a:ext cx="15557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3" name="直接连接符 12"/>
          <p:cNvCxnSpPr/>
          <p:nvPr>
            <p:custDataLst>
              <p:tags r:id="rId5"/>
            </p:custDataLst>
          </p:nvPr>
        </p:nvCxnSpPr>
        <p:spPr>
          <a:xfrm rot="5400000">
            <a:off x="1162325" y="5760387"/>
            <a:ext cx="0" cy="838207"/>
          </a:xfrm>
          <a:prstGeom prst="line">
            <a:avLst/>
          </a:prstGeom>
          <a:ln w="762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6"/>
            </p:custDataLst>
          </p:nvPr>
        </p:nvCxnSpPr>
        <p:spPr>
          <a:xfrm>
            <a:off x="1981087" y="1967899"/>
            <a:ext cx="8229829" cy="0"/>
          </a:xfrm>
          <a:prstGeom prst="line">
            <a:avLst/>
          </a:prstGeom>
          <a:ln>
            <a:solidFill>
              <a:schemeClr val="dk1">
                <a:lumMod val="50000"/>
                <a:lumOff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7"/>
          <a:srcRect b="6333"/>
          <a:stretch>
            <a:fillRect/>
          </a:stretch>
        </p:blipFill>
        <p:spPr>
          <a:xfrm>
            <a:off x="1" y="0"/>
            <a:ext cx="12188191" cy="6858000"/>
          </a:xfrm>
          <a:prstGeom prst="rect">
            <a:avLst/>
          </a:prstGeom>
        </p:spPr>
      </p:pic>
      <p:grpSp>
        <p:nvGrpSpPr>
          <p:cNvPr id="16" name="组合 15"/>
          <p:cNvGrpSpPr/>
          <p:nvPr/>
        </p:nvGrpSpPr>
        <p:grpSpPr>
          <a:xfrm>
            <a:off x="8721726" y="2644775"/>
            <a:ext cx="1576071" cy="1576070"/>
            <a:chOff x="14664" y="5094"/>
            <a:chExt cx="530" cy="530"/>
          </a:xfrm>
        </p:grpSpPr>
        <p:sp>
          <p:nvSpPr>
            <p:cNvPr id="8" name="椭圆 7"/>
            <p:cNvSpPr/>
            <p:nvPr>
              <p:custDataLst>
                <p:tags r:id="rId4"/>
              </p:custDataLst>
            </p:nvPr>
          </p:nvSpPr>
          <p:spPr>
            <a:xfrm>
              <a:off x="14664" y="5094"/>
              <a:ext cx="530" cy="5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itchFamily="34" charset="-122"/>
                <a:ea typeface="微软雅黑" pitchFamily="34" charset="-122"/>
                <a:cs typeface="思源黑体 CN Bold" panose="020B0800000000000000" charset="-122"/>
              </a:endParaRPr>
            </a:p>
          </p:txBody>
        </p:sp>
        <p:sp>
          <p:nvSpPr>
            <p:cNvPr id="5" name="等腰三角形 4"/>
            <p:cNvSpPr/>
            <p:nvPr>
              <p:custDataLst>
                <p:tags r:id="rId5"/>
              </p:custDataLst>
            </p:nvPr>
          </p:nvSpPr>
          <p:spPr>
            <a:xfrm rot="5400000">
              <a:off x="14871" y="5289"/>
              <a:ext cx="161" cy="139"/>
            </a:xfrm>
            <a:prstGeom prst="triangl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latin typeface="微软雅黑" pitchFamily="34" charset="-122"/>
                <a:ea typeface="微软雅黑" pitchFamily="34" charset="-122"/>
                <a:cs typeface="思源黑体 CN Bold" panose="020B0800000000000000" charset="-122"/>
              </a:endParaRPr>
            </a:p>
          </p:txBody>
        </p:sp>
      </p:grpSp>
      <p:sp>
        <p:nvSpPr>
          <p:cNvPr id="10" name="文本框 9"/>
          <p:cNvSpPr txBox="1"/>
          <p:nvPr>
            <p:custDataLst>
              <p:tags r:id="rId2"/>
            </p:custDataLst>
          </p:nvPr>
        </p:nvSpPr>
        <p:spPr>
          <a:xfrm>
            <a:off x="1828815" y="1828827"/>
            <a:ext cx="5181639" cy="914400"/>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4000" b="1" spc="240" dirty="0">
                <a:solidFill>
                  <a:schemeClr val="accent1"/>
                </a:solidFill>
                <a:latin typeface="微软雅黑" pitchFamily="34" charset="-122"/>
                <a:ea typeface="微软雅黑" pitchFamily="34" charset="-122"/>
                <a:cs typeface="思源黑体 CN Bold" panose="020B0800000000000000" charset="-122"/>
              </a:rPr>
              <a:t>机器学习</a:t>
            </a:r>
          </a:p>
        </p:txBody>
      </p:sp>
      <p:sp>
        <p:nvSpPr>
          <p:cNvPr id="13" name="Title 6"/>
          <p:cNvSpPr txBox="1"/>
          <p:nvPr>
            <p:custDataLst>
              <p:tags r:id="rId3"/>
            </p:custDataLst>
          </p:nvPr>
        </p:nvSpPr>
        <p:spPr>
          <a:xfrm>
            <a:off x="1828800" y="2884598"/>
            <a:ext cx="5181600" cy="1839913"/>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机器学习就是让计算机能够像人那样自动地获取新知识，并在实践中不断地完善自我和增强能力。</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机器学习是机器获取知识的根本途径，同时也是机器具有智能的重要标志。</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机器学习有多种不同的分类方法，如果按照对人类学习的模拟方式，机器学习可分为符号学习和神经学习等</a:t>
            </a:r>
          </a:p>
        </p:txBody>
      </p:sp>
      <p:grpSp>
        <p:nvGrpSpPr>
          <p:cNvPr id="3" name="组合 2"/>
          <p:cNvGrpSpPr/>
          <p:nvPr/>
        </p:nvGrpSpPr>
        <p:grpSpPr>
          <a:xfrm>
            <a:off x="8255000" y="2164080"/>
            <a:ext cx="2478405" cy="2476500"/>
            <a:chOff x="1240" y="3075"/>
            <a:chExt cx="2434" cy="2432"/>
          </a:xfrm>
        </p:grpSpPr>
        <p:sp>
          <p:nvSpPr>
            <p:cNvPr id="9" name="Oval 16"/>
            <p:cNvSpPr/>
            <p:nvPr/>
          </p:nvSpPr>
          <p:spPr>
            <a:xfrm>
              <a:off x="1535" y="3370"/>
              <a:ext cx="1840" cy="1837"/>
            </a:xfrm>
            <a:prstGeom prst="ellipse">
              <a:avLst/>
            </a:prstGeom>
            <a:noFill/>
            <a:ln w="63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gradFill>
                  <a:gsLst>
                    <a:gs pos="0">
                      <a:srgbClr val="5FD4D5"/>
                    </a:gs>
                    <a:gs pos="99000">
                      <a:srgbClr val="43A2C2"/>
                    </a:gs>
                  </a:gsLst>
                  <a:lin ang="5400000" scaled="1"/>
                </a:gradFill>
                <a:latin typeface="微软雅黑" pitchFamily="34" charset="-122"/>
                <a:ea typeface="微软雅黑" pitchFamily="34" charset="-122"/>
                <a:cs typeface="+mn-ea"/>
                <a:sym typeface="+mn-lt"/>
              </a:endParaRPr>
            </a:p>
          </p:txBody>
        </p:sp>
        <p:sp>
          <p:nvSpPr>
            <p:cNvPr id="15" name="Arc 20"/>
            <p:cNvSpPr/>
            <p:nvPr/>
          </p:nvSpPr>
          <p:spPr>
            <a:xfrm>
              <a:off x="1240" y="3075"/>
              <a:ext cx="2435" cy="2432"/>
            </a:xfrm>
            <a:prstGeom prst="arc">
              <a:avLst>
                <a:gd name="adj1" fmla="val 20172577"/>
                <a:gd name="adj2" fmla="val 16297434"/>
              </a:avLst>
            </a:prstGeom>
            <a:noFill/>
            <a:ln w="76200">
              <a:solidFill>
                <a:srgbClr val="6AE7FF"/>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gradFill>
                  <a:gsLst>
                    <a:gs pos="0">
                      <a:srgbClr val="5FD4D5"/>
                    </a:gs>
                    <a:gs pos="99000">
                      <a:srgbClr val="43A2C2"/>
                    </a:gs>
                  </a:gsLst>
                  <a:lin ang="5400000" scaled="1"/>
                </a:gradFill>
                <a:latin typeface="微软雅黑" pitchFamily="34" charset="-122"/>
                <a:ea typeface="微软雅黑" pitchFamily="34" charset="-122"/>
                <a:cs typeface="+mn-ea"/>
                <a:sym typeface="+mn-lt"/>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8"/>
          <a:srcRect b="6333"/>
          <a:stretch>
            <a:fillRect/>
          </a:stretch>
        </p:blipFill>
        <p:spPr>
          <a:xfrm>
            <a:off x="1" y="0"/>
            <a:ext cx="12188191" cy="6858000"/>
          </a:xfrm>
          <a:prstGeom prst="rect">
            <a:avLst/>
          </a:prstGeom>
        </p:spPr>
      </p:pic>
      <p:pic>
        <p:nvPicPr>
          <p:cNvPr id="8" name="图片 7"/>
          <p:cNvPicPr/>
          <p:nvPr userDrawn="1">
            <p:custDataLst>
              <p:tags r:id="rId2"/>
            </p:custDataLst>
          </p:nvPr>
        </p:nvPicPr>
        <p:blipFill>
          <a:blip r:embed="rId9" r:link="rId10"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0" name="椭圆 19"/>
          <p:cNvSpPr/>
          <p:nvPr>
            <p:custDataLst>
              <p:tags r:id="rId3"/>
            </p:custDataLst>
          </p:nvPr>
        </p:nvSpPr>
        <p:spPr>
          <a:xfrm>
            <a:off x="9119016" y="5642771"/>
            <a:ext cx="262821" cy="4261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itchFamily="34" charset="-122"/>
              <a:ea typeface="微软雅黑" pitchFamily="34" charset="-122"/>
              <a:cs typeface="思源黑体 CN Bold" panose="020B0800000000000000" charset="-122"/>
            </a:endParaRPr>
          </a:p>
        </p:txBody>
      </p:sp>
      <p:sp>
        <p:nvSpPr>
          <p:cNvPr id="21" name="椭圆 20"/>
          <p:cNvSpPr/>
          <p:nvPr>
            <p:custDataLst>
              <p:tags r:id="rId4"/>
            </p:custDataLst>
          </p:nvPr>
        </p:nvSpPr>
        <p:spPr>
          <a:xfrm>
            <a:off x="9158658" y="5367672"/>
            <a:ext cx="194401" cy="19440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itchFamily="34" charset="-122"/>
              <a:ea typeface="微软雅黑" pitchFamily="34" charset="-122"/>
              <a:cs typeface="思源黑体 CN Bold" panose="020B0800000000000000" charset="-122"/>
            </a:endParaRPr>
          </a:p>
        </p:txBody>
      </p:sp>
      <p:sp>
        <p:nvSpPr>
          <p:cNvPr id="6" name="文本框 5"/>
          <p:cNvSpPr txBox="1"/>
          <p:nvPr>
            <p:custDataLst>
              <p:tags r:id="rId5"/>
            </p:custDataLst>
          </p:nvPr>
        </p:nvSpPr>
        <p:spPr>
          <a:xfrm>
            <a:off x="1638301" y="883950"/>
            <a:ext cx="5981700"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800" b="1" spc="220" dirty="0">
                <a:solidFill>
                  <a:schemeClr val="accent1"/>
                </a:solidFill>
                <a:latin typeface="微软雅黑" pitchFamily="34" charset="-122"/>
                <a:ea typeface="微软雅黑" pitchFamily="34" charset="-122"/>
                <a:cs typeface="思源黑体 CN Regular" panose="020B0500000000000000" charset="-122"/>
              </a:rPr>
              <a:t>机器学习   符号学习</a:t>
            </a:r>
          </a:p>
        </p:txBody>
      </p:sp>
      <p:sp>
        <p:nvSpPr>
          <p:cNvPr id="11" name="Title 6"/>
          <p:cNvSpPr txBox="1"/>
          <p:nvPr>
            <p:custDataLst>
              <p:tags r:id="rId6"/>
            </p:custDataLst>
          </p:nvPr>
        </p:nvSpPr>
        <p:spPr>
          <a:xfrm>
            <a:off x="1485900" y="1710057"/>
            <a:ext cx="9067165" cy="409257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符号学习的概念：是指从功能上模拟人类学习能力的机器学习方法，它是一种基于符号主义学派的机器学习观点。</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符号学习的类型：可根据学习策略，即学习中所使用的推理方法，将其分为记忆学习、归纳学习、演绎学习等。</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记忆学习也叫死记硬背学习，它是一种最基本的学习方法，原因是任何学习系统都必须记住它们所获取的知识，以便将来使用。</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归纳学习是指以归纳推理为基础的学习，它是机器学习中研究得较多的一种学习类型，其任务是要从关于某个概念的一系列已知的正例和反例中归纳出一个一般的概念描述。例如，示例学习和决策树学习。</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演绎学习是指以演绎推理为基础的学习，解释学习是一种演绎学习方法，它是在领域知识的指导下，通过对单个问题求解例子的分析，构造出求解过程的因果解释结构，并对该解释结构进行概括化处理，得到一个可又来求解类似问题的一般性知识。</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5"/>
          <a:srcRect b="6333"/>
          <a:stretch>
            <a:fillRect/>
          </a:stretch>
        </p:blipFill>
        <p:spPr>
          <a:xfrm>
            <a:off x="1" y="0"/>
            <a:ext cx="12188191" cy="6858000"/>
          </a:xfrm>
          <a:prstGeom prst="rect">
            <a:avLst/>
          </a:prstGeom>
        </p:spPr>
      </p:pic>
      <p:pic>
        <p:nvPicPr>
          <p:cNvPr id="7" name="图片 6"/>
          <p:cNvPicPr/>
          <p:nvPr userDrawn="1">
            <p:custDataLst>
              <p:tags r:id="rId2"/>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10" name="矩形 9"/>
          <p:cNvSpPr/>
          <p:nvPr>
            <p:custDataLst>
              <p:tags r:id="rId3"/>
            </p:custDataLst>
          </p:nvPr>
        </p:nvSpPr>
        <p:spPr>
          <a:xfrm>
            <a:off x="2008429" y="801503"/>
            <a:ext cx="6137707" cy="5354822"/>
          </a:xfrm>
          <a:prstGeom prst="rect">
            <a:avLst/>
          </a:prstGeom>
        </p:spPr>
        <p:txBody>
          <a:bodyPr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solidFill>
                  <a:schemeClr val="lt1"/>
                </a:solidFill>
                <a:latin typeface="微软雅黑" pitchFamily="34" charset="-122"/>
                <a:ea typeface="微软雅黑" pitchFamily="34" charset="-122"/>
                <a:cs typeface="思源黑体 CN Regular" panose="020B0500000000000000" charset="-122"/>
              </a:rPr>
              <a:t>神经学习的概念：神经学习也称为连接学习，它是一种基于人工神经网络的学习方法。现有研究表明，人脑的学习和记忆过程都是通过神经系统来完成的。在神经系统中，神经元既是学习的基本单位，同是也是记忆的基本单位。</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solidFill>
                  <a:schemeClr val="lt1"/>
                </a:solidFill>
                <a:latin typeface="微软雅黑" pitchFamily="34" charset="-122"/>
                <a:ea typeface="微软雅黑" pitchFamily="34" charset="-122"/>
                <a:cs typeface="思源黑体 CN Regular" panose="020B0500000000000000" charset="-122"/>
              </a:rPr>
              <a:t>神经学习的类型：</a:t>
            </a:r>
          </a:p>
          <a:p>
            <a:pPr marL="584200" lvl="1" indent="-279400" algn="l" fontAlgn="ctr">
              <a:lnSpc>
                <a:spcPct val="120000"/>
              </a:lnSpc>
              <a:spcBef>
                <a:spcPts val="0"/>
              </a:spcBef>
              <a:spcAft>
                <a:spcPts val="800"/>
              </a:spcAft>
              <a:buSzPct val="100000"/>
              <a:buFont typeface="思源黑体 CN Bold" panose="020B0800000000000000" charset="-122"/>
              <a:buChar char="○"/>
            </a:pPr>
            <a:r>
              <a:rPr lang="zh-CN" altLang="en-US" sz="1400" spc="160" dirty="0">
                <a:solidFill>
                  <a:schemeClr val="lt1"/>
                </a:solidFill>
                <a:latin typeface="微软雅黑" pitchFamily="34" charset="-122"/>
                <a:ea typeface="微软雅黑" pitchFamily="34" charset="-122"/>
                <a:cs typeface="思源黑体 CN Regular" panose="020B0500000000000000" charset="-122"/>
              </a:rPr>
              <a:t>感知器学习实际上是一种基于纠错学习规则，采用迭代的思想对连接权值和阈值进行不断调整，直到满足结束条件为止的学习算法。</a:t>
            </a:r>
          </a:p>
          <a:p>
            <a:pPr marL="584200" lvl="1" indent="-279400" algn="l" fontAlgn="ctr">
              <a:lnSpc>
                <a:spcPct val="120000"/>
              </a:lnSpc>
              <a:spcBef>
                <a:spcPts val="0"/>
              </a:spcBef>
              <a:spcAft>
                <a:spcPts val="800"/>
              </a:spcAft>
              <a:buSzPct val="100000"/>
              <a:buFont typeface="思源黑体 CN Bold" panose="020B0800000000000000" charset="-122"/>
              <a:buChar char="○"/>
            </a:pPr>
            <a:r>
              <a:rPr lang="en-US" altLang="zh-CN" sz="1400" spc="160" dirty="0">
                <a:solidFill>
                  <a:schemeClr val="lt1"/>
                </a:solidFill>
                <a:latin typeface="微软雅黑" pitchFamily="34" charset="-122"/>
                <a:ea typeface="微软雅黑" pitchFamily="34" charset="-122"/>
                <a:cs typeface="思源黑体 CN Regular" panose="020B0500000000000000" charset="-122"/>
              </a:rPr>
              <a:t>BP网络学习是一种误差反向传播网络学习算法。这种学习算法的学习过程由输出模式的正向传播过程和误差的反向传播过程所组成。其中，误差的反向传播过程用于修改各层神经元的连接权值，以逐步减少误差信号，直至得到所期望的输出模式为止。</a:t>
            </a:r>
          </a:p>
          <a:p>
            <a:pPr marL="584200" lvl="1" indent="-279400" algn="l" fontAlgn="ctr">
              <a:lnSpc>
                <a:spcPct val="120000"/>
              </a:lnSpc>
              <a:spcBef>
                <a:spcPts val="0"/>
              </a:spcBef>
              <a:spcAft>
                <a:spcPts val="800"/>
              </a:spcAft>
              <a:buSzPct val="100000"/>
              <a:buFont typeface="思源黑体 CN Bold" panose="020B0800000000000000" charset="-122"/>
              <a:buChar char="○"/>
            </a:pPr>
            <a:r>
              <a:rPr lang="en-US" altLang="zh-CN" sz="1400" spc="160" dirty="0">
                <a:solidFill>
                  <a:schemeClr val="lt1"/>
                </a:solidFill>
                <a:latin typeface="微软雅黑" pitchFamily="34" charset="-122"/>
                <a:ea typeface="微软雅黑" pitchFamily="34" charset="-122"/>
                <a:cs typeface="思源黑体 CN Regular" panose="020B0500000000000000" charset="-122"/>
              </a:rPr>
              <a:t>Hopfield网络学习实际上是要寻求系统的稳定状态，即从网络的初始状态开始，逐渐向其稳定状态过渡，直至达到稳定状态为止。至于网络的稳定性，则是通过一个能量函数来描述的。 </a:t>
            </a:r>
          </a:p>
        </p:txBody>
      </p:sp>
      <p:pic>
        <p:nvPicPr>
          <p:cNvPr id="4" name="图片 3"/>
          <p:cNvPicPr>
            <a:picLocks noChangeAspect="1"/>
          </p:cNvPicPr>
          <p:nvPr/>
        </p:nvPicPr>
        <p:blipFill rotWithShape="1">
          <a:blip r:embed="rId8">
            <a:extLst>
              <a:ext uri="{28A0092B-C50C-407E-A947-70E740481C1C}">
                <a14:useLocalDpi xmlns:a14="http://schemas.microsoft.com/office/drawing/2010/main" val="0"/>
              </a:ext>
            </a:extLst>
          </a:blip>
          <a:srcRect/>
          <a:stretch>
            <a:fillRect/>
          </a:stretch>
        </p:blipFill>
        <p:spPr>
          <a:xfrm>
            <a:off x="7836809" y="-517288"/>
            <a:ext cx="4274215" cy="7435376"/>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7"/>
          <a:srcRect b="6333"/>
          <a:stretch>
            <a:fillRect/>
          </a:stretch>
        </p:blipFill>
        <p:spPr>
          <a:xfrm>
            <a:off x="1" y="0"/>
            <a:ext cx="12188191" cy="6858000"/>
          </a:xfrm>
          <a:prstGeom prst="rect">
            <a:avLst/>
          </a:prstGeom>
        </p:spPr>
      </p:pic>
      <p:pic>
        <p:nvPicPr>
          <p:cNvPr id="10" name="图片 9"/>
          <p:cNvPicPr/>
          <p:nvPr userDrawn="1">
            <p:custDataLst>
              <p:tags r:id="rId2"/>
            </p:custDataLst>
          </p:nvPr>
        </p:nvPicPr>
        <p:blipFill>
          <a:blip r:embed="rId8" r:link="rId9"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7" name="任意多边形 6"/>
          <p:cNvSpPr/>
          <p:nvPr>
            <p:custDataLst>
              <p:tags r:id="rId3"/>
            </p:custDataLst>
          </p:nvPr>
        </p:nvSpPr>
        <p:spPr>
          <a:xfrm>
            <a:off x="1828815" y="914380"/>
            <a:ext cx="9448876" cy="5029240"/>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lt1">
                <a:lumMod val="85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prstClr val="white"/>
              </a:solidFill>
              <a:effectLst/>
              <a:uLnTx/>
              <a:uFillTx/>
              <a:latin typeface="微软雅黑" pitchFamily="34" charset="-122"/>
              <a:ea typeface="微软雅黑" pitchFamily="34" charset="-122"/>
              <a:cs typeface="思源黑体 CN Bold" panose="020B0800000000000000" charset="-122"/>
              <a:sym typeface="Arial" panose="020B0604020202020204" pitchFamily="34" charset="0"/>
            </a:endParaRPr>
          </a:p>
        </p:txBody>
      </p:sp>
      <p:sp>
        <p:nvSpPr>
          <p:cNvPr id="8" name="文本框 7"/>
          <p:cNvSpPr txBox="1"/>
          <p:nvPr>
            <p:custDataLst>
              <p:tags r:id="rId4"/>
            </p:custDataLst>
          </p:nvPr>
        </p:nvSpPr>
        <p:spPr>
          <a:xfrm>
            <a:off x="609600" y="2628267"/>
            <a:ext cx="2590800" cy="1524635"/>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4000" b="1" spc="240" dirty="0">
                <a:solidFill>
                  <a:schemeClr val="accent1"/>
                </a:solidFill>
                <a:latin typeface="微软雅黑" pitchFamily="34" charset="-122"/>
                <a:ea typeface="微软雅黑" pitchFamily="34" charset="-122"/>
                <a:cs typeface="思源黑体 CN Bold" panose="020B0800000000000000" charset="-122"/>
              </a:rPr>
              <a:t>分布智能</a:t>
            </a:r>
          </a:p>
        </p:txBody>
      </p:sp>
      <p:sp>
        <p:nvSpPr>
          <p:cNvPr id="11" name="Title 6"/>
          <p:cNvSpPr txBox="1"/>
          <p:nvPr>
            <p:custDataLst>
              <p:tags r:id="rId5"/>
            </p:custDataLst>
          </p:nvPr>
        </p:nvSpPr>
        <p:spPr>
          <a:xfrm>
            <a:off x="4114680" y="1889768"/>
            <a:ext cx="6362739" cy="3078467"/>
          </a:xfrm>
          <a:prstGeom prst="rect">
            <a:avLst/>
          </a:prstGeom>
          <a:noFill/>
          <a:ln w="3175">
            <a:noFill/>
            <a:prstDash val="dash"/>
          </a:ln>
        </p:spPr>
        <p:txBody>
          <a:bodyPr wrap="square" lIns="63500" tIns="25400" rIns="63500" bIns="25400"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分布智能的概念： 分布智能主要研究在逻辑上或物理上分布的智能系统之间如何相互协调各自的智能行为，实现问题的并行求解。</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分布智能的两个主要方向：</a:t>
            </a:r>
          </a:p>
          <a:p>
            <a:pPr marL="533400" lvl="1" indent="-254000" algn="l" fontAlgn="ctr">
              <a:lnSpc>
                <a:spcPct val="120000"/>
              </a:lnSpc>
              <a:spcBef>
                <a:spcPts val="0"/>
              </a:spcBef>
              <a:spcAft>
                <a:spcPts val="800"/>
              </a:spcAft>
              <a:buSzPct val="100000"/>
              <a:buFont typeface="思源黑体 CN Bold" panose="020B0800000000000000" charset="-122"/>
              <a:buChar char="○"/>
            </a:pPr>
            <a:r>
              <a:rPr lang="zh-CN" altLang="en-US" sz="12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分布式问题求解主要研究如何在多个合作者之间进行任务划分和问题求解，它一般是针对某一问题去创建一个能够进行合作求解的协作群体；</a:t>
            </a:r>
          </a:p>
          <a:p>
            <a:pPr marL="533400" lvl="1" indent="-254000" algn="l" fontAlgn="ctr">
              <a:lnSpc>
                <a:spcPct val="120000"/>
              </a:lnSpc>
              <a:spcBef>
                <a:spcPts val="0"/>
              </a:spcBef>
              <a:spcAft>
                <a:spcPts val="800"/>
              </a:spcAft>
              <a:buSzPct val="100000"/>
              <a:buFont typeface="思源黑体 CN Bold" panose="020B0800000000000000" charset="-122"/>
              <a:buChar char="○"/>
            </a:pPr>
            <a:r>
              <a:rPr lang="zh-CN" altLang="en-US" sz="12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多Agent系统主要研究如何在一群自主的Agent之间进行智能行为的协调，它不限于单一目标，可创建一个能够共同处理单个目标或多个目标的智能群体。</a:t>
            </a:r>
          </a:p>
          <a:p>
            <a:pPr marL="533400" lvl="1" indent="-254000" algn="l" fontAlgn="ctr">
              <a:lnSpc>
                <a:spcPct val="120000"/>
              </a:lnSpc>
              <a:spcBef>
                <a:spcPts val="0"/>
              </a:spcBef>
              <a:spcAft>
                <a:spcPts val="800"/>
              </a:spcAft>
              <a:buSzPct val="100000"/>
              <a:buFont typeface="思源黑体 CN Bold" panose="020B0800000000000000" charset="-122"/>
              <a:buChar char="○"/>
            </a:pPr>
            <a:r>
              <a:rPr lang="zh-CN" altLang="en-US" sz="12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多Agent系统的组成与工作：它由多个自主Agent所组成，其中的每个Agent都可以自主运行和自主交互，即当一个Agent 需要与别的Agent合作时，就通过相应的通信机制去寻找可以合作并愿意合作的Agent，以共同解决问题。</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6"/>
          <a:srcRect b="6333"/>
          <a:stretch>
            <a:fillRect/>
          </a:stretch>
        </p:blipFill>
        <p:spPr>
          <a:xfrm>
            <a:off x="1" y="0"/>
            <a:ext cx="12188191" cy="6858000"/>
          </a:xfrm>
          <a:prstGeom prst="rect">
            <a:avLst/>
          </a:prstGeom>
        </p:spPr>
      </p:pic>
      <p:pic>
        <p:nvPicPr>
          <p:cNvPr id="6" name="图片 5"/>
          <p:cNvPicPr/>
          <p:nvPr userDrawn="1">
            <p:custDataLst>
              <p:tags r:id="rId2"/>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4" name="文本框 3"/>
          <p:cNvSpPr txBox="1"/>
          <p:nvPr>
            <p:custDataLst>
              <p:tags r:id="rId3"/>
            </p:custDataLst>
          </p:nvPr>
        </p:nvSpPr>
        <p:spPr>
          <a:xfrm>
            <a:off x="1390718" y="1590105"/>
            <a:ext cx="3657625" cy="768350"/>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4000" b="1" spc="240" dirty="0">
                <a:solidFill>
                  <a:schemeClr val="accent1"/>
                </a:solidFill>
                <a:latin typeface="微软雅黑" pitchFamily="34" charset="-122"/>
                <a:ea typeface="微软雅黑" pitchFamily="34" charset="-122"/>
                <a:cs typeface="思源黑体 CN Bold" panose="020B0800000000000000" charset="-122"/>
              </a:rPr>
              <a:t>智能系统</a:t>
            </a:r>
          </a:p>
        </p:txBody>
      </p:sp>
      <p:sp>
        <p:nvSpPr>
          <p:cNvPr id="11" name="Title 6"/>
          <p:cNvSpPr txBox="1"/>
          <p:nvPr>
            <p:custDataLst>
              <p:tags r:id="rId4"/>
            </p:custDataLst>
          </p:nvPr>
        </p:nvSpPr>
        <p:spPr>
          <a:xfrm>
            <a:off x="1085918" y="2662630"/>
            <a:ext cx="3657625" cy="260526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600" spc="180" dirty="0">
                <a:ln w="3175">
                  <a:noFill/>
                  <a:prstDash val="dash"/>
                </a:ln>
                <a:solidFill>
                  <a:schemeClr val="lt1"/>
                </a:solidFill>
                <a:latin typeface="微软雅黑" pitchFamily="34" charset="-122"/>
                <a:ea typeface="微软雅黑" pitchFamily="34" charset="-122"/>
                <a:cs typeface="思源黑体 CN Regular" panose="020B0500000000000000" charset="-122"/>
              </a:rPr>
              <a:t>智能系统可以泛指各种具有智能特征和功能的软硬件系统。从这种意义上讲，前面所讨论的不少研究内容都应以智能系统的形式来出现，例如智能控制系统、智能制造系统、智能检索系统等。这里主要介绍除前述研究内容以外的专家系统和智能决策支持系统。 </a:t>
            </a:r>
          </a:p>
        </p:txBody>
      </p:sp>
      <p:pic>
        <p:nvPicPr>
          <p:cNvPr id="2" name="图片 1"/>
          <p:cNvPicPr>
            <a:picLocks noChangeAspect="1"/>
          </p:cNvPicPr>
          <p:nvPr/>
        </p:nvPicPr>
        <p:blipFill>
          <a:blip r:embed="rId9" cstate="screen"/>
          <a:stretch>
            <a:fillRect/>
          </a:stretch>
        </p:blipFill>
        <p:spPr>
          <a:xfrm>
            <a:off x="5269865" y="57150"/>
            <a:ext cx="6201411" cy="620141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25 7.40741E-7 L 0.18294 -0.04005 C 0.16901 -0.04907 0.14804 -0.05394 0.12604 -0.05394 C 0.10104 -0.05394 0.08099 -0.04907 0.06705 -0.04005 L 3.54167E-6 7.40741E-7 " pathEditMode="relative" rAng="10800000" ptsTypes="AAAAA">
                                      <p:cBhvr>
                                        <p:cTn id="6" dur="2000" fill="hold"/>
                                        <p:tgtEl>
                                          <p:spTgt spid="2"/>
                                        </p:tgtEl>
                                        <p:attrNameLst>
                                          <p:attrName>ppt_x</p:attrName>
                                          <p:attrName>ppt_y</p:attrName>
                                        </p:attrNameLst>
                                      </p:cBhvr>
                                      <p:rCtr x="-12500"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0"/>
          <a:srcRect b="6333"/>
          <a:stretch>
            <a:fillRect/>
          </a:stretch>
        </p:blipFill>
        <p:spPr>
          <a:xfrm>
            <a:off x="1" y="0"/>
            <a:ext cx="12188191" cy="6858000"/>
          </a:xfrm>
          <a:prstGeom prst="rect">
            <a:avLst/>
          </a:prstGeom>
        </p:spPr>
      </p:pic>
      <p:pic>
        <p:nvPicPr>
          <p:cNvPr id="19" name="图片 18"/>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14" name="文本框 13"/>
          <p:cNvSpPr txBox="1"/>
          <p:nvPr>
            <p:custDataLst>
              <p:tags r:id="rId3"/>
            </p:custDataLst>
          </p:nvPr>
        </p:nvSpPr>
        <p:spPr>
          <a:xfrm>
            <a:off x="1638300" y="1028702"/>
            <a:ext cx="4819651" cy="926465"/>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zh-CN" altLang="en-US" sz="3600" b="1" spc="360" dirty="0">
                <a:solidFill>
                  <a:schemeClr val="accent1"/>
                </a:solidFill>
                <a:latin typeface="微软雅黑" pitchFamily="34" charset="-122"/>
                <a:ea typeface="微软雅黑" pitchFamily="34" charset="-122"/>
                <a:cs typeface="思源黑体 CN Regular" panose="020B0500000000000000" charset="-122"/>
              </a:rPr>
              <a:t>智能系统   专家系统</a:t>
            </a:r>
          </a:p>
        </p:txBody>
      </p:sp>
      <p:sp>
        <p:nvSpPr>
          <p:cNvPr id="15" name="Title 6"/>
          <p:cNvSpPr txBox="1"/>
          <p:nvPr>
            <p:custDataLst>
              <p:tags r:id="rId4"/>
            </p:custDataLst>
          </p:nvPr>
        </p:nvSpPr>
        <p:spPr>
          <a:xfrm>
            <a:off x="6520180" y="1283970"/>
            <a:ext cx="6033771" cy="12192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zh-CN" altLang="en-US" sz="2400" spc="200" dirty="0">
                <a:ln w="3175">
                  <a:noFill/>
                  <a:prstDash val="dash"/>
                </a:ln>
                <a:solidFill>
                  <a:schemeClr val="lt1"/>
                </a:solidFill>
                <a:latin typeface="微软雅黑" pitchFamily="34" charset="-122"/>
                <a:ea typeface="微软雅黑" pitchFamily="34" charset="-122"/>
                <a:cs typeface="思源黑体 CN Regular" panose="020B0500000000000000" charset="-122"/>
              </a:rPr>
              <a:t>知识获取知识库</a:t>
            </a:r>
          </a:p>
        </p:txBody>
      </p:sp>
      <p:sp>
        <p:nvSpPr>
          <p:cNvPr id="16" name="Title 6"/>
          <p:cNvSpPr txBox="1"/>
          <p:nvPr>
            <p:custDataLst>
              <p:tags r:id="rId5"/>
            </p:custDataLst>
          </p:nvPr>
        </p:nvSpPr>
        <p:spPr>
          <a:xfrm>
            <a:off x="6492241" y="2879090"/>
            <a:ext cx="5010151" cy="1219200"/>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81000" lvl="0" indent="-381000" algn="l" fontAlgn="ctr">
              <a:lnSpc>
                <a:spcPct val="120000"/>
              </a:lnSpc>
              <a:spcBef>
                <a:spcPts val="0"/>
              </a:spcBef>
              <a:spcAft>
                <a:spcPts val="800"/>
              </a:spcAft>
              <a:buSzPct val="100000"/>
              <a:buFont typeface="Wingdings" panose="05000000000000000000" charset="0"/>
              <a:buChar char="l"/>
            </a:pPr>
            <a:r>
              <a:rPr lang="zh-CN" altLang="en-US" sz="1600" spc="140" dirty="0">
                <a:ln w="3175">
                  <a:noFill/>
                  <a:prstDash val="dash"/>
                </a:ln>
                <a:solidFill>
                  <a:schemeClr val="lt1"/>
                </a:solidFill>
                <a:latin typeface="微软雅黑" pitchFamily="34" charset="-122"/>
                <a:ea typeface="微软雅黑" pitchFamily="34" charset="-122"/>
                <a:cs typeface="思源黑体 CN Regular" panose="020B0500000000000000" charset="-122"/>
              </a:rPr>
              <a:t>专家系统是一种基于知识的智能系统，它将领域专家的经验用知识表示方法表示出来，并放入知识库中，供推理机使用。 </a:t>
            </a:r>
          </a:p>
          <a:p>
            <a:pPr marL="381000" lvl="0" indent="-381000" algn="l" fontAlgn="ctr">
              <a:lnSpc>
                <a:spcPct val="120000"/>
              </a:lnSpc>
              <a:spcBef>
                <a:spcPts val="0"/>
              </a:spcBef>
              <a:spcAft>
                <a:spcPts val="800"/>
              </a:spcAft>
              <a:buSzPct val="100000"/>
              <a:buFont typeface="Wingdings" panose="05000000000000000000" charset="0"/>
              <a:buChar char="l"/>
            </a:pPr>
            <a:r>
              <a:rPr lang="zh-CN" altLang="en-US" sz="1600" spc="140" dirty="0">
                <a:ln w="3175">
                  <a:noFill/>
                  <a:prstDash val="dash"/>
                </a:ln>
                <a:solidFill>
                  <a:schemeClr val="lt1"/>
                </a:solidFill>
                <a:latin typeface="微软雅黑" pitchFamily="34" charset="-122"/>
                <a:ea typeface="微软雅黑" pitchFamily="34" charset="-122"/>
                <a:cs typeface="思源黑体 CN Regular" panose="020B0500000000000000" charset="-122"/>
              </a:rPr>
              <a:t>随着计算网络、多Agent、计算智能等技术的发展，出现了模糊专家系统、神经网络专家系统、基于Web的专家系统、协同式专家系统和分布式专家系统等。</a:t>
            </a:r>
          </a:p>
          <a:p>
            <a:pPr marL="736600" lvl="1" indent="-355600" algn="l" fontAlgn="ctr">
              <a:lnSpc>
                <a:spcPct val="120000"/>
              </a:lnSpc>
              <a:spcBef>
                <a:spcPts val="0"/>
              </a:spcBef>
              <a:spcAft>
                <a:spcPts val="800"/>
              </a:spcAft>
              <a:buSzPct val="100000"/>
              <a:buFont typeface="思源黑体 CN Bold" panose="020B0800000000000000" charset="-122"/>
              <a:buChar char="○"/>
            </a:pPr>
            <a:r>
              <a:rPr lang="zh-CN" altLang="en-US" sz="1600" spc="180" dirty="0">
                <a:ln w="3175">
                  <a:noFill/>
                  <a:prstDash val="dash"/>
                </a:ln>
                <a:solidFill>
                  <a:schemeClr val="lt1"/>
                </a:solidFill>
                <a:latin typeface="微软雅黑" pitchFamily="34" charset="-122"/>
                <a:ea typeface="微软雅黑" pitchFamily="34" charset="-122"/>
                <a:cs typeface="思源黑体 CN Regular" panose="020B0500000000000000" charset="-122"/>
              </a:rPr>
              <a:t>解释模块</a:t>
            </a:r>
            <a:r>
              <a:rPr lang="en-US" altLang="zh-CN" sz="1600" spc="180" dirty="0">
                <a:ln w="3175">
                  <a:noFill/>
                  <a:prstDash val="dash"/>
                </a:ln>
                <a:solidFill>
                  <a:schemeClr val="lt1"/>
                </a:solidFill>
                <a:latin typeface="微软雅黑" pitchFamily="34" charset="-122"/>
                <a:ea typeface="微软雅黑" pitchFamily="34" charset="-122"/>
                <a:cs typeface="思源黑体 CN Regular" panose="020B0500000000000000" charset="-122"/>
              </a:rPr>
              <a:t>   </a:t>
            </a:r>
            <a:r>
              <a:rPr lang="zh-CN" altLang="en-US" sz="16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综合数据库</a:t>
            </a:r>
          </a:p>
        </p:txBody>
      </p:sp>
      <p:sp>
        <p:nvSpPr>
          <p:cNvPr id="17" name="Title 6"/>
          <p:cNvSpPr txBox="1"/>
          <p:nvPr>
            <p:custDataLst>
              <p:tags r:id="rId6"/>
            </p:custDataLst>
          </p:nvPr>
        </p:nvSpPr>
        <p:spPr>
          <a:xfrm>
            <a:off x="6492241" y="4767580"/>
            <a:ext cx="5010151" cy="12192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57200" lvl="0" indent="-457200" algn="l" fontAlgn="ctr">
              <a:lnSpc>
                <a:spcPct val="120000"/>
              </a:lnSpc>
              <a:spcBef>
                <a:spcPts val="0"/>
              </a:spcBef>
              <a:spcAft>
                <a:spcPts val="800"/>
              </a:spcAft>
              <a:buSzPct val="100000"/>
              <a:buFont typeface="Wingdings" panose="05000000000000000000" charset="0"/>
              <a:buChar char="l"/>
            </a:pPr>
            <a:r>
              <a:rPr lang="zh-CN" altLang="en-US" sz="2000" spc="200" dirty="0">
                <a:ln w="3175">
                  <a:noFill/>
                  <a:prstDash val="dash"/>
                </a:ln>
                <a:solidFill>
                  <a:schemeClr val="lt1"/>
                </a:solidFill>
                <a:latin typeface="微软雅黑" pitchFamily="34" charset="-122"/>
                <a:ea typeface="微软雅黑" pitchFamily="34" charset="-122"/>
                <a:cs typeface="思源黑体 CN Regular" panose="020B0500000000000000" charset="-122"/>
              </a:rPr>
              <a:t>用  户  界  面</a:t>
            </a:r>
          </a:p>
          <a:p>
            <a:pPr marL="457200" lvl="1" indent="0" algn="l" eaLnBrk="0" fontAlgn="auto" hangingPunct="0">
              <a:lnSpc>
                <a:spcPct val="120000"/>
              </a:lnSpc>
              <a:spcBef>
                <a:spcPts val="0"/>
              </a:spcBef>
              <a:spcAft>
                <a:spcPts val="800"/>
              </a:spcAft>
              <a:buSzPct val="100000"/>
              <a:buNone/>
            </a:pPr>
            <a:r>
              <a:rPr lang="zh-CN" altLang="en-US" sz="2000" spc="180" dirty="0">
                <a:ln w="3175">
                  <a:noFill/>
                  <a:prstDash val="dash"/>
                </a:ln>
                <a:solidFill>
                  <a:schemeClr val="lt1"/>
                </a:solidFill>
                <a:latin typeface="微软雅黑" pitchFamily="34" charset="-122"/>
                <a:ea typeface="微软雅黑" pitchFamily="34" charset="-122"/>
                <a:cs typeface="思源黑体 CN Regular" panose="020B0500000000000000" charset="-122"/>
              </a:rPr>
              <a:t>推  理  机</a:t>
            </a:r>
          </a:p>
        </p:txBody>
      </p:sp>
      <p:cxnSp>
        <p:nvCxnSpPr>
          <p:cNvPr id="12" name="直接连接符 11"/>
          <p:cNvCxnSpPr/>
          <p:nvPr>
            <p:custDataLst>
              <p:tags r:id="rId7"/>
            </p:custDataLst>
          </p:nvPr>
        </p:nvCxnSpPr>
        <p:spPr>
          <a:xfrm>
            <a:off x="6492241" y="4884420"/>
            <a:ext cx="5010151" cy="0"/>
          </a:xfrm>
          <a:prstGeom prst="line">
            <a:avLst/>
          </a:prstGeom>
          <a:ln w="9525">
            <a:solidFill>
              <a:schemeClr val="accent1">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8"/>
            </p:custDataLst>
          </p:nvPr>
        </p:nvCxnSpPr>
        <p:spPr>
          <a:xfrm>
            <a:off x="6492241" y="3154680"/>
            <a:ext cx="5010151" cy="0"/>
          </a:xfrm>
          <a:prstGeom prst="line">
            <a:avLst/>
          </a:prstGeom>
          <a:ln w="9525">
            <a:solidFill>
              <a:schemeClr val="accent1">
                <a:alpha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7" name="图片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490203" y="723646"/>
            <a:ext cx="6481503" cy="561003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9"/>
          <a:srcRect b="6333"/>
          <a:stretch>
            <a:fillRect/>
          </a:stretch>
        </p:blipFill>
        <p:spPr>
          <a:xfrm>
            <a:off x="1" y="0"/>
            <a:ext cx="12188191" cy="6858000"/>
          </a:xfrm>
          <a:prstGeom prst="rect">
            <a:avLst/>
          </a:prstGeom>
        </p:spPr>
      </p:pic>
      <p:pic>
        <p:nvPicPr>
          <p:cNvPr id="17" name="图片 16"/>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15" name="文本框 14"/>
          <p:cNvSpPr txBox="1"/>
          <p:nvPr>
            <p:custDataLst>
              <p:tags r:id="rId3"/>
            </p:custDataLst>
          </p:nvPr>
        </p:nvSpPr>
        <p:spPr>
          <a:xfrm>
            <a:off x="609563" y="609519"/>
            <a:ext cx="10972876" cy="638174"/>
          </a:xfrm>
          <a:prstGeom prst="rect">
            <a:avLst/>
          </a:prstGeom>
          <a:noFill/>
        </p:spPr>
        <p:txBody>
          <a:bodyPr wrap="square" lIns="63500" tIns="25400" rIns="63500" bIns="25400" rtlCol="0" anchor="t" anchorCtr="0">
            <a:normAutofit/>
          </a:bodyPr>
          <a:lstStyle/>
          <a:p>
            <a:pPr marL="0" indent="0" algn="ctr">
              <a:lnSpc>
                <a:spcPct val="100000"/>
              </a:lnSpc>
              <a:spcBef>
                <a:spcPts val="0"/>
              </a:spcBef>
              <a:spcAft>
                <a:spcPts val="0"/>
              </a:spcAft>
              <a:buSzPct val="100000"/>
              <a:buNone/>
            </a:pPr>
            <a:r>
              <a:rPr lang="zh-CN" altLang="en-US" sz="3600" b="1" spc="200" dirty="0">
                <a:solidFill>
                  <a:schemeClr val="accent1"/>
                </a:solidFill>
                <a:latin typeface="微软雅黑" pitchFamily="34" charset="-122"/>
                <a:ea typeface="微软雅黑" pitchFamily="34" charset="-122"/>
                <a:cs typeface="思源黑体 CN Regular" panose="020B0500000000000000" charset="-122"/>
              </a:rPr>
              <a:t>人工心理与人工情感(1/2)</a:t>
            </a:r>
          </a:p>
        </p:txBody>
      </p:sp>
      <p:sp>
        <p:nvSpPr>
          <p:cNvPr id="16" name="Title 6"/>
          <p:cNvSpPr txBox="1"/>
          <p:nvPr>
            <p:custDataLst>
              <p:tags r:id="rId4"/>
            </p:custDataLst>
          </p:nvPr>
        </p:nvSpPr>
        <p:spPr>
          <a:xfrm>
            <a:off x="2895600" y="1981093"/>
            <a:ext cx="6400800" cy="4114787"/>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智能、情感和心理</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智能：是指感知、记忆、思维、学习、自适应、行为等能力</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情感：指人对客观现实的态度的体验。</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情绪(侧重于生理现象：喜、怒、哀、乐…)</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情感（侧重于价值判断：爱、恨…）</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情操（高级的情感现象：道德、理智、审美…）</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心理：认知、情感、意志</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认知：实践活动中对认知信息的接收、编码、存储、提取、使用；包括感知、思维、记忆等。</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情感：…</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意志：自觉地确定目的，并根据目的调节支配自身的行动，克服困难，去实现预定目标</a:t>
            </a:r>
          </a:p>
        </p:txBody>
      </p:sp>
      <p:sp>
        <p:nvSpPr>
          <p:cNvPr id="12" name="矩形 11"/>
          <p:cNvSpPr/>
          <p:nvPr>
            <p:custDataLst>
              <p:tags r:id="rId5"/>
            </p:custDataLst>
          </p:nvPr>
        </p:nvSpPr>
        <p:spPr>
          <a:xfrm>
            <a:off x="2590821" y="1785137"/>
            <a:ext cx="7010456" cy="4506707"/>
          </a:xfrm>
          <a:prstGeom prst="rect">
            <a:avLst/>
          </a:prstGeom>
          <a:no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dirty="0">
              <a:solidFill>
                <a:schemeClr val="lt1"/>
              </a:solidFill>
              <a:latin typeface="微软雅黑" pitchFamily="34" charset="-122"/>
              <a:ea typeface="微软雅黑" pitchFamily="34" charset="-122"/>
              <a:cs typeface="思源黑体 CN Bold" panose="020B0800000000000000" charset="-122"/>
              <a:sym typeface="+mn-ea"/>
            </a:endParaRPr>
          </a:p>
        </p:txBody>
      </p:sp>
      <p:sp>
        <p:nvSpPr>
          <p:cNvPr id="13" name="矩形 12"/>
          <p:cNvSpPr/>
          <p:nvPr>
            <p:custDataLst>
              <p:tags r:id="rId6"/>
            </p:custDataLst>
          </p:nvPr>
        </p:nvSpPr>
        <p:spPr>
          <a:xfrm>
            <a:off x="9296475" y="2285896"/>
            <a:ext cx="1066165" cy="45720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itchFamily="34" charset="-122"/>
              <a:ea typeface="微软雅黑" pitchFamily="34" charset="-122"/>
              <a:cs typeface="思源黑体 CN Bold" panose="020B0800000000000000" charset="-122"/>
            </a:endParaRPr>
          </a:p>
        </p:txBody>
      </p:sp>
      <p:sp>
        <p:nvSpPr>
          <p:cNvPr id="14" name="矩形 12"/>
          <p:cNvSpPr/>
          <p:nvPr>
            <p:custDataLst>
              <p:tags r:id="rId7"/>
            </p:custDataLst>
          </p:nvPr>
        </p:nvSpPr>
        <p:spPr>
          <a:xfrm>
            <a:off x="1676401" y="5333877"/>
            <a:ext cx="1219835" cy="45720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itchFamily="34" charset="-122"/>
              <a:ea typeface="微软雅黑" pitchFamily="34" charset="-122"/>
              <a:cs typeface="思源黑体 CN Bold" panose="020B0800000000000000"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5"/>
          <a:srcRect b="6333"/>
          <a:stretch>
            <a:fillRect/>
          </a:stretch>
        </p:blipFill>
        <p:spPr>
          <a:xfrm>
            <a:off x="1" y="0"/>
            <a:ext cx="12188191" cy="6858000"/>
          </a:xfrm>
          <a:prstGeom prst="rect">
            <a:avLst/>
          </a:prstGeom>
        </p:spPr>
      </p:pic>
      <p:sp>
        <p:nvSpPr>
          <p:cNvPr id="5" name="文本框 4"/>
          <p:cNvSpPr txBox="1"/>
          <p:nvPr>
            <p:custDataLst>
              <p:tags r:id="rId2"/>
            </p:custDataLst>
          </p:nvPr>
        </p:nvSpPr>
        <p:spPr>
          <a:xfrm>
            <a:off x="5600700" y="542811"/>
            <a:ext cx="6083808" cy="1249793"/>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800" b="1" spc="220" dirty="0">
                <a:solidFill>
                  <a:schemeClr val="accent1"/>
                </a:solidFill>
                <a:latin typeface="微软雅黑" pitchFamily="34" charset="-122"/>
                <a:ea typeface="微软雅黑" pitchFamily="34" charset="-122"/>
                <a:cs typeface="思源黑体 CN Regular" panose="020B0500000000000000" charset="-122"/>
              </a:rPr>
              <a:t>人工心理与人工情感(2/2)</a:t>
            </a:r>
          </a:p>
        </p:txBody>
      </p:sp>
      <p:sp>
        <p:nvSpPr>
          <p:cNvPr id="11" name="Title 6"/>
          <p:cNvSpPr txBox="1"/>
          <p:nvPr>
            <p:custDataLst>
              <p:tags r:id="rId3"/>
            </p:custDataLst>
          </p:nvPr>
        </p:nvSpPr>
        <p:spPr>
          <a:xfrm>
            <a:off x="5695951" y="1971806"/>
            <a:ext cx="6083808" cy="3962387"/>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30200" lvl="0" indent="-330200" algn="l" fontAlgn="ctr">
              <a:lnSpc>
                <a:spcPct val="120000"/>
              </a:lnSpc>
              <a:spcBef>
                <a:spcPts val="0"/>
              </a:spcBef>
              <a:spcAft>
                <a:spcPts val="800"/>
              </a:spcAft>
              <a:buSzPct val="100000"/>
              <a:buFont typeface="Wingdings" panose="05000000000000000000" charset="0"/>
              <a:buChar char="l"/>
            </a:pPr>
            <a:r>
              <a:rPr lang="zh-CN" altLang="en-US" sz="1800" spc="200" dirty="0">
                <a:ln w="3175">
                  <a:noFill/>
                  <a:prstDash val="dash"/>
                </a:ln>
                <a:solidFill>
                  <a:schemeClr val="lt1"/>
                </a:solidFill>
                <a:latin typeface="微软雅黑" pitchFamily="34" charset="-122"/>
                <a:ea typeface="微软雅黑" pitchFamily="34" charset="-122"/>
                <a:cs typeface="思源黑体 CN Regular" panose="020B0500000000000000" charset="-122"/>
              </a:rPr>
              <a:t>人工智能、人工情感和人工心理</a:t>
            </a:r>
          </a:p>
          <a:p>
            <a:pPr marL="330200" lvl="0" indent="-330200" algn="l" fontAlgn="ctr">
              <a:lnSpc>
                <a:spcPct val="120000"/>
              </a:lnSpc>
              <a:spcBef>
                <a:spcPts val="0"/>
              </a:spcBef>
              <a:spcAft>
                <a:spcPts val="800"/>
              </a:spcAft>
              <a:buSzPct val="100000"/>
              <a:buFont typeface="Wingdings" panose="05000000000000000000" charset="0"/>
              <a:buChar char="l"/>
            </a:pPr>
            <a:r>
              <a:rPr lang="zh-CN" altLang="en-US" sz="1800" spc="200" dirty="0">
                <a:ln w="3175">
                  <a:noFill/>
                  <a:prstDash val="dash"/>
                </a:ln>
                <a:solidFill>
                  <a:schemeClr val="lt1"/>
                </a:solidFill>
                <a:latin typeface="微软雅黑" pitchFamily="34" charset="-122"/>
                <a:ea typeface="微软雅黑" pitchFamily="34" charset="-122"/>
                <a:cs typeface="思源黑体 CN Regular" panose="020B0500000000000000" charset="-122"/>
              </a:rPr>
              <a:t>人工智能：</a:t>
            </a:r>
          </a:p>
          <a:p>
            <a:pPr marL="635000" lvl="1" indent="-304800" algn="l" fontAlgn="ctr">
              <a:lnSpc>
                <a:spcPct val="120000"/>
              </a:lnSpc>
              <a:spcBef>
                <a:spcPts val="0"/>
              </a:spcBef>
              <a:spcAft>
                <a:spcPts val="800"/>
              </a:spcAft>
              <a:buSzPct val="100000"/>
              <a:buFont typeface="思源黑体 CN Bold" panose="020B0800000000000000" charset="-122"/>
              <a:buChar char="○"/>
            </a:pPr>
            <a:r>
              <a:rPr lang="zh-CN" altLang="en-US" sz="1600" spc="180" dirty="0">
                <a:ln w="3175">
                  <a:noFill/>
                  <a:prstDash val="dash"/>
                </a:ln>
                <a:solidFill>
                  <a:schemeClr val="lt1"/>
                </a:solidFill>
                <a:latin typeface="微软雅黑" pitchFamily="34" charset="-122"/>
                <a:ea typeface="微软雅黑" pitchFamily="34" charset="-122"/>
                <a:cs typeface="思源黑体 CN Regular" panose="020B0500000000000000" charset="-122"/>
              </a:rPr>
              <a:t>人工情感：人工情感(Artificial Emotion)是利用信息科学的手段对人类情感过程进行模拟、识别和理解，使机器能够产生类人情感并与人类进行自然和谐地人机交互的研究领域</a:t>
            </a:r>
          </a:p>
          <a:p>
            <a:pPr marL="635000" lvl="1" indent="-304800" algn="l" fontAlgn="ctr">
              <a:lnSpc>
                <a:spcPct val="120000"/>
              </a:lnSpc>
              <a:spcBef>
                <a:spcPts val="0"/>
              </a:spcBef>
              <a:spcAft>
                <a:spcPts val="800"/>
              </a:spcAft>
              <a:buSzPct val="100000"/>
              <a:buFont typeface="思源黑体 CN Bold" panose="020B0800000000000000" charset="-122"/>
              <a:buChar char="○"/>
            </a:pPr>
            <a:r>
              <a:rPr lang="zh-CN" altLang="en-US" sz="1600" spc="180" dirty="0">
                <a:ln w="3175">
                  <a:noFill/>
                  <a:prstDash val="dash"/>
                </a:ln>
                <a:solidFill>
                  <a:schemeClr val="lt1"/>
                </a:solidFill>
                <a:latin typeface="微软雅黑" pitchFamily="34" charset="-122"/>
                <a:ea typeface="微软雅黑" pitchFamily="34" charset="-122"/>
                <a:cs typeface="思源黑体 CN Regular" panose="020B0500000000000000" charset="-122"/>
              </a:rPr>
              <a:t>人工心理：人工心理(Artificial Psychology)就是利用信息科学的手段, 对人的心理活动(着重是人的情感、意志、性格、创造)的更全面再一次人工机器(计算机、模型算法等)模拟，其目的在于从心理学广义层次上研究人工情感、情感与认知、动机与情感的人工机器实现问题</a:t>
            </a:r>
          </a:p>
        </p:txBody>
      </p:sp>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3259" y="1028901"/>
            <a:ext cx="11068504" cy="6226034"/>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8"/>
          <a:stretch>
            <a:fillRect/>
          </a:stretch>
        </p:blipFill>
        <p:spPr>
          <a:xfrm>
            <a:off x="3" y="0"/>
            <a:ext cx="12188228" cy="6858000"/>
          </a:xfrm>
          <a:prstGeom prst="rect">
            <a:avLst/>
          </a:prstGeom>
        </p:spPr>
      </p:pic>
      <p:sp>
        <p:nvSpPr>
          <p:cNvPr id="7" name="TextBox 2"/>
          <p:cNvSpPr txBox="1"/>
          <p:nvPr>
            <p:custDataLst>
              <p:tags r:id="rId2"/>
            </p:custDataLst>
          </p:nvPr>
        </p:nvSpPr>
        <p:spPr>
          <a:xfrm>
            <a:off x="1738631" y="3529965"/>
            <a:ext cx="1684655" cy="1360170"/>
          </a:xfrm>
          <a:prstGeom prst="rect">
            <a:avLst/>
          </a:prstGeom>
          <a:noFill/>
        </p:spPr>
        <p:txBody>
          <a:bodyPr wrap="square" lIns="90000" tIns="0" rIns="9000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pPr>
            <a:r>
              <a:rPr lang="en-US" altLang="zh-CN" sz="8000" b="1" spc="200" dirty="0">
                <a:solidFill>
                  <a:schemeClr val="accent1"/>
                </a:solidFill>
                <a:latin typeface="微软雅黑" pitchFamily="34" charset="-122"/>
                <a:ea typeface="微软雅黑" pitchFamily="34" charset="-122"/>
                <a:cs typeface="Arial" panose="020B0604020202020204" pitchFamily="34" charset="0"/>
                <a:sym typeface="+mn-lt"/>
              </a:rPr>
              <a:t>01</a:t>
            </a:r>
          </a:p>
        </p:txBody>
      </p:sp>
      <p:sp>
        <p:nvSpPr>
          <p:cNvPr id="4" name="标题 3"/>
          <p:cNvSpPr>
            <a:spLocks noGrp="1"/>
          </p:cNvSpPr>
          <p:nvPr>
            <p:ph type="ctrTitle" idx="13"/>
            <p:custDataLst>
              <p:tags r:id="rId3"/>
            </p:custDataLst>
          </p:nvPr>
        </p:nvSpPr>
        <p:spPr>
          <a:xfrm>
            <a:off x="4030981" y="3498217"/>
            <a:ext cx="7155180" cy="1081405"/>
          </a:xfrm>
        </p:spPr>
        <p:txBody>
          <a:bodyPr wrap="square"/>
          <a:lstStyle/>
          <a:p>
            <a:pPr marL="0" indent="0" algn="l">
              <a:lnSpc>
                <a:spcPct val="100000"/>
              </a:lnSpc>
              <a:spcBef>
                <a:spcPts val="0"/>
              </a:spcBef>
              <a:spcAft>
                <a:spcPts val="0"/>
              </a:spcAft>
              <a:buSzPct val="100000"/>
              <a:buNone/>
            </a:pPr>
            <a:r>
              <a:rPr lang="en-US" altLang="zh-CN" sz="3600" b="1" dirty="0">
                <a:solidFill>
                  <a:schemeClr val="bg1"/>
                </a:solidFill>
              </a:rPr>
              <a:t>AI的主要研究和应用领域</a:t>
            </a:r>
          </a:p>
        </p:txBody>
      </p:sp>
      <p:sp>
        <p:nvSpPr>
          <p:cNvPr id="87" name="圆角矩形 86"/>
          <p:cNvSpPr/>
          <p:nvPr>
            <p:custDataLst>
              <p:tags r:id="rId4"/>
            </p:custDataLst>
          </p:nvPr>
        </p:nvSpPr>
        <p:spPr bwMode="auto">
          <a:xfrm>
            <a:off x="1616711" y="3381599"/>
            <a:ext cx="8696325" cy="1354233"/>
          </a:xfrm>
          <a:prstGeom prst="roundRect">
            <a:avLst/>
          </a:prstGeom>
          <a:noFill/>
          <a:ln w="9525">
            <a:solidFill>
              <a:schemeClr val="lt1"/>
            </a:solidFill>
            <a:round/>
          </a:ln>
        </p:spPr>
        <p:txBody>
          <a:bodyPr rot="0" spcFirstLastPara="0" vert="horz" wrap="square" lIns="91440" tIns="45720" rIns="91440" bIns="45720" anchor="ctr" anchorCtr="0" forceAA="0" compatLnSpc="1">
            <a:normAutofit/>
          </a:bodyPr>
          <a:lstStyle/>
          <a:p>
            <a:pPr algn="r">
              <a:lnSpc>
                <a:spcPct val="130000"/>
              </a:lnSpc>
            </a:pPr>
            <a:endParaRPr lang="en-US" altLang="zh-CN" sz="1100" dirty="0">
              <a:solidFill>
                <a:schemeClr val="dk1"/>
              </a:solidFill>
              <a:latin typeface="微软雅黑" pitchFamily="34" charset="-122"/>
              <a:ea typeface="微软雅黑" pitchFamily="34" charset="-122"/>
              <a:cs typeface="思源黑体 CN Bold" panose="020B0800000000000000" charset="-122"/>
            </a:endParaRPr>
          </a:p>
        </p:txBody>
      </p:sp>
      <p:pic>
        <p:nvPicPr>
          <p:cNvPr id="2" name="图片 1" descr="51miz-E750092-5FEC1471"/>
          <p:cNvPicPr>
            <a:picLocks noChangeAspect="1"/>
          </p:cNvPicPr>
          <p:nvPr/>
        </p:nvPicPr>
        <p:blipFill>
          <a:blip r:embed="rId9">
            <a:grayscl/>
          </a:blip>
          <a:srcRect l="26754" r="24057" b="12658"/>
          <a:stretch>
            <a:fillRect/>
          </a:stretch>
        </p:blipFill>
        <p:spPr>
          <a:xfrm>
            <a:off x="5165726" y="1852295"/>
            <a:ext cx="1598295" cy="1099820"/>
          </a:xfrm>
          <a:prstGeom prst="rect">
            <a:avLst/>
          </a:prstGeom>
        </p:spPr>
      </p:pic>
      <p:cxnSp>
        <p:nvCxnSpPr>
          <p:cNvPr id="8" name="直接连接符 7"/>
          <p:cNvCxnSpPr/>
          <p:nvPr userDrawn="1">
            <p:custDataLst>
              <p:tags r:id="rId5"/>
            </p:custDataLst>
          </p:nvPr>
        </p:nvCxnSpPr>
        <p:spPr>
          <a:xfrm>
            <a:off x="3497580" y="349758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6"/>
          <a:srcRect b="6333"/>
          <a:stretch>
            <a:fillRect/>
          </a:stretch>
        </p:blipFill>
        <p:spPr>
          <a:xfrm>
            <a:off x="1" y="0"/>
            <a:ext cx="12188191" cy="6858000"/>
          </a:xfrm>
          <a:prstGeom prst="rect">
            <a:avLst/>
          </a:prstGeom>
        </p:spPr>
      </p:pic>
      <p:pic>
        <p:nvPicPr>
          <p:cNvPr id="3" name="图片 2"/>
          <p:cNvPicPr/>
          <p:nvPr userDrawn="1">
            <p:custDataLst>
              <p:tags r:id="rId2"/>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2" name="文本框 1"/>
          <p:cNvSpPr txBox="1"/>
          <p:nvPr>
            <p:custDataLst>
              <p:tags r:id="rId3"/>
            </p:custDataLst>
          </p:nvPr>
        </p:nvSpPr>
        <p:spPr>
          <a:xfrm>
            <a:off x="4271009" y="892175"/>
            <a:ext cx="7430771" cy="5835650"/>
          </a:xfrm>
          <a:prstGeom prst="rect">
            <a:avLst/>
          </a:prstGeom>
          <a:noFill/>
        </p:spPr>
        <p:txBody>
          <a:bodyPr vert="horz" lIns="90000" tIns="46800" rIns="90000" bIns="46800" rtlCol="0" anchor="ctr">
            <a:normAutofit/>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charset="-122"/>
                <a:ea typeface="微软雅黑" panose="020B050302020402020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charset="-122"/>
                <a:ea typeface="微软雅黑" panose="020B050302020402020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79400" lvl="0" indent="-279400" algn="l">
              <a:lnSpc>
                <a:spcPct val="120000"/>
              </a:lnSpc>
              <a:buClr>
                <a:schemeClr val="tx1">
                  <a:lumMod val="95000"/>
                  <a:lumOff val="5000"/>
                </a:schemeClr>
              </a:buClr>
              <a:buSzPct val="100000"/>
            </a:pPr>
            <a:r>
              <a:rPr lang="zh-CN" altLang="en-US" sz="1400" spc="160" dirty="0">
                <a:solidFill>
                  <a:schemeClr val="lt1"/>
                </a:solidFill>
                <a:latin typeface="微软雅黑" pitchFamily="34" charset="-122"/>
                <a:ea typeface="微软雅黑" pitchFamily="34" charset="-122"/>
                <a:cs typeface="思源黑体 CN Regular" panose="020B0500000000000000" charset="-122"/>
              </a:rPr>
              <a:t>人工生命（Artificial Life）是美国洛斯．阿拉莫斯（Los Alamos）非线性研究中心克里斯．兰顿（Chris Langton），在研究“混沌边沿”的细胞自动机中于1987年提出的一个概念。</a:t>
            </a:r>
          </a:p>
          <a:p>
            <a:pPr marL="279400" lvl="0" indent="-279400" algn="l">
              <a:lnSpc>
                <a:spcPct val="120000"/>
              </a:lnSpc>
              <a:buClr>
                <a:schemeClr val="tx1">
                  <a:lumMod val="95000"/>
                  <a:lumOff val="5000"/>
                </a:schemeClr>
              </a:buClr>
              <a:buSzPct val="100000"/>
            </a:pPr>
            <a:r>
              <a:rPr lang="zh-CN" altLang="en-US" sz="1400" spc="160" dirty="0">
                <a:solidFill>
                  <a:schemeClr val="lt1"/>
                </a:solidFill>
                <a:latin typeface="微软雅黑" pitchFamily="34" charset="-122"/>
                <a:ea typeface="微软雅黑" pitchFamily="34" charset="-122"/>
                <a:cs typeface="思源黑体 CN Regular" panose="020B0500000000000000" charset="-122"/>
              </a:rPr>
              <a:t>他认为：人工生命就是要研究能够展示人类生命特征的人工系统。即研究以非碳水化合物为基础的、具有人类生命特征的人造生命系统。</a:t>
            </a:r>
          </a:p>
          <a:p>
            <a:pPr marL="279400" lvl="0" indent="-279400" algn="l">
              <a:lnSpc>
                <a:spcPct val="120000"/>
              </a:lnSpc>
              <a:buClr>
                <a:schemeClr val="tx1">
                  <a:lumMod val="95000"/>
                  <a:lumOff val="5000"/>
                </a:schemeClr>
              </a:buClr>
              <a:buSzPct val="100000"/>
            </a:pPr>
            <a:r>
              <a:rPr lang="zh-CN" altLang="en-US" sz="1400" spc="160" dirty="0">
                <a:solidFill>
                  <a:schemeClr val="lt1"/>
                </a:solidFill>
                <a:latin typeface="微软雅黑" pitchFamily="34" charset="-122"/>
                <a:ea typeface="微软雅黑" pitchFamily="34" charset="-122"/>
                <a:cs typeface="思源黑体 CN Regular" panose="020B0500000000000000" charset="-122"/>
              </a:rPr>
              <a:t>人工生命的研究目标就是要创造出具有人类生命特征的人工生命。</a:t>
            </a:r>
          </a:p>
          <a:p>
            <a:pPr marL="279400" lvl="0" indent="-279400" algn="l">
              <a:lnSpc>
                <a:spcPct val="120000"/>
              </a:lnSpc>
              <a:buClr>
                <a:schemeClr val="tx1">
                  <a:lumMod val="95000"/>
                  <a:lumOff val="5000"/>
                </a:schemeClr>
              </a:buClr>
              <a:buSzPct val="100000"/>
            </a:pPr>
            <a:r>
              <a:rPr lang="zh-CN" altLang="en-US" sz="1400" spc="160" dirty="0">
                <a:solidFill>
                  <a:schemeClr val="lt1"/>
                </a:solidFill>
                <a:latin typeface="微软雅黑" pitchFamily="34" charset="-122"/>
                <a:ea typeface="微软雅黑" pitchFamily="34" charset="-122"/>
                <a:cs typeface="思源黑体 CN Regular" panose="020B0500000000000000" charset="-122"/>
              </a:rPr>
              <a:t>人工生命研究并不关心十分关心已经知道的以碳水化合物为基础的生命的特殊形式，即“生命之所知（Lifeas we know it）”，它主要是生物学研究的主题</a:t>
            </a:r>
          </a:p>
          <a:p>
            <a:pPr marL="279400" lvl="0" indent="-279400" algn="l">
              <a:lnSpc>
                <a:spcPct val="120000"/>
              </a:lnSpc>
              <a:buClr>
                <a:schemeClr val="tx1">
                  <a:lumMod val="95000"/>
                  <a:lumOff val="5000"/>
                </a:schemeClr>
              </a:buClr>
              <a:buSzPct val="100000"/>
            </a:pPr>
            <a:r>
              <a:rPr lang="zh-CN" altLang="en-US" sz="1400" spc="160" dirty="0">
                <a:solidFill>
                  <a:schemeClr val="lt1"/>
                </a:solidFill>
                <a:latin typeface="微软雅黑" pitchFamily="34" charset="-122"/>
                <a:ea typeface="微软雅黑" pitchFamily="34" charset="-122"/>
                <a:cs typeface="思源黑体 CN Regular" panose="020B0500000000000000" charset="-122"/>
              </a:rPr>
              <a:t>人工生命最关心的是生命的存在形式，即“生命之所能（Life as it could be）”。生命之所能，是人工生命研究所关心的主要问题。</a:t>
            </a:r>
          </a:p>
          <a:p>
            <a:pPr marL="279400" lvl="0" indent="-279400" algn="l">
              <a:lnSpc>
                <a:spcPct val="120000"/>
              </a:lnSpc>
              <a:buClr>
                <a:schemeClr val="tx1">
                  <a:lumMod val="95000"/>
                  <a:lumOff val="5000"/>
                </a:schemeClr>
              </a:buClr>
              <a:buSzPct val="100000"/>
            </a:pPr>
            <a:r>
              <a:rPr lang="zh-CN" altLang="en-US" sz="1400" spc="160" dirty="0">
                <a:solidFill>
                  <a:schemeClr val="lt1"/>
                </a:solidFill>
                <a:latin typeface="微软雅黑" pitchFamily="34" charset="-122"/>
                <a:ea typeface="微软雅黑" pitchFamily="34" charset="-122"/>
                <a:cs typeface="思源黑体 CN Regular" panose="020B0500000000000000" charset="-122"/>
              </a:rPr>
              <a:t>按照这种观点，如果能从具体的生命中抽象出控制生命的“存在形式”，并且这种存在形式可以在另外一种物质中实现，那么就可以创造出基于不同物质的另外一种生命----人工生命。</a:t>
            </a:r>
          </a:p>
          <a:p>
            <a:pPr marL="279400" lvl="0" indent="-279400" algn="l">
              <a:lnSpc>
                <a:spcPct val="120000"/>
              </a:lnSpc>
              <a:buClr>
                <a:schemeClr val="tx1">
                  <a:lumMod val="95000"/>
                  <a:lumOff val="5000"/>
                </a:schemeClr>
              </a:buClr>
              <a:buSzPct val="100000"/>
            </a:pPr>
            <a:r>
              <a:rPr lang="zh-CN" altLang="en-US" sz="1400" spc="160" dirty="0">
                <a:solidFill>
                  <a:schemeClr val="lt1"/>
                </a:solidFill>
                <a:latin typeface="微软雅黑" pitchFamily="34" charset="-122"/>
                <a:ea typeface="微软雅黑" pitchFamily="34" charset="-122"/>
                <a:cs typeface="思源黑体 CN Regular" panose="020B0500000000000000" charset="-122"/>
              </a:rPr>
              <a:t>人工生命的主要研究内容主要包括计算机进程、细胞自动机、人工脑和进化机器人等。其中，进化机器人不同于传统意义上的机器人，它是一种利用计算机和非有机物质构造出来的具有人类生命特征的人工生命实体。 </a:t>
            </a:r>
          </a:p>
        </p:txBody>
      </p:sp>
      <p:sp>
        <p:nvSpPr>
          <p:cNvPr id="7" name="标题 1"/>
          <p:cNvSpPr txBox="1"/>
          <p:nvPr>
            <p:custDataLst>
              <p:tags r:id="rId4"/>
            </p:custDataLst>
          </p:nvPr>
        </p:nvSpPr>
        <p:spPr>
          <a:xfrm>
            <a:off x="5280660" y="320040"/>
            <a:ext cx="3182939" cy="1123950"/>
          </a:xfrm>
          <a:prstGeom prst="rect">
            <a:avLst/>
          </a:prstGeom>
        </p:spPr>
        <p:txBody>
          <a:bodyPr vert="horz" lIns="91440" tIns="45720" rIns="91440" bIns="45720" rtlCol="0" anchor="ctr" anchorCtr="0">
            <a:norm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marL="0" indent="0" algn="ctr">
              <a:lnSpc>
                <a:spcPct val="100000"/>
              </a:lnSpc>
              <a:spcBef>
                <a:spcPts val="0"/>
              </a:spcBef>
              <a:spcAft>
                <a:spcPts val="0"/>
              </a:spcAft>
              <a:buSzPct val="100000"/>
              <a:buNone/>
            </a:pPr>
            <a:r>
              <a:rPr lang="zh-CN" altLang="en-US" sz="4000" spc="240" dirty="0">
                <a:solidFill>
                  <a:schemeClr val="accent1"/>
                </a:solidFill>
                <a:latin typeface="微软雅黑" pitchFamily="34" charset="-122"/>
                <a:ea typeface="微软雅黑" pitchFamily="34" charset="-122"/>
                <a:cs typeface="思源黑体 CN Bold" panose="020B0800000000000000" charset="-122"/>
              </a:rPr>
              <a:t>人工生命</a:t>
            </a:r>
          </a:p>
        </p:txBody>
      </p:sp>
      <p:pic>
        <p:nvPicPr>
          <p:cNvPr id="5" name="图片 4"/>
          <p:cNvPicPr>
            <a:picLocks noChangeAspect="1"/>
          </p:cNvPicPr>
          <p:nvPr/>
        </p:nvPicPr>
        <p:blipFill>
          <a:blip r:embed="rId9" cstate="screen"/>
          <a:stretch>
            <a:fillRect/>
          </a:stretch>
        </p:blipFill>
        <p:spPr>
          <a:xfrm>
            <a:off x="319504" y="1444199"/>
            <a:ext cx="4033603" cy="4033603"/>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7"/>
          <a:stretch>
            <a:fillRect/>
          </a:stretch>
        </p:blipFill>
        <p:spPr>
          <a:xfrm>
            <a:off x="3" y="0"/>
            <a:ext cx="12188228" cy="6858000"/>
          </a:xfrm>
          <a:prstGeom prst="rect">
            <a:avLst/>
          </a:prstGeom>
        </p:spPr>
      </p:pic>
      <p:sp>
        <p:nvSpPr>
          <p:cNvPr id="7" name="TextBox 2"/>
          <p:cNvSpPr txBox="1"/>
          <p:nvPr>
            <p:custDataLst>
              <p:tags r:id="rId2"/>
            </p:custDataLst>
          </p:nvPr>
        </p:nvSpPr>
        <p:spPr>
          <a:xfrm>
            <a:off x="1766571" y="3621405"/>
            <a:ext cx="1684655" cy="1360170"/>
          </a:xfrm>
          <a:prstGeom prst="rect">
            <a:avLst/>
          </a:prstGeom>
          <a:noFill/>
        </p:spPr>
        <p:txBody>
          <a:bodyPr wrap="square" lIns="90000" tIns="0" rIns="9000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pPr>
            <a:r>
              <a:rPr lang="en-US" altLang="zh-CN" sz="8000" b="1" spc="200" dirty="0">
                <a:solidFill>
                  <a:schemeClr val="accent1"/>
                </a:solidFill>
                <a:latin typeface="微软雅黑" pitchFamily="34" charset="-122"/>
                <a:ea typeface="微软雅黑" pitchFamily="34" charset="-122"/>
                <a:cs typeface="Arial" panose="020B0604020202020204" pitchFamily="34" charset="0"/>
                <a:sym typeface="+mn-lt"/>
              </a:rPr>
              <a:t>02</a:t>
            </a:r>
          </a:p>
        </p:txBody>
      </p:sp>
      <p:sp>
        <p:nvSpPr>
          <p:cNvPr id="4" name="标题 3"/>
          <p:cNvSpPr>
            <a:spLocks noGrp="1"/>
          </p:cNvSpPr>
          <p:nvPr>
            <p:ph type="ctrTitle" idx="13"/>
            <p:custDataLst>
              <p:tags r:id="rId3"/>
            </p:custDataLst>
          </p:nvPr>
        </p:nvSpPr>
        <p:spPr>
          <a:xfrm>
            <a:off x="4240531" y="3593467"/>
            <a:ext cx="4932680" cy="1081405"/>
          </a:xfrm>
        </p:spPr>
        <p:txBody>
          <a:bodyPr wrap="square"/>
          <a:lstStyle/>
          <a:p>
            <a:pPr marL="0" indent="0" algn="dist">
              <a:lnSpc>
                <a:spcPct val="100000"/>
              </a:lnSpc>
              <a:spcBef>
                <a:spcPts val="0"/>
              </a:spcBef>
              <a:spcAft>
                <a:spcPts val="0"/>
              </a:spcAft>
              <a:buSzPct val="100000"/>
              <a:buNone/>
            </a:pPr>
            <a:r>
              <a:rPr lang="en-US" altLang="zh-CN" sz="3600" b="1" dirty="0">
                <a:solidFill>
                  <a:schemeClr val="bg1"/>
                </a:solidFill>
              </a:rPr>
              <a:t>人工智能的典型应用</a:t>
            </a:r>
          </a:p>
        </p:txBody>
      </p:sp>
      <p:sp>
        <p:nvSpPr>
          <p:cNvPr id="87" name="圆角矩形 86"/>
          <p:cNvSpPr/>
          <p:nvPr>
            <p:custDataLst>
              <p:tags r:id="rId4"/>
            </p:custDataLst>
          </p:nvPr>
        </p:nvSpPr>
        <p:spPr bwMode="auto">
          <a:xfrm>
            <a:off x="1644651" y="3476849"/>
            <a:ext cx="8696325" cy="1354233"/>
          </a:xfrm>
          <a:prstGeom prst="roundRect">
            <a:avLst/>
          </a:prstGeom>
          <a:noFill/>
          <a:ln w="9525">
            <a:solidFill>
              <a:schemeClr val="lt1"/>
            </a:solidFill>
            <a:round/>
          </a:ln>
        </p:spPr>
        <p:txBody>
          <a:bodyPr rot="0" spcFirstLastPara="0" vert="horz" wrap="square" lIns="91440" tIns="45720" rIns="91440" bIns="45720" anchor="ctr" anchorCtr="0" forceAA="0" compatLnSpc="1">
            <a:normAutofit/>
          </a:bodyPr>
          <a:lstStyle/>
          <a:p>
            <a:pPr algn="r">
              <a:lnSpc>
                <a:spcPct val="130000"/>
              </a:lnSpc>
            </a:pPr>
            <a:endParaRPr lang="en-US" altLang="zh-CN" sz="1100" dirty="0">
              <a:solidFill>
                <a:schemeClr val="dk1"/>
              </a:solidFill>
              <a:latin typeface="微软雅黑" pitchFamily="34" charset="-122"/>
              <a:ea typeface="微软雅黑" pitchFamily="34" charset="-122"/>
              <a:cs typeface="思源黑体 CN Bold" panose="020B0800000000000000" charset="-122"/>
            </a:endParaRPr>
          </a:p>
        </p:txBody>
      </p:sp>
      <p:pic>
        <p:nvPicPr>
          <p:cNvPr id="2" name="图片 1" descr="51miz-E750092-5FEC1471"/>
          <p:cNvPicPr>
            <a:picLocks noChangeAspect="1"/>
          </p:cNvPicPr>
          <p:nvPr/>
        </p:nvPicPr>
        <p:blipFill>
          <a:blip r:embed="rId8">
            <a:grayscl/>
          </a:blip>
          <a:srcRect l="26754" r="24057" b="12658"/>
          <a:stretch>
            <a:fillRect/>
          </a:stretch>
        </p:blipFill>
        <p:spPr>
          <a:xfrm>
            <a:off x="5165726" y="1947545"/>
            <a:ext cx="1598295" cy="1099820"/>
          </a:xfrm>
          <a:prstGeom prst="rect">
            <a:avLst/>
          </a:prstGeom>
        </p:spPr>
      </p:pic>
      <p:cxnSp>
        <p:nvCxnSpPr>
          <p:cNvPr id="8" name="直接连接符 7"/>
          <p:cNvCxnSpPr/>
          <p:nvPr userDrawn="1">
            <p:custDataLst>
              <p:tags r:id="rId5"/>
            </p:custDataLst>
          </p:nvPr>
        </p:nvCxnSpPr>
        <p:spPr>
          <a:xfrm>
            <a:off x="3497580" y="3630930"/>
            <a:ext cx="0" cy="108204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5"/>
          <a:stretch>
            <a:fillRect/>
          </a:stretch>
        </p:blipFill>
        <p:spPr>
          <a:xfrm>
            <a:off x="3" y="0"/>
            <a:ext cx="12188228" cy="6858000"/>
          </a:xfrm>
          <a:prstGeom prst="rect">
            <a:avLst/>
          </a:prstGeom>
        </p:spPr>
      </p:pic>
      <p:sp>
        <p:nvSpPr>
          <p:cNvPr id="5" name="文本框 4"/>
          <p:cNvSpPr txBox="1"/>
          <p:nvPr>
            <p:custDataLst>
              <p:tags r:id="rId2"/>
            </p:custDataLst>
          </p:nvPr>
        </p:nvSpPr>
        <p:spPr>
          <a:xfrm>
            <a:off x="1219162" y="1009686"/>
            <a:ext cx="9753676" cy="609600"/>
          </a:xfrm>
          <a:prstGeom prst="rect">
            <a:avLst/>
          </a:prstGeom>
          <a:noFill/>
        </p:spPr>
        <p:txBody>
          <a:bodyPr wrap="square" lIns="63500" tIns="25400" rIns="63500" bIns="25400" rtlCol="0" anchor="ctr" anchorCtr="0">
            <a:normAutofit/>
          </a:bodyPr>
          <a:lstStyle/>
          <a:p>
            <a:pPr marL="0" indent="0" algn="ctr">
              <a:lnSpc>
                <a:spcPct val="100000"/>
              </a:lnSpc>
              <a:spcBef>
                <a:spcPts val="0"/>
              </a:spcBef>
              <a:spcAft>
                <a:spcPts val="0"/>
              </a:spcAft>
              <a:buSzPct val="100000"/>
              <a:buNone/>
            </a:pPr>
            <a:r>
              <a:rPr lang="zh-CN" altLang="en-US" sz="3400" b="1" spc="180" dirty="0">
                <a:solidFill>
                  <a:schemeClr val="accent1"/>
                </a:solidFill>
                <a:latin typeface="微软雅黑" pitchFamily="34" charset="-122"/>
                <a:ea typeface="微软雅黑" pitchFamily="34" charset="-122"/>
                <a:cs typeface="思源黑体 CN Bold" panose="020B0800000000000000" charset="-122"/>
              </a:rPr>
              <a:t>人工智能的典型应用</a:t>
            </a:r>
          </a:p>
        </p:txBody>
      </p:sp>
      <p:sp>
        <p:nvSpPr>
          <p:cNvPr id="11" name="Title 6"/>
          <p:cNvSpPr txBox="1"/>
          <p:nvPr>
            <p:custDataLst>
              <p:tags r:id="rId3"/>
            </p:custDataLst>
          </p:nvPr>
        </p:nvSpPr>
        <p:spPr>
          <a:xfrm>
            <a:off x="1219211" y="1771693"/>
            <a:ext cx="9753676" cy="9144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目前，人工智能的应用领域已非常广泛，从理论到技术，从产品到工程，从家庭到社会，从地下到太空，智能无处不在。例如，智能CAD、智能CAI、智能产品、智能家居、智能楼宇、智能社区、智能网络、智能电力、智能交通、智能控制、智能优化、智能空天技术等。下面简单介绍其中的几种典型应用。</a:t>
            </a:r>
          </a:p>
        </p:txBody>
      </p:sp>
      <p:pic>
        <p:nvPicPr>
          <p:cNvPr id="3" name="图片 2"/>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3168"/>
                    </a14:imgEffect>
                  </a14:imgLayer>
                </a14:imgProps>
              </a:ext>
              <a:ext uri="{28A0092B-C50C-407E-A947-70E740481C1C}">
                <a14:useLocalDpi xmlns:a14="http://schemas.microsoft.com/office/drawing/2010/main" val="0"/>
              </a:ext>
            </a:extLst>
          </a:blip>
          <a:srcRect/>
          <a:stretch>
            <a:fillRect/>
          </a:stretch>
        </p:blipFill>
        <p:spPr>
          <a:xfrm>
            <a:off x="1138554" y="2528570"/>
            <a:ext cx="10356851" cy="426212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7"/>
          <a:stretch>
            <a:fillRect/>
          </a:stretch>
        </p:blipFill>
        <p:spPr>
          <a:xfrm>
            <a:off x="3" y="0"/>
            <a:ext cx="12188228" cy="6858000"/>
          </a:xfrm>
          <a:prstGeom prst="rect">
            <a:avLst/>
          </a:prstGeom>
        </p:spPr>
      </p:pic>
      <p:pic>
        <p:nvPicPr>
          <p:cNvPr id="7" name="图片 6"/>
          <p:cNvPicPr/>
          <p:nvPr userDrawn="1">
            <p:custDataLst>
              <p:tags r:id="rId2"/>
            </p:custDataLst>
          </p:nvPr>
        </p:nvPicPr>
        <p:blipFill>
          <a:blip r:embed="rId8" r:link="rId9"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4" name="任意多边形: 形状 7"/>
          <p:cNvSpPr/>
          <p:nvPr>
            <p:custDataLst>
              <p:tags r:id="rId3"/>
            </p:custDataLst>
          </p:nvPr>
        </p:nvSpPr>
        <p:spPr>
          <a:xfrm>
            <a:off x="11073282" y="5893072"/>
            <a:ext cx="1116567" cy="968113"/>
          </a:xfrm>
          <a:custGeom>
            <a:avLst/>
            <a:gdLst>
              <a:gd name="connsiteX0" fmla="*/ 0 w 1116566"/>
              <a:gd name="connsiteY0" fmla="*/ 968113 h 968113"/>
              <a:gd name="connsiteX1" fmla="*/ 1116566 w 1116566"/>
              <a:gd name="connsiteY1" fmla="*/ 968113 h 968113"/>
              <a:gd name="connsiteX2" fmla="*/ 1116566 w 1116566"/>
              <a:gd name="connsiteY2" fmla="*/ 0 h 968113"/>
            </a:gdLst>
            <a:ahLst/>
            <a:cxnLst>
              <a:cxn ang="0">
                <a:pos x="connsiteX0" y="connsiteY0"/>
              </a:cxn>
              <a:cxn ang="0">
                <a:pos x="connsiteX1" y="connsiteY1"/>
              </a:cxn>
              <a:cxn ang="0">
                <a:pos x="connsiteX2" y="connsiteY2"/>
              </a:cxn>
            </a:cxnLst>
            <a:rect l="l" t="t" r="r" b="b"/>
            <a:pathLst>
              <a:path w="1116566" h="968113">
                <a:moveTo>
                  <a:pt x="0" y="968113"/>
                </a:moveTo>
                <a:lnTo>
                  <a:pt x="1116566" y="968113"/>
                </a:lnTo>
                <a:lnTo>
                  <a:pt x="1116566" y="0"/>
                </a:lnTo>
                <a:close/>
              </a:path>
            </a:pathLst>
          </a:custGeom>
          <a:solidFill>
            <a:schemeClr val="accent3"/>
          </a:solidFill>
          <a:ln w="6340" cap="flat">
            <a:noFill/>
            <a:prstDash val="solid"/>
            <a:miter/>
          </a:ln>
        </p:spPr>
        <p:txBody>
          <a:bodyPr rtlCol="0" anchor="ctr"/>
          <a:lstStyle/>
          <a:p>
            <a:endParaRPr lang="zh-CN" altLang="en-US" dirty="0">
              <a:solidFill>
                <a:schemeClr val="dk1"/>
              </a:solidFill>
              <a:latin typeface="微软雅黑" pitchFamily="34" charset="-122"/>
              <a:ea typeface="微软雅黑" pitchFamily="34" charset="-122"/>
              <a:cs typeface="思源黑体 CN Bold" panose="020B0800000000000000" charset="-122"/>
              <a:sym typeface="Arial" panose="020B0604020202020204" pitchFamily="34" charset="0"/>
            </a:endParaRPr>
          </a:p>
        </p:txBody>
      </p:sp>
      <p:sp>
        <p:nvSpPr>
          <p:cNvPr id="5" name="文本框 4"/>
          <p:cNvSpPr txBox="1"/>
          <p:nvPr>
            <p:custDataLst>
              <p:tags r:id="rId4"/>
            </p:custDataLst>
          </p:nvPr>
        </p:nvSpPr>
        <p:spPr>
          <a:xfrm>
            <a:off x="1828815" y="1118795"/>
            <a:ext cx="7924864" cy="711552"/>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4000" b="1" spc="240" dirty="0">
                <a:solidFill>
                  <a:schemeClr val="accent1"/>
                </a:solidFill>
                <a:latin typeface="微软雅黑" pitchFamily="34" charset="-122"/>
                <a:ea typeface="微软雅黑" pitchFamily="34" charset="-122"/>
                <a:cs typeface="思源黑体 CN Regular" panose="020B0500000000000000" charset="-122"/>
              </a:rPr>
              <a:t>人工智能的典型应用   博弈</a:t>
            </a:r>
          </a:p>
        </p:txBody>
      </p:sp>
      <p:sp>
        <p:nvSpPr>
          <p:cNvPr id="6" name="Title 6"/>
          <p:cNvSpPr txBox="1"/>
          <p:nvPr>
            <p:custDataLst>
              <p:tags r:id="rId5"/>
            </p:custDataLst>
          </p:nvPr>
        </p:nvSpPr>
        <p:spPr>
          <a:xfrm>
            <a:off x="1828800" y="2078005"/>
            <a:ext cx="8686864" cy="2894076"/>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lt1"/>
                </a:solidFill>
                <a:latin typeface="微软雅黑" pitchFamily="34" charset="-122"/>
                <a:ea typeface="微软雅黑" pitchFamily="34" charset="-122"/>
                <a:cs typeface="思源黑体 CN Regular" panose="020B0500000000000000" charset="-122"/>
              </a:rPr>
              <a:t>博弈的概念：是一个有关对策和斗智问题的研究领域。例如，下棋、打牌、战争等这一类竞争性智能活动都属于博弈问题。</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lt1"/>
                </a:solidFill>
                <a:latin typeface="微软雅黑" pitchFamily="34" charset="-122"/>
                <a:ea typeface="微软雅黑" pitchFamily="34" charset="-122"/>
                <a:cs typeface="思源黑体 CN Regular" panose="020B0500000000000000" charset="-122"/>
              </a:rPr>
              <a:t>博弈的例子： 国际上，人们对博弈的研究主要以下棋为对象，其个代表性成果是IBM公司研制的IBM超级计算机“深蓝”和“小深”。国内，2006.8.9在北京举办的首届中国象棋人机大赛中，计算机以3胜5和2负（比分11:9）的微弱优势战胜人类象棋大师。</a:t>
            </a:r>
          </a:p>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180" dirty="0">
                <a:ln w="3175">
                  <a:noFill/>
                  <a:prstDash val="dash"/>
                </a:ln>
                <a:solidFill>
                  <a:schemeClr val="lt1"/>
                </a:solidFill>
                <a:latin typeface="微软雅黑" pitchFamily="34" charset="-122"/>
                <a:ea typeface="微软雅黑" pitchFamily="34" charset="-122"/>
                <a:cs typeface="思源黑体 CN Regular" panose="020B0500000000000000" charset="-122"/>
              </a:rPr>
              <a:t>研究博弈的目的：不完全是为了让计算机与人下棋，而主要是为了给人工智能研究提供一个试验场地，同时也为了证明计算机具备有智能。试想，连国际象棋世界冠军都能被计算机战败或者平局，可见计算机所具备了何等的智能水平。 </a:t>
            </a:r>
          </a:p>
        </p:txBody>
      </p:sp>
      <p:grpSp>
        <p:nvGrpSpPr>
          <p:cNvPr id="2" name="组合 135"/>
          <p:cNvGrpSpPr/>
          <p:nvPr/>
        </p:nvGrpSpPr>
        <p:grpSpPr>
          <a:xfrm rot="10800000" flipH="1">
            <a:off x="981248" y="658622"/>
            <a:ext cx="10491473" cy="4877076"/>
            <a:chOff x="850264" y="1552754"/>
            <a:chExt cx="10491473" cy="4877076"/>
          </a:xfrm>
        </p:grpSpPr>
        <p:grpSp>
          <p:nvGrpSpPr>
            <p:cNvPr id="3" name="组合 134"/>
            <p:cNvGrpSpPr/>
            <p:nvPr/>
          </p:nvGrpSpPr>
          <p:grpSpPr>
            <a:xfrm>
              <a:off x="850264" y="1552754"/>
              <a:ext cx="10491473" cy="4877076"/>
              <a:chOff x="850264" y="1552754"/>
              <a:chExt cx="10491473" cy="4877076"/>
            </a:xfrm>
          </p:grpSpPr>
          <p:sp>
            <p:nvSpPr>
              <p:cNvPr id="8" name="任意多边形 1"/>
              <p:cNvSpPr/>
              <p:nvPr/>
            </p:nvSpPr>
            <p:spPr>
              <a:xfrm>
                <a:off x="850264" y="1552754"/>
                <a:ext cx="10491473" cy="4877076"/>
              </a:xfrm>
              <a:custGeom>
                <a:avLst/>
                <a:gdLst>
                  <a:gd name="connsiteX0" fmla="*/ 7831355 w 10491473"/>
                  <a:gd name="connsiteY0" fmla="*/ 0 h 4877076"/>
                  <a:gd name="connsiteX1" fmla="*/ 9266735 w 10491473"/>
                  <a:gd name="connsiteY1" fmla="*/ 0 h 4877076"/>
                  <a:gd name="connsiteX2" fmla="*/ 9506378 w 10491473"/>
                  <a:gd name="connsiteY2" fmla="*/ 273194 h 4877076"/>
                  <a:gd name="connsiteX3" fmla="*/ 9724144 w 10491473"/>
                  <a:gd name="connsiteY3" fmla="*/ 273194 h 4877076"/>
                  <a:gd name="connsiteX4" fmla="*/ 10491473 w 10491473"/>
                  <a:gd name="connsiteY4" fmla="*/ 1040523 h 4877076"/>
                  <a:gd name="connsiteX5" fmla="*/ 10491473 w 10491473"/>
                  <a:gd name="connsiteY5" fmla="*/ 4877076 h 4877076"/>
                  <a:gd name="connsiteX6" fmla="*/ 10083708 w 10491473"/>
                  <a:gd name="connsiteY6" fmla="*/ 4877076 h 4877076"/>
                  <a:gd name="connsiteX7" fmla="*/ 9976858 w 10491473"/>
                  <a:gd name="connsiteY7" fmla="*/ 4718650 h 4877076"/>
                  <a:gd name="connsiteX8" fmla="*/ 9017366 w 10491473"/>
                  <a:gd name="connsiteY8" fmla="*/ 4718650 h 4877076"/>
                  <a:gd name="connsiteX9" fmla="*/ 8910516 w 10491473"/>
                  <a:gd name="connsiteY9" fmla="*/ 4877076 h 4877076"/>
                  <a:gd name="connsiteX10" fmla="*/ 767329 w 10491473"/>
                  <a:gd name="connsiteY10" fmla="*/ 4877076 h 4877076"/>
                  <a:gd name="connsiteX11" fmla="*/ 0 w 10491473"/>
                  <a:gd name="connsiteY11" fmla="*/ 4109747 h 4877076"/>
                  <a:gd name="connsiteX12" fmla="*/ 0 w 10491473"/>
                  <a:gd name="connsiteY12" fmla="*/ 3233529 h 4877076"/>
                  <a:gd name="connsiteX13" fmla="*/ 177598 w 10491473"/>
                  <a:gd name="connsiteY13" fmla="*/ 3068263 h 4877076"/>
                  <a:gd name="connsiteX14" fmla="*/ 177598 w 10491473"/>
                  <a:gd name="connsiteY14" fmla="*/ 2401062 h 4877076"/>
                  <a:gd name="connsiteX15" fmla="*/ 0 w 10491473"/>
                  <a:gd name="connsiteY15" fmla="*/ 2235796 h 4877076"/>
                  <a:gd name="connsiteX16" fmla="*/ 0 w 10491473"/>
                  <a:gd name="connsiteY16" fmla="*/ 273194 h 4877076"/>
                  <a:gd name="connsiteX17" fmla="*/ 433369 w 10491473"/>
                  <a:gd name="connsiteY17" fmla="*/ 273194 h 4877076"/>
                  <a:gd name="connsiteX18" fmla="*/ 673292 w 10491473"/>
                  <a:gd name="connsiteY18" fmla="*/ 1376 h 4877076"/>
                  <a:gd name="connsiteX19" fmla="*/ 2113993 w 10491473"/>
                  <a:gd name="connsiteY19" fmla="*/ 1376 h 4877076"/>
                  <a:gd name="connsiteX20" fmla="*/ 2353916 w 10491473"/>
                  <a:gd name="connsiteY20" fmla="*/ 273194 h 4877076"/>
                  <a:gd name="connsiteX21" fmla="*/ 7591712 w 10491473"/>
                  <a:gd name="connsiteY21" fmla="*/ 273194 h 487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91473" h="4877076">
                    <a:moveTo>
                      <a:pt x="7831355" y="0"/>
                    </a:moveTo>
                    <a:lnTo>
                      <a:pt x="9266735" y="0"/>
                    </a:lnTo>
                    <a:lnTo>
                      <a:pt x="9506378" y="273194"/>
                    </a:lnTo>
                    <a:lnTo>
                      <a:pt x="9724144" y="273194"/>
                    </a:lnTo>
                    <a:lnTo>
                      <a:pt x="10491473" y="1040523"/>
                    </a:lnTo>
                    <a:lnTo>
                      <a:pt x="10491473" y="4877076"/>
                    </a:lnTo>
                    <a:lnTo>
                      <a:pt x="10083708" y="4877076"/>
                    </a:lnTo>
                    <a:lnTo>
                      <a:pt x="9976858" y="4718650"/>
                    </a:lnTo>
                    <a:lnTo>
                      <a:pt x="9017366" y="4718650"/>
                    </a:lnTo>
                    <a:lnTo>
                      <a:pt x="8910516" y="4877076"/>
                    </a:lnTo>
                    <a:lnTo>
                      <a:pt x="767329" y="4877076"/>
                    </a:lnTo>
                    <a:lnTo>
                      <a:pt x="0" y="4109747"/>
                    </a:lnTo>
                    <a:lnTo>
                      <a:pt x="0" y="3233529"/>
                    </a:lnTo>
                    <a:lnTo>
                      <a:pt x="177598" y="3068263"/>
                    </a:lnTo>
                    <a:lnTo>
                      <a:pt x="177598" y="2401062"/>
                    </a:lnTo>
                    <a:lnTo>
                      <a:pt x="0" y="2235796"/>
                    </a:lnTo>
                    <a:lnTo>
                      <a:pt x="0" y="273194"/>
                    </a:lnTo>
                    <a:lnTo>
                      <a:pt x="433369" y="273194"/>
                    </a:lnTo>
                    <a:lnTo>
                      <a:pt x="673292" y="1376"/>
                    </a:lnTo>
                    <a:lnTo>
                      <a:pt x="2113993" y="1376"/>
                    </a:lnTo>
                    <a:lnTo>
                      <a:pt x="2353916" y="273194"/>
                    </a:lnTo>
                    <a:lnTo>
                      <a:pt x="7591712" y="273194"/>
                    </a:lnTo>
                    <a:close/>
                  </a:path>
                </a:pathLst>
              </a:custGeom>
              <a:noFill/>
              <a:ln>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cs typeface="+mn-ea"/>
                  <a:sym typeface="+mn-lt"/>
                </a:endParaRPr>
              </a:p>
            </p:txBody>
          </p:sp>
          <p:grpSp>
            <p:nvGrpSpPr>
              <p:cNvPr id="10" name="组合 133"/>
              <p:cNvGrpSpPr/>
              <p:nvPr/>
            </p:nvGrpSpPr>
            <p:grpSpPr>
              <a:xfrm flipH="1">
                <a:off x="8703444" y="1553441"/>
                <a:ext cx="1573211" cy="303301"/>
                <a:chOff x="8522049" y="1552754"/>
                <a:chExt cx="1547284" cy="303301"/>
              </a:xfrm>
            </p:grpSpPr>
            <p:sp>
              <p:nvSpPr>
                <p:cNvPr id="13" name="平行四边形 12"/>
                <p:cNvSpPr/>
                <p:nvPr/>
              </p:nvSpPr>
              <p:spPr>
                <a:xfrm>
                  <a:off x="9478425"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AE7FF"/>
                    </a:solidFill>
                    <a:latin typeface="微软雅黑" pitchFamily="34" charset="-122"/>
                    <a:ea typeface="微软雅黑" pitchFamily="34" charset="-122"/>
                    <a:cs typeface="+mn-ea"/>
                    <a:sym typeface="+mn-lt"/>
                  </a:endParaRPr>
                </a:p>
              </p:txBody>
            </p:sp>
            <p:sp>
              <p:nvSpPr>
                <p:cNvPr id="17" name="平行四边形 16"/>
                <p:cNvSpPr/>
                <p:nvPr/>
              </p:nvSpPr>
              <p:spPr>
                <a:xfrm>
                  <a:off x="9006937"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AE7FF"/>
                    </a:solidFill>
                    <a:latin typeface="微软雅黑" pitchFamily="34" charset="-122"/>
                    <a:ea typeface="微软雅黑" pitchFamily="34" charset="-122"/>
                    <a:cs typeface="+mn-ea"/>
                    <a:sym typeface="+mn-lt"/>
                  </a:endParaRPr>
                </a:p>
              </p:txBody>
            </p:sp>
            <p:sp>
              <p:nvSpPr>
                <p:cNvPr id="18" name="平行四边形 17"/>
                <p:cNvSpPr/>
                <p:nvPr/>
              </p:nvSpPr>
              <p:spPr>
                <a:xfrm>
                  <a:off x="8522049"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AE7FF"/>
                    </a:solidFill>
                    <a:latin typeface="微软雅黑" pitchFamily="34" charset="-122"/>
                    <a:ea typeface="微软雅黑" pitchFamily="34" charset="-122"/>
                    <a:cs typeface="+mn-ea"/>
                    <a:sym typeface="+mn-lt"/>
                  </a:endParaRPr>
                </a:p>
              </p:txBody>
            </p:sp>
          </p:grpSp>
        </p:grpSp>
        <p:sp>
          <p:nvSpPr>
            <p:cNvPr id="19" name="平行四边形 18"/>
            <p:cNvSpPr/>
            <p:nvPr/>
          </p:nvSpPr>
          <p:spPr>
            <a:xfrm>
              <a:off x="1376073" y="1554130"/>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AE7FF"/>
                </a:solidFill>
                <a:latin typeface="微软雅黑" pitchFamily="34" charset="-122"/>
                <a:ea typeface="微软雅黑" pitchFamily="34" charset="-122"/>
                <a:cs typeface="+mn-ea"/>
                <a:sym typeface="+mn-lt"/>
              </a:endParaRPr>
            </a:p>
          </p:txBody>
        </p:sp>
        <p:sp>
          <p:nvSpPr>
            <p:cNvPr id="21" name="平行四边形 20"/>
            <p:cNvSpPr/>
            <p:nvPr/>
          </p:nvSpPr>
          <p:spPr>
            <a:xfrm>
              <a:off x="1860961" y="1555506"/>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AE7FF"/>
                </a:solidFill>
                <a:latin typeface="微软雅黑" pitchFamily="34" charset="-122"/>
                <a:ea typeface="微软雅黑" pitchFamily="34" charset="-122"/>
                <a:cs typeface="+mn-ea"/>
                <a:sym typeface="+mn-lt"/>
              </a:endParaRPr>
            </a:p>
          </p:txBody>
        </p:sp>
        <p:sp>
          <p:nvSpPr>
            <p:cNvPr id="22" name="平行四边形 21"/>
            <p:cNvSpPr/>
            <p:nvPr/>
          </p:nvSpPr>
          <p:spPr>
            <a:xfrm>
              <a:off x="2332449" y="1554130"/>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AE7FF"/>
                </a:solidFill>
                <a:latin typeface="微软雅黑" pitchFamily="34" charset="-122"/>
                <a:ea typeface="微软雅黑" pitchFamily="34" charset="-122"/>
                <a:cs typeface="+mn-ea"/>
                <a:sym typeface="+mn-lt"/>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1"/>
          <a:stretch>
            <a:fillRect/>
          </a:stretch>
        </p:blipFill>
        <p:spPr>
          <a:xfrm>
            <a:off x="3" y="0"/>
            <a:ext cx="12188228" cy="6858000"/>
          </a:xfrm>
          <a:prstGeom prst="rect">
            <a:avLst/>
          </a:prstGeom>
        </p:spPr>
      </p:pic>
      <p:pic>
        <p:nvPicPr>
          <p:cNvPr id="30" name="图片 29"/>
          <p:cNvPicPr/>
          <p:nvPr userDrawn="1">
            <p:custDataLst>
              <p:tags r:id="rId2"/>
            </p:custDataLst>
          </p:nvPr>
        </p:nvPicPr>
        <p:blipFill>
          <a:blip r:embed="rId22" r:link="rId23" cstate="print">
            <a:extLst>
              <a:ext uri="{28A0092B-C50C-407E-A947-70E740481C1C}">
                <a14:useLocalDpi xmlns:a14="http://schemas.microsoft.com/office/drawing/2010/main" val="0"/>
              </a:ext>
            </a:extLst>
          </a:blip>
          <a:stretch>
            <a:fillRect/>
          </a:stretch>
        </p:blipFill>
        <p:spPr>
          <a:xfrm>
            <a:off x="11471909" y="2"/>
            <a:ext cx="720091" cy="717221"/>
          </a:xfrm>
          <a:prstGeom prst="rect">
            <a:avLst/>
          </a:prstGeom>
        </p:spPr>
      </p:pic>
      <p:cxnSp>
        <p:nvCxnSpPr>
          <p:cNvPr id="6" name="直接连接符 5"/>
          <p:cNvCxnSpPr/>
          <p:nvPr>
            <p:custDataLst>
              <p:tags r:id="rId3"/>
            </p:custDataLst>
          </p:nvPr>
        </p:nvCxnSpPr>
        <p:spPr>
          <a:xfrm>
            <a:off x="609604" y="6324651"/>
            <a:ext cx="7620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custDataLst>
              <p:tags r:id="rId4"/>
            </p:custDataLst>
          </p:nvPr>
        </p:nvSpPr>
        <p:spPr>
          <a:xfrm>
            <a:off x="1549400" y="1451610"/>
            <a:ext cx="2895613" cy="2905618"/>
          </a:xfrm>
          <a:prstGeom prst="rect">
            <a:avLst/>
          </a:prstGeom>
          <a:noFill/>
        </p:spPr>
        <p:txBody>
          <a:bodyPr wrap="square" lIns="63500" tIns="25400" rIns="63500" bIns="25400" rtlCol="0" anchor="t" anchorCtr="0">
            <a:normAutofit/>
          </a:bodyPr>
          <a:lstStyle/>
          <a:p>
            <a:pPr marL="0" lvl="0" indent="0" algn="l">
              <a:lnSpc>
                <a:spcPct val="110000"/>
              </a:lnSpc>
              <a:spcBef>
                <a:spcPts val="0"/>
              </a:spcBef>
              <a:spcAft>
                <a:spcPts val="0"/>
              </a:spcAft>
              <a:buSzPct val="100000"/>
              <a:buFontTx/>
              <a:buNone/>
            </a:pPr>
            <a:r>
              <a:rPr lang="zh-CN" altLang="en-US" sz="4000" b="1" spc="240" dirty="0">
                <a:solidFill>
                  <a:srgbClr val="29EBFE"/>
                </a:solidFill>
                <a:latin typeface="微软雅黑" pitchFamily="34" charset="-122"/>
                <a:ea typeface="微软雅黑" pitchFamily="34" charset="-122"/>
                <a:cs typeface="思源黑体 CN Regular" panose="020B0500000000000000" charset="-122"/>
              </a:rPr>
              <a:t>人工智能的典型应用   智能网络</a:t>
            </a:r>
          </a:p>
        </p:txBody>
      </p:sp>
      <p:sp>
        <p:nvSpPr>
          <p:cNvPr id="10" name="Title 6"/>
          <p:cNvSpPr txBox="1"/>
          <p:nvPr>
            <p:custDataLst>
              <p:tags r:id="rId5"/>
            </p:custDataLst>
          </p:nvPr>
        </p:nvSpPr>
        <p:spPr>
          <a:xfrm>
            <a:off x="1612905" y="3824517"/>
            <a:ext cx="2895613" cy="416559"/>
          </a:xfrm>
          <a:prstGeom prst="rect">
            <a:avLst/>
          </a:prstGeom>
          <a:noFill/>
          <a:ln w="3175">
            <a:noFill/>
            <a:prstDash val="dash"/>
          </a:ln>
        </p:spPr>
        <p:txBody>
          <a:bodyPr wrap="square" lIns="63500" tIns="25400" rIns="63500" bIns="254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indent="0" algn="l" fontAlgn="auto">
              <a:lnSpc>
                <a:spcPct val="120000"/>
              </a:lnSpc>
              <a:spcBef>
                <a:spcPts val="0"/>
              </a:spcBef>
              <a:spcAft>
                <a:spcPts val="800"/>
              </a:spcAft>
              <a:buSzPct val="100000"/>
              <a:buNone/>
            </a:pPr>
            <a:r>
              <a:rPr lang="zh-CN" altLang="en-US" sz="2000" spc="100" dirty="0">
                <a:ln w="3175">
                  <a:noFill/>
                  <a:prstDash val="dash"/>
                </a:ln>
                <a:solidFill>
                  <a:schemeClr val="bg1"/>
                </a:solidFill>
                <a:latin typeface="微软雅黑" pitchFamily="34" charset="-122"/>
                <a:ea typeface="微软雅黑" pitchFamily="34" charset="-122"/>
                <a:cs typeface="思源黑体 CN Regular" panose="020B0500000000000000" charset="-122"/>
              </a:rPr>
              <a:t>研究智能网络的意义</a:t>
            </a:r>
          </a:p>
        </p:txBody>
      </p:sp>
      <p:sp>
        <p:nvSpPr>
          <p:cNvPr id="14" name="文本框 13"/>
          <p:cNvSpPr txBox="1"/>
          <p:nvPr>
            <p:custDataLst>
              <p:tags r:id="rId6"/>
            </p:custDataLst>
          </p:nvPr>
        </p:nvSpPr>
        <p:spPr>
          <a:xfrm>
            <a:off x="6584766" y="1074987"/>
            <a:ext cx="4252551" cy="1953578"/>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80" dirty="0">
                <a:solidFill>
                  <a:schemeClr val="lt1"/>
                </a:solidFill>
                <a:latin typeface="微软雅黑" pitchFamily="34" charset="-122"/>
                <a:ea typeface="微软雅黑" pitchFamily="34" charset="-122"/>
                <a:cs typeface="思源黑体 CN Regular" panose="020B0500000000000000" charset="-122"/>
              </a:rPr>
              <a:t>添加标题</a:t>
            </a:r>
          </a:p>
          <a:p>
            <a:pPr marL="304800" lvl="1" indent="0" algn="l" fontAlgn="auto">
              <a:lnSpc>
                <a:spcPct val="120000"/>
              </a:lnSpc>
              <a:spcBef>
                <a:spcPts val="0"/>
              </a:spcBef>
              <a:spcAft>
                <a:spcPts val="800"/>
              </a:spcAft>
              <a:buSzPct val="100000"/>
              <a:buNone/>
            </a:pPr>
            <a:r>
              <a:rPr lang="en-US" altLang="zh-CN" sz="1400" spc="60" dirty="0">
                <a:solidFill>
                  <a:schemeClr val="lt1"/>
                </a:solidFill>
                <a:latin typeface="微软雅黑" pitchFamily="34" charset="-122"/>
                <a:ea typeface="微软雅黑" pitchFamily="34" charset="-122"/>
                <a:cs typeface="思源黑体 CN Regular" panose="020B0500000000000000" charset="-122"/>
              </a:rPr>
              <a:t>因特网在为人类提供了方便快捷的信息交换手段，但基于因特网的万维网（WWW）却是一个杂乱无章、真假不分的信息海洋，它不区分问题领域，不考虑用户类型，不关心个人兴趣，不过滤信息内容。</a:t>
            </a:r>
          </a:p>
        </p:txBody>
      </p:sp>
      <p:sp>
        <p:nvSpPr>
          <p:cNvPr id="15" name="剪去对角的矩形 14"/>
          <p:cNvSpPr/>
          <p:nvPr>
            <p:custDataLst>
              <p:tags r:id="rId7"/>
            </p:custDataLst>
          </p:nvPr>
        </p:nvSpPr>
        <p:spPr>
          <a:xfrm flipH="1">
            <a:off x="5241051" y="922843"/>
            <a:ext cx="5815813" cy="2206542"/>
          </a:xfrm>
          <a:prstGeom prst="snip2Diag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lt1"/>
              </a:solidFill>
              <a:latin typeface="微软雅黑" pitchFamily="34" charset="-122"/>
              <a:ea typeface="微软雅黑" pitchFamily="34" charset="-122"/>
            </a:endParaRPr>
          </a:p>
        </p:txBody>
      </p:sp>
      <p:grpSp>
        <p:nvGrpSpPr>
          <p:cNvPr id="16" name="组合 15"/>
          <p:cNvGrpSpPr/>
          <p:nvPr>
            <p:custDataLst>
              <p:tags r:id="rId8"/>
            </p:custDataLst>
          </p:nvPr>
        </p:nvGrpSpPr>
        <p:grpSpPr>
          <a:xfrm>
            <a:off x="5676921" y="1690568"/>
            <a:ext cx="450553" cy="649236"/>
            <a:chOff x="3955416" y="1746250"/>
            <a:chExt cx="390142" cy="562186"/>
          </a:xfrm>
        </p:grpSpPr>
        <p:sp>
          <p:nvSpPr>
            <p:cNvPr id="17" name="PA-任意多边形: 形状 1497"/>
            <p:cNvSpPr/>
            <p:nvPr>
              <p:custDataLst>
                <p:tags r:id="rId16"/>
              </p:custDataLst>
            </p:nvPr>
          </p:nvSpPr>
          <p:spPr>
            <a:xfrm>
              <a:off x="4046474" y="1953050"/>
              <a:ext cx="207144" cy="178628"/>
            </a:xfrm>
            <a:custGeom>
              <a:avLst/>
              <a:gdLst>
                <a:gd name="connsiteX0" fmla="*/ 243968 w 485179"/>
                <a:gd name="connsiteY0" fmla="*/ 2232 h 485179"/>
                <a:gd name="connsiteX1" fmla="*/ 2232 w 485179"/>
                <a:gd name="connsiteY1" fmla="*/ 243968 h 485179"/>
                <a:gd name="connsiteX2" fmla="*/ 243968 w 485179"/>
                <a:gd name="connsiteY2" fmla="*/ 485704 h 485179"/>
                <a:gd name="connsiteX3" fmla="*/ 485704 w 485179"/>
                <a:gd name="connsiteY3" fmla="*/ 243968 h 485179"/>
                <a:gd name="connsiteX4" fmla="*/ 243968 w 485179"/>
                <a:gd name="connsiteY4" fmla="*/ 2232 h 485179"/>
                <a:gd name="connsiteX5" fmla="*/ 243968 w 485179"/>
                <a:gd name="connsiteY5" fmla="*/ 435712 h 485179"/>
                <a:gd name="connsiteX6" fmla="*/ 53906 w 485179"/>
                <a:gd name="connsiteY6" fmla="*/ 268962 h 485179"/>
                <a:gd name="connsiteX7" fmla="*/ 174346 w 485179"/>
                <a:gd name="connsiteY7" fmla="*/ 268962 h 485179"/>
                <a:gd name="connsiteX8" fmla="*/ 199340 w 485179"/>
                <a:gd name="connsiteY8" fmla="*/ 243968 h 485179"/>
                <a:gd name="connsiteX9" fmla="*/ 174346 w 485179"/>
                <a:gd name="connsiteY9" fmla="*/ 218974 h 485179"/>
                <a:gd name="connsiteX10" fmla="*/ 53906 w 485179"/>
                <a:gd name="connsiteY10" fmla="*/ 218974 h 485179"/>
                <a:gd name="connsiteX11" fmla="*/ 243968 w 485179"/>
                <a:gd name="connsiteY11" fmla="*/ 52224 h 485179"/>
                <a:gd name="connsiteX12" fmla="*/ 434030 w 485179"/>
                <a:gd name="connsiteY12" fmla="*/ 218974 h 485179"/>
                <a:gd name="connsiteX13" fmla="*/ 309321 w 485179"/>
                <a:gd name="connsiteY13" fmla="*/ 218974 h 485179"/>
                <a:gd name="connsiteX14" fmla="*/ 284327 w 485179"/>
                <a:gd name="connsiteY14" fmla="*/ 243968 h 485179"/>
                <a:gd name="connsiteX15" fmla="*/ 309321 w 485179"/>
                <a:gd name="connsiteY15" fmla="*/ 268962 h 485179"/>
                <a:gd name="connsiteX16" fmla="*/ 434030 w 485179"/>
                <a:gd name="connsiteY16" fmla="*/ 268962 h 485179"/>
                <a:gd name="connsiteX17" fmla="*/ 243968 w 485179"/>
                <a:gd name="connsiteY17" fmla="*/ 435712 h 48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5179" h="485179">
                  <a:moveTo>
                    <a:pt x="243968" y="2232"/>
                  </a:moveTo>
                  <a:cubicBezTo>
                    <a:pt x="110675" y="2232"/>
                    <a:pt x="2232" y="110675"/>
                    <a:pt x="2232" y="243968"/>
                  </a:cubicBezTo>
                  <a:cubicBezTo>
                    <a:pt x="2232" y="377261"/>
                    <a:pt x="110675" y="485704"/>
                    <a:pt x="243968" y="485704"/>
                  </a:cubicBezTo>
                  <a:cubicBezTo>
                    <a:pt x="377262" y="485704"/>
                    <a:pt x="485704" y="377261"/>
                    <a:pt x="485704" y="243968"/>
                  </a:cubicBezTo>
                  <a:cubicBezTo>
                    <a:pt x="485701" y="110672"/>
                    <a:pt x="377262" y="2232"/>
                    <a:pt x="243968" y="2232"/>
                  </a:cubicBezTo>
                  <a:close/>
                  <a:moveTo>
                    <a:pt x="243968" y="435712"/>
                  </a:moveTo>
                  <a:cubicBezTo>
                    <a:pt x="146718" y="435712"/>
                    <a:pt x="66196" y="362917"/>
                    <a:pt x="53906" y="268962"/>
                  </a:cubicBezTo>
                  <a:lnTo>
                    <a:pt x="174346" y="268962"/>
                  </a:lnTo>
                  <a:cubicBezTo>
                    <a:pt x="188154" y="268962"/>
                    <a:pt x="199340" y="257770"/>
                    <a:pt x="199340" y="243968"/>
                  </a:cubicBezTo>
                  <a:cubicBezTo>
                    <a:pt x="199340" y="230166"/>
                    <a:pt x="188151" y="218974"/>
                    <a:pt x="174346" y="218974"/>
                  </a:cubicBezTo>
                  <a:lnTo>
                    <a:pt x="53906" y="218974"/>
                  </a:lnTo>
                  <a:cubicBezTo>
                    <a:pt x="66199" y="125022"/>
                    <a:pt x="146718" y="52224"/>
                    <a:pt x="243968" y="52224"/>
                  </a:cubicBezTo>
                  <a:cubicBezTo>
                    <a:pt x="341218" y="52224"/>
                    <a:pt x="421740" y="125019"/>
                    <a:pt x="434030" y="218974"/>
                  </a:cubicBezTo>
                  <a:lnTo>
                    <a:pt x="309321" y="218974"/>
                  </a:lnTo>
                  <a:cubicBezTo>
                    <a:pt x="295513" y="218974"/>
                    <a:pt x="284327" y="230166"/>
                    <a:pt x="284327" y="243968"/>
                  </a:cubicBezTo>
                  <a:cubicBezTo>
                    <a:pt x="284327" y="257770"/>
                    <a:pt x="295516" y="268962"/>
                    <a:pt x="309321" y="268962"/>
                  </a:cubicBezTo>
                  <a:lnTo>
                    <a:pt x="434030" y="268962"/>
                  </a:lnTo>
                  <a:cubicBezTo>
                    <a:pt x="421734" y="362911"/>
                    <a:pt x="341218" y="435712"/>
                    <a:pt x="243968" y="435712"/>
                  </a:cubicBezTo>
                  <a:close/>
                </a:path>
              </a:pathLst>
            </a:custGeom>
            <a:solidFill>
              <a:schemeClr val="accent1"/>
            </a:solidFill>
            <a:ln w="317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dk1"/>
                </a:solidFill>
                <a:latin typeface="微软雅黑" pitchFamily="34" charset="-122"/>
                <a:ea typeface="微软雅黑" pitchFamily="34" charset="-122"/>
              </a:endParaRPr>
            </a:p>
          </p:txBody>
        </p:sp>
        <p:sp>
          <p:nvSpPr>
            <p:cNvPr id="19" name="PA-任意多边形: 形状 1498"/>
            <p:cNvSpPr/>
            <p:nvPr>
              <p:custDataLst>
                <p:tags r:id="rId17"/>
              </p:custDataLst>
            </p:nvPr>
          </p:nvSpPr>
          <p:spPr>
            <a:xfrm>
              <a:off x="3955416" y="1746250"/>
              <a:ext cx="390142" cy="562186"/>
            </a:xfrm>
            <a:custGeom>
              <a:avLst/>
              <a:gdLst>
                <a:gd name="connsiteX0" fmla="*/ 887266 w 913804"/>
                <a:gd name="connsiteY0" fmla="*/ 1043940 h 1526976"/>
                <a:gd name="connsiteX1" fmla="*/ 912260 w 913804"/>
                <a:gd name="connsiteY1" fmla="*/ 1018946 h 1526976"/>
                <a:gd name="connsiteX2" fmla="*/ 912260 w 913804"/>
                <a:gd name="connsiteY2" fmla="*/ 577364 h 1526976"/>
                <a:gd name="connsiteX3" fmla="*/ 813066 w 913804"/>
                <a:gd name="connsiteY3" fmla="*/ 293739 h 1526976"/>
                <a:gd name="connsiteX4" fmla="*/ 578450 w 913804"/>
                <a:gd name="connsiteY4" fmla="*/ 138708 h 1526976"/>
                <a:gd name="connsiteX5" fmla="*/ 590660 w 913804"/>
                <a:gd name="connsiteY5" fmla="*/ 30022 h 1526976"/>
                <a:gd name="connsiteX6" fmla="*/ 584457 w 913804"/>
                <a:gd name="connsiteY6" fmla="*/ 10573 h 1526976"/>
                <a:gd name="connsiteX7" fmla="*/ 565824 w 913804"/>
                <a:gd name="connsiteY7" fmla="*/ 2232 h 1526976"/>
                <a:gd name="connsiteX8" fmla="*/ 348669 w 913804"/>
                <a:gd name="connsiteY8" fmla="*/ 2232 h 1526976"/>
                <a:gd name="connsiteX9" fmla="*/ 329919 w 913804"/>
                <a:gd name="connsiteY9" fmla="*/ 10701 h 1526976"/>
                <a:gd name="connsiteX10" fmla="*/ 323874 w 913804"/>
                <a:gd name="connsiteY10" fmla="*/ 30364 h 1526976"/>
                <a:gd name="connsiteX11" fmla="*/ 337554 w 913804"/>
                <a:gd name="connsiteY11" fmla="*/ 138621 h 1526976"/>
                <a:gd name="connsiteX12" fmla="*/ 2232 w 913804"/>
                <a:gd name="connsiteY12" fmla="*/ 577364 h 1526976"/>
                <a:gd name="connsiteX13" fmla="*/ 2232 w 913804"/>
                <a:gd name="connsiteY13" fmla="*/ 1501241 h 1526976"/>
                <a:gd name="connsiteX14" fmla="*/ 27227 w 913804"/>
                <a:gd name="connsiteY14" fmla="*/ 1526235 h 1526976"/>
                <a:gd name="connsiteX15" fmla="*/ 887266 w 913804"/>
                <a:gd name="connsiteY15" fmla="*/ 1526235 h 1526976"/>
                <a:gd name="connsiteX16" fmla="*/ 912260 w 913804"/>
                <a:gd name="connsiteY16" fmla="*/ 1501241 h 1526976"/>
                <a:gd name="connsiteX17" fmla="*/ 912260 w 913804"/>
                <a:gd name="connsiteY17" fmla="*/ 1256458 h 1526976"/>
                <a:gd name="connsiteX18" fmla="*/ 887266 w 913804"/>
                <a:gd name="connsiteY18" fmla="*/ 1231464 h 1526976"/>
                <a:gd name="connsiteX19" fmla="*/ 862271 w 913804"/>
                <a:gd name="connsiteY19" fmla="*/ 1256458 h 1526976"/>
                <a:gd name="connsiteX20" fmla="*/ 862271 w 913804"/>
                <a:gd name="connsiteY20" fmla="*/ 1476247 h 1526976"/>
                <a:gd name="connsiteX21" fmla="*/ 52221 w 913804"/>
                <a:gd name="connsiteY21" fmla="*/ 1476247 h 1526976"/>
                <a:gd name="connsiteX22" fmla="*/ 52221 w 913804"/>
                <a:gd name="connsiteY22" fmla="*/ 577364 h 1526976"/>
                <a:gd name="connsiteX23" fmla="*/ 343879 w 913804"/>
                <a:gd name="connsiteY23" fmla="*/ 188681 h 1526976"/>
                <a:gd name="connsiteX24" fmla="*/ 361364 w 913804"/>
                <a:gd name="connsiteY24" fmla="*/ 327020 h 1526976"/>
                <a:gd name="connsiteX25" fmla="*/ 359837 w 913804"/>
                <a:gd name="connsiteY25" fmla="*/ 330446 h 1526976"/>
                <a:gd name="connsiteX26" fmla="*/ 354071 w 913804"/>
                <a:gd name="connsiteY26" fmla="*/ 364522 h 1526976"/>
                <a:gd name="connsiteX27" fmla="*/ 457251 w 913804"/>
                <a:gd name="connsiteY27" fmla="*/ 467701 h 1526976"/>
                <a:gd name="connsiteX28" fmla="*/ 560430 w 913804"/>
                <a:gd name="connsiteY28" fmla="*/ 364522 h 1526976"/>
                <a:gd name="connsiteX29" fmla="*/ 556328 w 913804"/>
                <a:gd name="connsiteY29" fmla="*/ 335700 h 1526976"/>
                <a:gd name="connsiteX30" fmla="*/ 572795 w 913804"/>
                <a:gd name="connsiteY30" fmla="*/ 189128 h 1526976"/>
                <a:gd name="connsiteX31" fmla="*/ 774002 w 913804"/>
                <a:gd name="connsiteY31" fmla="*/ 324913 h 1526976"/>
                <a:gd name="connsiteX32" fmla="*/ 862277 w 913804"/>
                <a:gd name="connsiteY32" fmla="*/ 577358 h 1526976"/>
                <a:gd name="connsiteX33" fmla="*/ 862277 w 913804"/>
                <a:gd name="connsiteY33" fmla="*/ 1018940 h 1526976"/>
                <a:gd name="connsiteX34" fmla="*/ 887266 w 913804"/>
                <a:gd name="connsiteY34" fmla="*/ 1043940 h 1526976"/>
                <a:gd name="connsiteX35" fmla="*/ 457248 w 913804"/>
                <a:gd name="connsiteY35" fmla="*/ 417713 h 1526976"/>
                <a:gd name="connsiteX36" fmla="*/ 404226 w 913804"/>
                <a:gd name="connsiteY36" fmla="*/ 367826 h 1526976"/>
                <a:gd name="connsiteX37" fmla="*/ 510269 w 913804"/>
                <a:gd name="connsiteY37" fmla="*/ 367826 h 1526976"/>
                <a:gd name="connsiteX38" fmla="*/ 457248 w 913804"/>
                <a:gd name="connsiteY38" fmla="*/ 417713 h 1526976"/>
                <a:gd name="connsiteX39" fmla="*/ 508025 w 913804"/>
                <a:gd name="connsiteY39" fmla="*/ 317834 h 1526976"/>
                <a:gd name="connsiteX40" fmla="*/ 410590 w 913804"/>
                <a:gd name="connsiteY40" fmla="*/ 317834 h 1526976"/>
                <a:gd name="connsiteX41" fmla="*/ 377020 w 913804"/>
                <a:gd name="connsiteY41" fmla="*/ 52221 h 1526976"/>
                <a:gd name="connsiteX42" fmla="*/ 537865 w 913804"/>
                <a:gd name="connsiteY42" fmla="*/ 52221 h 1526976"/>
                <a:gd name="connsiteX43" fmla="*/ 508025 w 913804"/>
                <a:gd name="connsiteY43" fmla="*/ 317834 h 152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3804" h="1526976">
                  <a:moveTo>
                    <a:pt x="887266" y="1043940"/>
                  </a:moveTo>
                  <a:cubicBezTo>
                    <a:pt x="901074" y="1043940"/>
                    <a:pt x="912260" y="1032748"/>
                    <a:pt x="912260" y="1018946"/>
                  </a:cubicBezTo>
                  <a:lnTo>
                    <a:pt x="912260" y="577364"/>
                  </a:lnTo>
                  <a:cubicBezTo>
                    <a:pt x="912260" y="473122"/>
                    <a:pt x="877961" y="375044"/>
                    <a:pt x="813066" y="293739"/>
                  </a:cubicBezTo>
                  <a:cubicBezTo>
                    <a:pt x="753204" y="218733"/>
                    <a:pt x="670328" y="164101"/>
                    <a:pt x="578450" y="138708"/>
                  </a:cubicBezTo>
                  <a:lnTo>
                    <a:pt x="590660" y="30022"/>
                  </a:lnTo>
                  <a:cubicBezTo>
                    <a:pt x="591452" y="22949"/>
                    <a:pt x="589202" y="15877"/>
                    <a:pt x="584457" y="10573"/>
                  </a:cubicBezTo>
                  <a:cubicBezTo>
                    <a:pt x="579718" y="5266"/>
                    <a:pt x="572941" y="2232"/>
                    <a:pt x="565824" y="2232"/>
                  </a:cubicBezTo>
                  <a:lnTo>
                    <a:pt x="348669" y="2232"/>
                  </a:lnTo>
                  <a:cubicBezTo>
                    <a:pt x="341492" y="2232"/>
                    <a:pt x="334664" y="5316"/>
                    <a:pt x="329919" y="10701"/>
                  </a:cubicBezTo>
                  <a:cubicBezTo>
                    <a:pt x="325175" y="16082"/>
                    <a:pt x="322972" y="23244"/>
                    <a:pt x="323874" y="30364"/>
                  </a:cubicBezTo>
                  <a:lnTo>
                    <a:pt x="337554" y="138621"/>
                  </a:lnTo>
                  <a:cubicBezTo>
                    <a:pt x="139154" y="189673"/>
                    <a:pt x="2232" y="367388"/>
                    <a:pt x="2232" y="577364"/>
                  </a:cubicBezTo>
                  <a:lnTo>
                    <a:pt x="2232" y="1501241"/>
                  </a:lnTo>
                  <a:cubicBezTo>
                    <a:pt x="2232" y="1515047"/>
                    <a:pt x="13421" y="1526235"/>
                    <a:pt x="27227" y="1526235"/>
                  </a:cubicBezTo>
                  <a:lnTo>
                    <a:pt x="887266" y="1526235"/>
                  </a:lnTo>
                  <a:cubicBezTo>
                    <a:pt x="901074" y="1526235"/>
                    <a:pt x="912260" y="1515044"/>
                    <a:pt x="912260" y="1501241"/>
                  </a:cubicBezTo>
                  <a:lnTo>
                    <a:pt x="912260" y="1256458"/>
                  </a:lnTo>
                  <a:cubicBezTo>
                    <a:pt x="912260" y="1242652"/>
                    <a:pt x="901071" y="1231464"/>
                    <a:pt x="887266" y="1231464"/>
                  </a:cubicBezTo>
                  <a:cubicBezTo>
                    <a:pt x="873460" y="1231464"/>
                    <a:pt x="862271" y="1242655"/>
                    <a:pt x="862271" y="1256458"/>
                  </a:cubicBezTo>
                  <a:lnTo>
                    <a:pt x="862271" y="1476247"/>
                  </a:lnTo>
                  <a:lnTo>
                    <a:pt x="52221" y="1476247"/>
                  </a:lnTo>
                  <a:lnTo>
                    <a:pt x="52221" y="577364"/>
                  </a:lnTo>
                  <a:cubicBezTo>
                    <a:pt x="52221" y="392692"/>
                    <a:pt x="171006" y="236119"/>
                    <a:pt x="343879" y="188681"/>
                  </a:cubicBezTo>
                  <a:lnTo>
                    <a:pt x="361364" y="327020"/>
                  </a:lnTo>
                  <a:cubicBezTo>
                    <a:pt x="360786" y="328112"/>
                    <a:pt x="360256" y="329244"/>
                    <a:pt x="359837" y="330446"/>
                  </a:cubicBezTo>
                  <a:cubicBezTo>
                    <a:pt x="356012" y="341385"/>
                    <a:pt x="354071" y="352848"/>
                    <a:pt x="354071" y="364522"/>
                  </a:cubicBezTo>
                  <a:cubicBezTo>
                    <a:pt x="354071" y="421413"/>
                    <a:pt x="400360" y="467701"/>
                    <a:pt x="457251" y="467701"/>
                  </a:cubicBezTo>
                  <a:cubicBezTo>
                    <a:pt x="514142" y="467701"/>
                    <a:pt x="560430" y="421413"/>
                    <a:pt x="560430" y="364522"/>
                  </a:cubicBezTo>
                  <a:cubicBezTo>
                    <a:pt x="560430" y="354726"/>
                    <a:pt x="559040" y="345037"/>
                    <a:pt x="556328" y="335700"/>
                  </a:cubicBezTo>
                  <a:lnTo>
                    <a:pt x="572795" y="189128"/>
                  </a:lnTo>
                  <a:cubicBezTo>
                    <a:pt x="651507" y="212586"/>
                    <a:pt x="722364" y="260214"/>
                    <a:pt x="774002" y="324913"/>
                  </a:cubicBezTo>
                  <a:cubicBezTo>
                    <a:pt x="831753" y="397273"/>
                    <a:pt x="862277" y="484567"/>
                    <a:pt x="862277" y="577358"/>
                  </a:cubicBezTo>
                  <a:lnTo>
                    <a:pt x="862277" y="1018940"/>
                  </a:lnTo>
                  <a:cubicBezTo>
                    <a:pt x="862271" y="1032748"/>
                    <a:pt x="873463" y="1043940"/>
                    <a:pt x="887266" y="1043940"/>
                  </a:cubicBezTo>
                  <a:close/>
                  <a:moveTo>
                    <a:pt x="457248" y="417713"/>
                  </a:moveTo>
                  <a:cubicBezTo>
                    <a:pt x="429033" y="417713"/>
                    <a:pt x="405944" y="395615"/>
                    <a:pt x="404226" y="367826"/>
                  </a:cubicBezTo>
                  <a:lnTo>
                    <a:pt x="510269" y="367826"/>
                  </a:lnTo>
                  <a:cubicBezTo>
                    <a:pt x="508549" y="395618"/>
                    <a:pt x="485465" y="417713"/>
                    <a:pt x="457248" y="417713"/>
                  </a:cubicBezTo>
                  <a:close/>
                  <a:moveTo>
                    <a:pt x="508025" y="317834"/>
                  </a:moveTo>
                  <a:lnTo>
                    <a:pt x="410590" y="317834"/>
                  </a:lnTo>
                  <a:lnTo>
                    <a:pt x="377020" y="52221"/>
                  </a:lnTo>
                  <a:lnTo>
                    <a:pt x="537865" y="52221"/>
                  </a:lnTo>
                  <a:lnTo>
                    <a:pt x="508025" y="317834"/>
                  </a:lnTo>
                  <a:close/>
                </a:path>
              </a:pathLst>
            </a:custGeom>
            <a:solidFill>
              <a:schemeClr val="accent1">
                <a:lumMod val="75000"/>
              </a:schemeClr>
            </a:solidFill>
            <a:ln w="317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dk1"/>
                </a:solidFill>
                <a:latin typeface="微软雅黑" pitchFamily="34" charset="-122"/>
                <a:ea typeface="微软雅黑" pitchFamily="34" charset="-122"/>
              </a:endParaRPr>
            </a:p>
          </p:txBody>
        </p:sp>
        <p:sp>
          <p:nvSpPr>
            <p:cNvPr id="20" name="PA-任意多边形: 形状 1499"/>
            <p:cNvSpPr/>
            <p:nvPr>
              <p:custDataLst>
                <p:tags r:id="rId18"/>
              </p:custDataLst>
            </p:nvPr>
          </p:nvSpPr>
          <p:spPr>
            <a:xfrm>
              <a:off x="4045163" y="2171790"/>
              <a:ext cx="209685" cy="19726"/>
            </a:xfrm>
            <a:custGeom>
              <a:avLst/>
              <a:gdLst>
                <a:gd name="connsiteX0" fmla="*/ 466850 w 491132"/>
                <a:gd name="connsiteY0" fmla="*/ 2232 h 53578"/>
                <a:gd name="connsiteX1" fmla="*/ 27227 w 491132"/>
                <a:gd name="connsiteY1" fmla="*/ 2232 h 53578"/>
                <a:gd name="connsiteX2" fmla="*/ 2232 w 491132"/>
                <a:gd name="connsiteY2" fmla="*/ 27227 h 53578"/>
                <a:gd name="connsiteX3" fmla="*/ 27227 w 491132"/>
                <a:gd name="connsiteY3" fmla="*/ 52221 h 53578"/>
                <a:gd name="connsiteX4" fmla="*/ 466850 w 491132"/>
                <a:gd name="connsiteY4" fmla="*/ 52221 h 53578"/>
                <a:gd name="connsiteX5" fmla="*/ 491844 w 491132"/>
                <a:gd name="connsiteY5" fmla="*/ 27227 h 53578"/>
                <a:gd name="connsiteX6" fmla="*/ 466850 w 491132"/>
                <a:gd name="connsiteY6" fmla="*/ 2232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132" h="53578">
                  <a:moveTo>
                    <a:pt x="466850" y="2232"/>
                  </a:moveTo>
                  <a:lnTo>
                    <a:pt x="27227" y="2232"/>
                  </a:lnTo>
                  <a:cubicBezTo>
                    <a:pt x="13418" y="2232"/>
                    <a:pt x="2232" y="13424"/>
                    <a:pt x="2232" y="27227"/>
                  </a:cubicBezTo>
                  <a:cubicBezTo>
                    <a:pt x="2232" y="41029"/>
                    <a:pt x="13421" y="52221"/>
                    <a:pt x="27227" y="52221"/>
                  </a:cubicBezTo>
                  <a:lnTo>
                    <a:pt x="466850" y="52221"/>
                  </a:lnTo>
                  <a:cubicBezTo>
                    <a:pt x="480658" y="52221"/>
                    <a:pt x="491844" y="41029"/>
                    <a:pt x="491844" y="27227"/>
                  </a:cubicBezTo>
                  <a:cubicBezTo>
                    <a:pt x="491844" y="13424"/>
                    <a:pt x="480658" y="2232"/>
                    <a:pt x="466850" y="2232"/>
                  </a:cubicBezTo>
                  <a:close/>
                </a:path>
              </a:pathLst>
            </a:custGeom>
            <a:solidFill>
              <a:schemeClr val="accent1"/>
            </a:solidFill>
            <a:ln w="317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dk1"/>
                </a:solidFill>
                <a:latin typeface="微软雅黑" pitchFamily="34" charset="-122"/>
                <a:ea typeface="微软雅黑" pitchFamily="34" charset="-122"/>
              </a:endParaRPr>
            </a:p>
          </p:txBody>
        </p:sp>
        <p:sp>
          <p:nvSpPr>
            <p:cNvPr id="21" name="PA-任意多边形: 形状 1500"/>
            <p:cNvSpPr/>
            <p:nvPr>
              <p:custDataLst>
                <p:tags r:id="rId19"/>
              </p:custDataLst>
            </p:nvPr>
          </p:nvSpPr>
          <p:spPr>
            <a:xfrm>
              <a:off x="4045163" y="2220974"/>
              <a:ext cx="209685" cy="19726"/>
            </a:xfrm>
            <a:custGeom>
              <a:avLst/>
              <a:gdLst>
                <a:gd name="connsiteX0" fmla="*/ 466850 w 491132"/>
                <a:gd name="connsiteY0" fmla="*/ 2232 h 53578"/>
                <a:gd name="connsiteX1" fmla="*/ 27227 w 491132"/>
                <a:gd name="connsiteY1" fmla="*/ 2232 h 53578"/>
                <a:gd name="connsiteX2" fmla="*/ 2232 w 491132"/>
                <a:gd name="connsiteY2" fmla="*/ 27227 h 53578"/>
                <a:gd name="connsiteX3" fmla="*/ 27227 w 491132"/>
                <a:gd name="connsiteY3" fmla="*/ 52221 h 53578"/>
                <a:gd name="connsiteX4" fmla="*/ 466850 w 491132"/>
                <a:gd name="connsiteY4" fmla="*/ 52221 h 53578"/>
                <a:gd name="connsiteX5" fmla="*/ 491844 w 491132"/>
                <a:gd name="connsiteY5" fmla="*/ 27227 h 53578"/>
                <a:gd name="connsiteX6" fmla="*/ 466850 w 491132"/>
                <a:gd name="connsiteY6" fmla="*/ 2232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132" h="53578">
                  <a:moveTo>
                    <a:pt x="466850" y="2232"/>
                  </a:moveTo>
                  <a:lnTo>
                    <a:pt x="27227" y="2232"/>
                  </a:lnTo>
                  <a:cubicBezTo>
                    <a:pt x="13418" y="2232"/>
                    <a:pt x="2232" y="13424"/>
                    <a:pt x="2232" y="27227"/>
                  </a:cubicBezTo>
                  <a:cubicBezTo>
                    <a:pt x="2232" y="41032"/>
                    <a:pt x="13421" y="52221"/>
                    <a:pt x="27227" y="52221"/>
                  </a:cubicBezTo>
                  <a:lnTo>
                    <a:pt x="466850" y="52221"/>
                  </a:lnTo>
                  <a:cubicBezTo>
                    <a:pt x="480658" y="52221"/>
                    <a:pt x="491844" y="41029"/>
                    <a:pt x="491844" y="27227"/>
                  </a:cubicBezTo>
                  <a:cubicBezTo>
                    <a:pt x="491847" y="13424"/>
                    <a:pt x="480658" y="2232"/>
                    <a:pt x="466850" y="2232"/>
                  </a:cubicBezTo>
                  <a:close/>
                </a:path>
              </a:pathLst>
            </a:custGeom>
            <a:solidFill>
              <a:schemeClr val="accent1"/>
            </a:solidFill>
            <a:ln w="317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dk1"/>
                </a:solidFill>
                <a:latin typeface="微软雅黑" pitchFamily="34" charset="-122"/>
                <a:ea typeface="微软雅黑" pitchFamily="34" charset="-122"/>
              </a:endParaRPr>
            </a:p>
          </p:txBody>
        </p:sp>
      </p:grpSp>
      <p:sp>
        <p:nvSpPr>
          <p:cNvPr id="22" name="文本框 21"/>
          <p:cNvSpPr txBox="1"/>
          <p:nvPr>
            <p:custDataLst>
              <p:tags r:id="rId9"/>
            </p:custDataLst>
          </p:nvPr>
        </p:nvSpPr>
        <p:spPr>
          <a:xfrm>
            <a:off x="6584766" y="3551288"/>
            <a:ext cx="4252551" cy="1953578"/>
          </a:xfrm>
          <a:prstGeom prst="rect">
            <a:avLst/>
          </a:prstGeom>
          <a:noFill/>
        </p:spPr>
        <p:txBody>
          <a:bodyPr wrap="square"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04800" lvl="0" indent="-304800" algn="l" fontAlgn="ctr">
              <a:lnSpc>
                <a:spcPct val="120000"/>
              </a:lnSpc>
              <a:spcBef>
                <a:spcPts val="0"/>
              </a:spcBef>
              <a:spcAft>
                <a:spcPts val="800"/>
              </a:spcAft>
              <a:buSzPct val="100000"/>
              <a:buFont typeface="Wingdings" panose="05000000000000000000" charset="0"/>
              <a:buChar char="l"/>
            </a:pPr>
            <a:r>
              <a:rPr lang="zh-CN" altLang="en-US" sz="1600" spc="80" dirty="0">
                <a:solidFill>
                  <a:schemeClr val="lt1"/>
                </a:solidFill>
                <a:latin typeface="微软雅黑" pitchFamily="34" charset="-122"/>
                <a:ea typeface="微软雅黑" pitchFamily="34" charset="-122"/>
              </a:rPr>
              <a:t>添加标题</a:t>
            </a:r>
          </a:p>
          <a:p>
            <a:pPr marL="304800" lvl="1" indent="0" algn="l" fontAlgn="auto">
              <a:lnSpc>
                <a:spcPct val="120000"/>
              </a:lnSpc>
              <a:spcBef>
                <a:spcPts val="0"/>
              </a:spcBef>
              <a:spcAft>
                <a:spcPts val="800"/>
              </a:spcAft>
              <a:buSzPct val="100000"/>
              <a:buNone/>
            </a:pPr>
            <a:r>
              <a:rPr lang="en-US" altLang="zh-CN" sz="1400" spc="60" dirty="0">
                <a:solidFill>
                  <a:schemeClr val="lt1"/>
                </a:solidFill>
                <a:latin typeface="微软雅黑" pitchFamily="34" charset="-122"/>
                <a:ea typeface="微软雅黑" pitchFamily="34" charset="-122"/>
              </a:rPr>
              <a:t>传统的搜索引擎在给人们提供方便的同时，大量的信息冗余也给人们带来了不少烦恼。因此，利用人工智能技术实现智能网络具有极大的理论意义和实际价值。</a:t>
            </a:r>
          </a:p>
        </p:txBody>
      </p:sp>
      <p:sp>
        <p:nvSpPr>
          <p:cNvPr id="23" name="剪去对角的矩形 22"/>
          <p:cNvSpPr/>
          <p:nvPr>
            <p:custDataLst>
              <p:tags r:id="rId10"/>
            </p:custDataLst>
          </p:nvPr>
        </p:nvSpPr>
        <p:spPr>
          <a:xfrm flipH="1">
            <a:off x="5241051" y="3399144"/>
            <a:ext cx="5815813" cy="2206542"/>
          </a:xfrm>
          <a:prstGeom prst="snip2Diag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lt1"/>
              </a:solidFill>
              <a:latin typeface="微软雅黑" pitchFamily="34" charset="-122"/>
              <a:ea typeface="微软雅黑" pitchFamily="34" charset="-122"/>
            </a:endParaRPr>
          </a:p>
        </p:txBody>
      </p:sp>
      <p:grpSp>
        <p:nvGrpSpPr>
          <p:cNvPr id="24" name="组合 23"/>
          <p:cNvGrpSpPr/>
          <p:nvPr>
            <p:custDataLst>
              <p:tags r:id="rId11"/>
            </p:custDataLst>
          </p:nvPr>
        </p:nvGrpSpPr>
        <p:grpSpPr>
          <a:xfrm>
            <a:off x="5676921" y="4166867"/>
            <a:ext cx="450553" cy="649236"/>
            <a:chOff x="3955416" y="1746250"/>
            <a:chExt cx="390142" cy="562186"/>
          </a:xfrm>
        </p:grpSpPr>
        <p:sp>
          <p:nvSpPr>
            <p:cNvPr id="26" name="PA-任意多边形: 形状 1497"/>
            <p:cNvSpPr/>
            <p:nvPr>
              <p:custDataLst>
                <p:tags r:id="rId12"/>
              </p:custDataLst>
            </p:nvPr>
          </p:nvSpPr>
          <p:spPr>
            <a:xfrm>
              <a:off x="4046474" y="1953050"/>
              <a:ext cx="207144" cy="178628"/>
            </a:xfrm>
            <a:custGeom>
              <a:avLst/>
              <a:gdLst>
                <a:gd name="connsiteX0" fmla="*/ 243968 w 485179"/>
                <a:gd name="connsiteY0" fmla="*/ 2232 h 485179"/>
                <a:gd name="connsiteX1" fmla="*/ 2232 w 485179"/>
                <a:gd name="connsiteY1" fmla="*/ 243968 h 485179"/>
                <a:gd name="connsiteX2" fmla="*/ 243968 w 485179"/>
                <a:gd name="connsiteY2" fmla="*/ 485704 h 485179"/>
                <a:gd name="connsiteX3" fmla="*/ 485704 w 485179"/>
                <a:gd name="connsiteY3" fmla="*/ 243968 h 485179"/>
                <a:gd name="connsiteX4" fmla="*/ 243968 w 485179"/>
                <a:gd name="connsiteY4" fmla="*/ 2232 h 485179"/>
                <a:gd name="connsiteX5" fmla="*/ 243968 w 485179"/>
                <a:gd name="connsiteY5" fmla="*/ 435712 h 485179"/>
                <a:gd name="connsiteX6" fmla="*/ 53906 w 485179"/>
                <a:gd name="connsiteY6" fmla="*/ 268962 h 485179"/>
                <a:gd name="connsiteX7" fmla="*/ 174346 w 485179"/>
                <a:gd name="connsiteY7" fmla="*/ 268962 h 485179"/>
                <a:gd name="connsiteX8" fmla="*/ 199340 w 485179"/>
                <a:gd name="connsiteY8" fmla="*/ 243968 h 485179"/>
                <a:gd name="connsiteX9" fmla="*/ 174346 w 485179"/>
                <a:gd name="connsiteY9" fmla="*/ 218974 h 485179"/>
                <a:gd name="connsiteX10" fmla="*/ 53906 w 485179"/>
                <a:gd name="connsiteY10" fmla="*/ 218974 h 485179"/>
                <a:gd name="connsiteX11" fmla="*/ 243968 w 485179"/>
                <a:gd name="connsiteY11" fmla="*/ 52224 h 485179"/>
                <a:gd name="connsiteX12" fmla="*/ 434030 w 485179"/>
                <a:gd name="connsiteY12" fmla="*/ 218974 h 485179"/>
                <a:gd name="connsiteX13" fmla="*/ 309321 w 485179"/>
                <a:gd name="connsiteY13" fmla="*/ 218974 h 485179"/>
                <a:gd name="connsiteX14" fmla="*/ 284327 w 485179"/>
                <a:gd name="connsiteY14" fmla="*/ 243968 h 485179"/>
                <a:gd name="connsiteX15" fmla="*/ 309321 w 485179"/>
                <a:gd name="connsiteY15" fmla="*/ 268962 h 485179"/>
                <a:gd name="connsiteX16" fmla="*/ 434030 w 485179"/>
                <a:gd name="connsiteY16" fmla="*/ 268962 h 485179"/>
                <a:gd name="connsiteX17" fmla="*/ 243968 w 485179"/>
                <a:gd name="connsiteY17" fmla="*/ 435712 h 48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5179" h="485179">
                  <a:moveTo>
                    <a:pt x="243968" y="2232"/>
                  </a:moveTo>
                  <a:cubicBezTo>
                    <a:pt x="110675" y="2232"/>
                    <a:pt x="2232" y="110675"/>
                    <a:pt x="2232" y="243968"/>
                  </a:cubicBezTo>
                  <a:cubicBezTo>
                    <a:pt x="2232" y="377261"/>
                    <a:pt x="110675" y="485704"/>
                    <a:pt x="243968" y="485704"/>
                  </a:cubicBezTo>
                  <a:cubicBezTo>
                    <a:pt x="377262" y="485704"/>
                    <a:pt x="485704" y="377261"/>
                    <a:pt x="485704" y="243968"/>
                  </a:cubicBezTo>
                  <a:cubicBezTo>
                    <a:pt x="485701" y="110672"/>
                    <a:pt x="377262" y="2232"/>
                    <a:pt x="243968" y="2232"/>
                  </a:cubicBezTo>
                  <a:close/>
                  <a:moveTo>
                    <a:pt x="243968" y="435712"/>
                  </a:moveTo>
                  <a:cubicBezTo>
                    <a:pt x="146718" y="435712"/>
                    <a:pt x="66196" y="362917"/>
                    <a:pt x="53906" y="268962"/>
                  </a:cubicBezTo>
                  <a:lnTo>
                    <a:pt x="174346" y="268962"/>
                  </a:lnTo>
                  <a:cubicBezTo>
                    <a:pt x="188154" y="268962"/>
                    <a:pt x="199340" y="257770"/>
                    <a:pt x="199340" y="243968"/>
                  </a:cubicBezTo>
                  <a:cubicBezTo>
                    <a:pt x="199340" y="230166"/>
                    <a:pt x="188151" y="218974"/>
                    <a:pt x="174346" y="218974"/>
                  </a:cubicBezTo>
                  <a:lnTo>
                    <a:pt x="53906" y="218974"/>
                  </a:lnTo>
                  <a:cubicBezTo>
                    <a:pt x="66199" y="125022"/>
                    <a:pt x="146718" y="52224"/>
                    <a:pt x="243968" y="52224"/>
                  </a:cubicBezTo>
                  <a:cubicBezTo>
                    <a:pt x="341218" y="52224"/>
                    <a:pt x="421740" y="125019"/>
                    <a:pt x="434030" y="218974"/>
                  </a:cubicBezTo>
                  <a:lnTo>
                    <a:pt x="309321" y="218974"/>
                  </a:lnTo>
                  <a:cubicBezTo>
                    <a:pt x="295513" y="218974"/>
                    <a:pt x="284327" y="230166"/>
                    <a:pt x="284327" y="243968"/>
                  </a:cubicBezTo>
                  <a:cubicBezTo>
                    <a:pt x="284327" y="257770"/>
                    <a:pt x="295516" y="268962"/>
                    <a:pt x="309321" y="268962"/>
                  </a:cubicBezTo>
                  <a:lnTo>
                    <a:pt x="434030" y="268962"/>
                  </a:lnTo>
                  <a:cubicBezTo>
                    <a:pt x="421734" y="362911"/>
                    <a:pt x="341218" y="435712"/>
                    <a:pt x="243968" y="435712"/>
                  </a:cubicBezTo>
                  <a:close/>
                </a:path>
              </a:pathLst>
            </a:custGeom>
            <a:solidFill>
              <a:schemeClr val="accent1"/>
            </a:solidFill>
            <a:ln w="317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dk1"/>
                </a:solidFill>
                <a:latin typeface="微软雅黑" pitchFamily="34" charset="-122"/>
                <a:ea typeface="微软雅黑" pitchFamily="34" charset="-122"/>
              </a:endParaRPr>
            </a:p>
          </p:txBody>
        </p:sp>
        <p:sp>
          <p:nvSpPr>
            <p:cNvPr id="27" name="PA-任意多边形: 形状 1498"/>
            <p:cNvSpPr/>
            <p:nvPr>
              <p:custDataLst>
                <p:tags r:id="rId13"/>
              </p:custDataLst>
            </p:nvPr>
          </p:nvSpPr>
          <p:spPr>
            <a:xfrm>
              <a:off x="3955416" y="1746250"/>
              <a:ext cx="390142" cy="562186"/>
            </a:xfrm>
            <a:custGeom>
              <a:avLst/>
              <a:gdLst>
                <a:gd name="connsiteX0" fmla="*/ 887266 w 913804"/>
                <a:gd name="connsiteY0" fmla="*/ 1043940 h 1526976"/>
                <a:gd name="connsiteX1" fmla="*/ 912260 w 913804"/>
                <a:gd name="connsiteY1" fmla="*/ 1018946 h 1526976"/>
                <a:gd name="connsiteX2" fmla="*/ 912260 w 913804"/>
                <a:gd name="connsiteY2" fmla="*/ 577364 h 1526976"/>
                <a:gd name="connsiteX3" fmla="*/ 813066 w 913804"/>
                <a:gd name="connsiteY3" fmla="*/ 293739 h 1526976"/>
                <a:gd name="connsiteX4" fmla="*/ 578450 w 913804"/>
                <a:gd name="connsiteY4" fmla="*/ 138708 h 1526976"/>
                <a:gd name="connsiteX5" fmla="*/ 590660 w 913804"/>
                <a:gd name="connsiteY5" fmla="*/ 30022 h 1526976"/>
                <a:gd name="connsiteX6" fmla="*/ 584457 w 913804"/>
                <a:gd name="connsiteY6" fmla="*/ 10573 h 1526976"/>
                <a:gd name="connsiteX7" fmla="*/ 565824 w 913804"/>
                <a:gd name="connsiteY7" fmla="*/ 2232 h 1526976"/>
                <a:gd name="connsiteX8" fmla="*/ 348669 w 913804"/>
                <a:gd name="connsiteY8" fmla="*/ 2232 h 1526976"/>
                <a:gd name="connsiteX9" fmla="*/ 329919 w 913804"/>
                <a:gd name="connsiteY9" fmla="*/ 10701 h 1526976"/>
                <a:gd name="connsiteX10" fmla="*/ 323874 w 913804"/>
                <a:gd name="connsiteY10" fmla="*/ 30364 h 1526976"/>
                <a:gd name="connsiteX11" fmla="*/ 337554 w 913804"/>
                <a:gd name="connsiteY11" fmla="*/ 138621 h 1526976"/>
                <a:gd name="connsiteX12" fmla="*/ 2232 w 913804"/>
                <a:gd name="connsiteY12" fmla="*/ 577364 h 1526976"/>
                <a:gd name="connsiteX13" fmla="*/ 2232 w 913804"/>
                <a:gd name="connsiteY13" fmla="*/ 1501241 h 1526976"/>
                <a:gd name="connsiteX14" fmla="*/ 27227 w 913804"/>
                <a:gd name="connsiteY14" fmla="*/ 1526235 h 1526976"/>
                <a:gd name="connsiteX15" fmla="*/ 887266 w 913804"/>
                <a:gd name="connsiteY15" fmla="*/ 1526235 h 1526976"/>
                <a:gd name="connsiteX16" fmla="*/ 912260 w 913804"/>
                <a:gd name="connsiteY16" fmla="*/ 1501241 h 1526976"/>
                <a:gd name="connsiteX17" fmla="*/ 912260 w 913804"/>
                <a:gd name="connsiteY17" fmla="*/ 1256458 h 1526976"/>
                <a:gd name="connsiteX18" fmla="*/ 887266 w 913804"/>
                <a:gd name="connsiteY18" fmla="*/ 1231464 h 1526976"/>
                <a:gd name="connsiteX19" fmla="*/ 862271 w 913804"/>
                <a:gd name="connsiteY19" fmla="*/ 1256458 h 1526976"/>
                <a:gd name="connsiteX20" fmla="*/ 862271 w 913804"/>
                <a:gd name="connsiteY20" fmla="*/ 1476247 h 1526976"/>
                <a:gd name="connsiteX21" fmla="*/ 52221 w 913804"/>
                <a:gd name="connsiteY21" fmla="*/ 1476247 h 1526976"/>
                <a:gd name="connsiteX22" fmla="*/ 52221 w 913804"/>
                <a:gd name="connsiteY22" fmla="*/ 577364 h 1526976"/>
                <a:gd name="connsiteX23" fmla="*/ 343879 w 913804"/>
                <a:gd name="connsiteY23" fmla="*/ 188681 h 1526976"/>
                <a:gd name="connsiteX24" fmla="*/ 361364 w 913804"/>
                <a:gd name="connsiteY24" fmla="*/ 327020 h 1526976"/>
                <a:gd name="connsiteX25" fmla="*/ 359837 w 913804"/>
                <a:gd name="connsiteY25" fmla="*/ 330446 h 1526976"/>
                <a:gd name="connsiteX26" fmla="*/ 354071 w 913804"/>
                <a:gd name="connsiteY26" fmla="*/ 364522 h 1526976"/>
                <a:gd name="connsiteX27" fmla="*/ 457251 w 913804"/>
                <a:gd name="connsiteY27" fmla="*/ 467701 h 1526976"/>
                <a:gd name="connsiteX28" fmla="*/ 560430 w 913804"/>
                <a:gd name="connsiteY28" fmla="*/ 364522 h 1526976"/>
                <a:gd name="connsiteX29" fmla="*/ 556328 w 913804"/>
                <a:gd name="connsiteY29" fmla="*/ 335700 h 1526976"/>
                <a:gd name="connsiteX30" fmla="*/ 572795 w 913804"/>
                <a:gd name="connsiteY30" fmla="*/ 189128 h 1526976"/>
                <a:gd name="connsiteX31" fmla="*/ 774002 w 913804"/>
                <a:gd name="connsiteY31" fmla="*/ 324913 h 1526976"/>
                <a:gd name="connsiteX32" fmla="*/ 862277 w 913804"/>
                <a:gd name="connsiteY32" fmla="*/ 577358 h 1526976"/>
                <a:gd name="connsiteX33" fmla="*/ 862277 w 913804"/>
                <a:gd name="connsiteY33" fmla="*/ 1018940 h 1526976"/>
                <a:gd name="connsiteX34" fmla="*/ 887266 w 913804"/>
                <a:gd name="connsiteY34" fmla="*/ 1043940 h 1526976"/>
                <a:gd name="connsiteX35" fmla="*/ 457248 w 913804"/>
                <a:gd name="connsiteY35" fmla="*/ 417713 h 1526976"/>
                <a:gd name="connsiteX36" fmla="*/ 404226 w 913804"/>
                <a:gd name="connsiteY36" fmla="*/ 367826 h 1526976"/>
                <a:gd name="connsiteX37" fmla="*/ 510269 w 913804"/>
                <a:gd name="connsiteY37" fmla="*/ 367826 h 1526976"/>
                <a:gd name="connsiteX38" fmla="*/ 457248 w 913804"/>
                <a:gd name="connsiteY38" fmla="*/ 417713 h 1526976"/>
                <a:gd name="connsiteX39" fmla="*/ 508025 w 913804"/>
                <a:gd name="connsiteY39" fmla="*/ 317834 h 1526976"/>
                <a:gd name="connsiteX40" fmla="*/ 410590 w 913804"/>
                <a:gd name="connsiteY40" fmla="*/ 317834 h 1526976"/>
                <a:gd name="connsiteX41" fmla="*/ 377020 w 913804"/>
                <a:gd name="connsiteY41" fmla="*/ 52221 h 1526976"/>
                <a:gd name="connsiteX42" fmla="*/ 537865 w 913804"/>
                <a:gd name="connsiteY42" fmla="*/ 52221 h 1526976"/>
                <a:gd name="connsiteX43" fmla="*/ 508025 w 913804"/>
                <a:gd name="connsiteY43" fmla="*/ 317834 h 152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3804" h="1526976">
                  <a:moveTo>
                    <a:pt x="887266" y="1043940"/>
                  </a:moveTo>
                  <a:cubicBezTo>
                    <a:pt x="901074" y="1043940"/>
                    <a:pt x="912260" y="1032748"/>
                    <a:pt x="912260" y="1018946"/>
                  </a:cubicBezTo>
                  <a:lnTo>
                    <a:pt x="912260" y="577364"/>
                  </a:lnTo>
                  <a:cubicBezTo>
                    <a:pt x="912260" y="473122"/>
                    <a:pt x="877961" y="375044"/>
                    <a:pt x="813066" y="293739"/>
                  </a:cubicBezTo>
                  <a:cubicBezTo>
                    <a:pt x="753204" y="218733"/>
                    <a:pt x="670328" y="164101"/>
                    <a:pt x="578450" y="138708"/>
                  </a:cubicBezTo>
                  <a:lnTo>
                    <a:pt x="590660" y="30022"/>
                  </a:lnTo>
                  <a:cubicBezTo>
                    <a:pt x="591452" y="22949"/>
                    <a:pt x="589202" y="15877"/>
                    <a:pt x="584457" y="10573"/>
                  </a:cubicBezTo>
                  <a:cubicBezTo>
                    <a:pt x="579718" y="5266"/>
                    <a:pt x="572941" y="2232"/>
                    <a:pt x="565824" y="2232"/>
                  </a:cubicBezTo>
                  <a:lnTo>
                    <a:pt x="348669" y="2232"/>
                  </a:lnTo>
                  <a:cubicBezTo>
                    <a:pt x="341492" y="2232"/>
                    <a:pt x="334664" y="5316"/>
                    <a:pt x="329919" y="10701"/>
                  </a:cubicBezTo>
                  <a:cubicBezTo>
                    <a:pt x="325175" y="16082"/>
                    <a:pt x="322972" y="23244"/>
                    <a:pt x="323874" y="30364"/>
                  </a:cubicBezTo>
                  <a:lnTo>
                    <a:pt x="337554" y="138621"/>
                  </a:lnTo>
                  <a:cubicBezTo>
                    <a:pt x="139154" y="189673"/>
                    <a:pt x="2232" y="367388"/>
                    <a:pt x="2232" y="577364"/>
                  </a:cubicBezTo>
                  <a:lnTo>
                    <a:pt x="2232" y="1501241"/>
                  </a:lnTo>
                  <a:cubicBezTo>
                    <a:pt x="2232" y="1515047"/>
                    <a:pt x="13421" y="1526235"/>
                    <a:pt x="27227" y="1526235"/>
                  </a:cubicBezTo>
                  <a:lnTo>
                    <a:pt x="887266" y="1526235"/>
                  </a:lnTo>
                  <a:cubicBezTo>
                    <a:pt x="901074" y="1526235"/>
                    <a:pt x="912260" y="1515044"/>
                    <a:pt x="912260" y="1501241"/>
                  </a:cubicBezTo>
                  <a:lnTo>
                    <a:pt x="912260" y="1256458"/>
                  </a:lnTo>
                  <a:cubicBezTo>
                    <a:pt x="912260" y="1242652"/>
                    <a:pt x="901071" y="1231464"/>
                    <a:pt x="887266" y="1231464"/>
                  </a:cubicBezTo>
                  <a:cubicBezTo>
                    <a:pt x="873460" y="1231464"/>
                    <a:pt x="862271" y="1242655"/>
                    <a:pt x="862271" y="1256458"/>
                  </a:cubicBezTo>
                  <a:lnTo>
                    <a:pt x="862271" y="1476247"/>
                  </a:lnTo>
                  <a:lnTo>
                    <a:pt x="52221" y="1476247"/>
                  </a:lnTo>
                  <a:lnTo>
                    <a:pt x="52221" y="577364"/>
                  </a:lnTo>
                  <a:cubicBezTo>
                    <a:pt x="52221" y="392692"/>
                    <a:pt x="171006" y="236119"/>
                    <a:pt x="343879" y="188681"/>
                  </a:cubicBezTo>
                  <a:lnTo>
                    <a:pt x="361364" y="327020"/>
                  </a:lnTo>
                  <a:cubicBezTo>
                    <a:pt x="360786" y="328112"/>
                    <a:pt x="360256" y="329244"/>
                    <a:pt x="359837" y="330446"/>
                  </a:cubicBezTo>
                  <a:cubicBezTo>
                    <a:pt x="356012" y="341385"/>
                    <a:pt x="354071" y="352848"/>
                    <a:pt x="354071" y="364522"/>
                  </a:cubicBezTo>
                  <a:cubicBezTo>
                    <a:pt x="354071" y="421413"/>
                    <a:pt x="400360" y="467701"/>
                    <a:pt x="457251" y="467701"/>
                  </a:cubicBezTo>
                  <a:cubicBezTo>
                    <a:pt x="514142" y="467701"/>
                    <a:pt x="560430" y="421413"/>
                    <a:pt x="560430" y="364522"/>
                  </a:cubicBezTo>
                  <a:cubicBezTo>
                    <a:pt x="560430" y="354726"/>
                    <a:pt x="559040" y="345037"/>
                    <a:pt x="556328" y="335700"/>
                  </a:cubicBezTo>
                  <a:lnTo>
                    <a:pt x="572795" y="189128"/>
                  </a:lnTo>
                  <a:cubicBezTo>
                    <a:pt x="651507" y="212586"/>
                    <a:pt x="722364" y="260214"/>
                    <a:pt x="774002" y="324913"/>
                  </a:cubicBezTo>
                  <a:cubicBezTo>
                    <a:pt x="831753" y="397273"/>
                    <a:pt x="862277" y="484567"/>
                    <a:pt x="862277" y="577358"/>
                  </a:cubicBezTo>
                  <a:lnTo>
                    <a:pt x="862277" y="1018940"/>
                  </a:lnTo>
                  <a:cubicBezTo>
                    <a:pt x="862271" y="1032748"/>
                    <a:pt x="873463" y="1043940"/>
                    <a:pt x="887266" y="1043940"/>
                  </a:cubicBezTo>
                  <a:close/>
                  <a:moveTo>
                    <a:pt x="457248" y="417713"/>
                  </a:moveTo>
                  <a:cubicBezTo>
                    <a:pt x="429033" y="417713"/>
                    <a:pt x="405944" y="395615"/>
                    <a:pt x="404226" y="367826"/>
                  </a:cubicBezTo>
                  <a:lnTo>
                    <a:pt x="510269" y="367826"/>
                  </a:lnTo>
                  <a:cubicBezTo>
                    <a:pt x="508549" y="395618"/>
                    <a:pt x="485465" y="417713"/>
                    <a:pt x="457248" y="417713"/>
                  </a:cubicBezTo>
                  <a:close/>
                  <a:moveTo>
                    <a:pt x="508025" y="317834"/>
                  </a:moveTo>
                  <a:lnTo>
                    <a:pt x="410590" y="317834"/>
                  </a:lnTo>
                  <a:lnTo>
                    <a:pt x="377020" y="52221"/>
                  </a:lnTo>
                  <a:lnTo>
                    <a:pt x="537865" y="52221"/>
                  </a:lnTo>
                  <a:lnTo>
                    <a:pt x="508025" y="317834"/>
                  </a:lnTo>
                  <a:close/>
                </a:path>
              </a:pathLst>
            </a:custGeom>
            <a:solidFill>
              <a:schemeClr val="accent1">
                <a:lumMod val="75000"/>
              </a:schemeClr>
            </a:solidFill>
            <a:ln w="317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dk1"/>
                </a:solidFill>
                <a:latin typeface="微软雅黑" pitchFamily="34" charset="-122"/>
                <a:ea typeface="微软雅黑" pitchFamily="34" charset="-122"/>
              </a:endParaRPr>
            </a:p>
          </p:txBody>
        </p:sp>
        <p:sp>
          <p:nvSpPr>
            <p:cNvPr id="28" name="PA-任意多边形: 形状 1499"/>
            <p:cNvSpPr/>
            <p:nvPr>
              <p:custDataLst>
                <p:tags r:id="rId14"/>
              </p:custDataLst>
            </p:nvPr>
          </p:nvSpPr>
          <p:spPr>
            <a:xfrm>
              <a:off x="4045163" y="2171790"/>
              <a:ext cx="209685" cy="19726"/>
            </a:xfrm>
            <a:custGeom>
              <a:avLst/>
              <a:gdLst>
                <a:gd name="connsiteX0" fmla="*/ 466850 w 491132"/>
                <a:gd name="connsiteY0" fmla="*/ 2232 h 53578"/>
                <a:gd name="connsiteX1" fmla="*/ 27227 w 491132"/>
                <a:gd name="connsiteY1" fmla="*/ 2232 h 53578"/>
                <a:gd name="connsiteX2" fmla="*/ 2232 w 491132"/>
                <a:gd name="connsiteY2" fmla="*/ 27227 h 53578"/>
                <a:gd name="connsiteX3" fmla="*/ 27227 w 491132"/>
                <a:gd name="connsiteY3" fmla="*/ 52221 h 53578"/>
                <a:gd name="connsiteX4" fmla="*/ 466850 w 491132"/>
                <a:gd name="connsiteY4" fmla="*/ 52221 h 53578"/>
                <a:gd name="connsiteX5" fmla="*/ 491844 w 491132"/>
                <a:gd name="connsiteY5" fmla="*/ 27227 h 53578"/>
                <a:gd name="connsiteX6" fmla="*/ 466850 w 491132"/>
                <a:gd name="connsiteY6" fmla="*/ 2232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132" h="53578">
                  <a:moveTo>
                    <a:pt x="466850" y="2232"/>
                  </a:moveTo>
                  <a:lnTo>
                    <a:pt x="27227" y="2232"/>
                  </a:lnTo>
                  <a:cubicBezTo>
                    <a:pt x="13418" y="2232"/>
                    <a:pt x="2232" y="13424"/>
                    <a:pt x="2232" y="27227"/>
                  </a:cubicBezTo>
                  <a:cubicBezTo>
                    <a:pt x="2232" y="41029"/>
                    <a:pt x="13421" y="52221"/>
                    <a:pt x="27227" y="52221"/>
                  </a:cubicBezTo>
                  <a:lnTo>
                    <a:pt x="466850" y="52221"/>
                  </a:lnTo>
                  <a:cubicBezTo>
                    <a:pt x="480658" y="52221"/>
                    <a:pt x="491844" y="41029"/>
                    <a:pt x="491844" y="27227"/>
                  </a:cubicBezTo>
                  <a:cubicBezTo>
                    <a:pt x="491844" y="13424"/>
                    <a:pt x="480658" y="2232"/>
                    <a:pt x="466850" y="2232"/>
                  </a:cubicBezTo>
                  <a:close/>
                </a:path>
              </a:pathLst>
            </a:custGeom>
            <a:solidFill>
              <a:schemeClr val="accent1"/>
            </a:solidFill>
            <a:ln w="317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dk1"/>
                </a:solidFill>
                <a:latin typeface="微软雅黑" pitchFamily="34" charset="-122"/>
                <a:ea typeface="微软雅黑" pitchFamily="34" charset="-122"/>
              </a:endParaRPr>
            </a:p>
          </p:txBody>
        </p:sp>
        <p:sp>
          <p:nvSpPr>
            <p:cNvPr id="29" name="PA-任意多边形: 形状 1500"/>
            <p:cNvSpPr/>
            <p:nvPr>
              <p:custDataLst>
                <p:tags r:id="rId15"/>
              </p:custDataLst>
            </p:nvPr>
          </p:nvSpPr>
          <p:spPr>
            <a:xfrm>
              <a:off x="4045163" y="2220974"/>
              <a:ext cx="209685" cy="19726"/>
            </a:xfrm>
            <a:custGeom>
              <a:avLst/>
              <a:gdLst>
                <a:gd name="connsiteX0" fmla="*/ 466850 w 491132"/>
                <a:gd name="connsiteY0" fmla="*/ 2232 h 53578"/>
                <a:gd name="connsiteX1" fmla="*/ 27227 w 491132"/>
                <a:gd name="connsiteY1" fmla="*/ 2232 h 53578"/>
                <a:gd name="connsiteX2" fmla="*/ 2232 w 491132"/>
                <a:gd name="connsiteY2" fmla="*/ 27227 h 53578"/>
                <a:gd name="connsiteX3" fmla="*/ 27227 w 491132"/>
                <a:gd name="connsiteY3" fmla="*/ 52221 h 53578"/>
                <a:gd name="connsiteX4" fmla="*/ 466850 w 491132"/>
                <a:gd name="connsiteY4" fmla="*/ 52221 h 53578"/>
                <a:gd name="connsiteX5" fmla="*/ 491844 w 491132"/>
                <a:gd name="connsiteY5" fmla="*/ 27227 h 53578"/>
                <a:gd name="connsiteX6" fmla="*/ 466850 w 491132"/>
                <a:gd name="connsiteY6" fmla="*/ 2232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132" h="53578">
                  <a:moveTo>
                    <a:pt x="466850" y="2232"/>
                  </a:moveTo>
                  <a:lnTo>
                    <a:pt x="27227" y="2232"/>
                  </a:lnTo>
                  <a:cubicBezTo>
                    <a:pt x="13418" y="2232"/>
                    <a:pt x="2232" y="13424"/>
                    <a:pt x="2232" y="27227"/>
                  </a:cubicBezTo>
                  <a:cubicBezTo>
                    <a:pt x="2232" y="41032"/>
                    <a:pt x="13421" y="52221"/>
                    <a:pt x="27227" y="52221"/>
                  </a:cubicBezTo>
                  <a:lnTo>
                    <a:pt x="466850" y="52221"/>
                  </a:lnTo>
                  <a:cubicBezTo>
                    <a:pt x="480658" y="52221"/>
                    <a:pt x="491844" y="41029"/>
                    <a:pt x="491844" y="27227"/>
                  </a:cubicBezTo>
                  <a:cubicBezTo>
                    <a:pt x="491847" y="13424"/>
                    <a:pt x="480658" y="2232"/>
                    <a:pt x="466850" y="2232"/>
                  </a:cubicBezTo>
                  <a:close/>
                </a:path>
              </a:pathLst>
            </a:custGeom>
            <a:solidFill>
              <a:schemeClr val="accent1"/>
            </a:solidFill>
            <a:ln w="317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dk1"/>
                </a:solidFill>
                <a:latin typeface="微软雅黑" pitchFamily="34" charset="-122"/>
                <a:ea typeface="微软雅黑" pitchFamily="34" charset="-122"/>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2000"/>
    </mc:Choice>
    <mc:Fallback xmlns="">
      <p:transition advTm="2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6"/>
          <a:srcRect b="6333"/>
          <a:stretch>
            <a:fillRect/>
          </a:stretch>
        </p:blipFill>
        <p:spPr>
          <a:xfrm>
            <a:off x="1" y="0"/>
            <a:ext cx="12188191" cy="6858000"/>
          </a:xfrm>
          <a:prstGeom prst="rect">
            <a:avLst/>
          </a:prstGeom>
        </p:spPr>
      </p:pic>
      <p:pic>
        <p:nvPicPr>
          <p:cNvPr id="10" name="图片 9"/>
          <p:cNvPicPr/>
          <p:nvPr userDrawn="1">
            <p:custDataLst>
              <p:tags r:id="rId2"/>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8" name="等腰三角形 7"/>
          <p:cNvSpPr/>
          <p:nvPr>
            <p:custDataLst>
              <p:tags r:id="rId3"/>
            </p:custDataLst>
          </p:nvPr>
        </p:nvSpPr>
        <p:spPr>
          <a:xfrm rot="2346799">
            <a:off x="2530740" y="536608"/>
            <a:ext cx="5090064" cy="4387986"/>
          </a:xfrm>
          <a:prstGeom prst="triangle">
            <a:avLst/>
          </a:prstGeom>
          <a:noFill/>
          <a:ln w="25400">
            <a:solidFill>
              <a:schemeClr val="dk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itchFamily="34" charset="-122"/>
              <a:ea typeface="微软雅黑" pitchFamily="34" charset="-122"/>
              <a:cs typeface="思源黑体 CN Bold" panose="020B0800000000000000" charset="-122"/>
            </a:endParaRPr>
          </a:p>
        </p:txBody>
      </p:sp>
      <p:sp>
        <p:nvSpPr>
          <p:cNvPr id="11" name="Title 6"/>
          <p:cNvSpPr txBox="1"/>
          <p:nvPr>
            <p:custDataLst>
              <p:tags r:id="rId4"/>
            </p:custDataLst>
          </p:nvPr>
        </p:nvSpPr>
        <p:spPr>
          <a:xfrm>
            <a:off x="6990717" y="817880"/>
            <a:ext cx="4001135" cy="4612640"/>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智能网络的两个重研究内容</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智能搜索引擎是一种能够为用户提供相关度排序、角色登记、兴趣识别、内容的语义理解、智能化信息过滤和推送等人性化服务的搜索引擎。</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智能网格是一种与物理结构和物理分布无关的网络环境，它能够实现各种资源的充分共享，能够为不同用户提供个性化的网服务。可以形象地把智能网格比作一个超级大脑，其中的各种计算资源、存储资源、通信资源、软件资源、信息资源、知识资源等，都像大脑的神经元细胞一样能够相互作用、传导和传递，实现资源的共享、融合和新生。</a:t>
            </a:r>
          </a:p>
        </p:txBody>
      </p:sp>
      <p:pic>
        <p:nvPicPr>
          <p:cNvPr id="3" name="图片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947403" y="623316"/>
            <a:ext cx="6481503" cy="561003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7"/>
          <a:stretch>
            <a:fillRect/>
          </a:stretch>
        </p:blipFill>
        <p:spPr>
          <a:xfrm>
            <a:off x="3" y="0"/>
            <a:ext cx="12188228" cy="6858000"/>
          </a:xfrm>
          <a:prstGeom prst="rect">
            <a:avLst/>
          </a:prstGeom>
        </p:spPr>
      </p:pic>
      <p:pic>
        <p:nvPicPr>
          <p:cNvPr id="2" name="图片 1" descr="51miz-E1192549-64DE3726"/>
          <p:cNvPicPr>
            <a:picLocks noChangeAspect="1"/>
          </p:cNvPicPr>
          <p:nvPr/>
        </p:nvPicPr>
        <p:blipFill>
          <a:blip r:embed="rId8"/>
          <a:srcRect r="5359" b="11343"/>
          <a:stretch>
            <a:fillRect/>
          </a:stretch>
        </p:blipFill>
        <p:spPr>
          <a:xfrm flipH="1">
            <a:off x="272417" y="755652"/>
            <a:ext cx="11538585" cy="6080125"/>
          </a:xfrm>
          <a:prstGeom prst="rect">
            <a:avLst/>
          </a:prstGeom>
        </p:spPr>
      </p:pic>
      <p:sp>
        <p:nvSpPr>
          <p:cNvPr id="5" name="标题 4"/>
          <p:cNvSpPr>
            <a:spLocks noGrp="1"/>
          </p:cNvSpPr>
          <p:nvPr>
            <p:ph type="ctrTitle" idx="13"/>
            <p:custDataLst>
              <p:tags r:id="rId2"/>
            </p:custDataLst>
          </p:nvPr>
        </p:nvSpPr>
        <p:spPr>
          <a:xfrm>
            <a:off x="1" y="2402842"/>
            <a:ext cx="7146923" cy="970915"/>
          </a:xfrm>
          <a:effectLst>
            <a:outerShdw blurRad="50800" dist="88900" dir="5400000" algn="t" rotWithShape="0">
              <a:prstClr val="black">
                <a:alpha val="17000"/>
              </a:prstClr>
            </a:outerShdw>
          </a:effectLst>
        </p:spPr>
        <p:txBody>
          <a:bodyPr>
            <a:noAutofit/>
          </a:bodyPr>
          <a:lstStyle/>
          <a:p>
            <a:pPr marL="0" indent="0" algn="r">
              <a:lnSpc>
                <a:spcPct val="100000"/>
              </a:lnSpc>
              <a:spcBef>
                <a:spcPts val="0"/>
              </a:spcBef>
              <a:spcAft>
                <a:spcPts val="0"/>
              </a:spcAft>
              <a:buSzPct val="100000"/>
              <a:buNone/>
            </a:pPr>
            <a:r>
              <a:rPr lang="en-US" altLang="zh-CN" sz="8800" b="1" dirty="0">
                <a:gradFill>
                  <a:gsLst>
                    <a:gs pos="19000">
                      <a:schemeClr val="bg2">
                        <a:lumMod val="95000"/>
                      </a:schemeClr>
                    </a:gs>
                    <a:gs pos="28000">
                      <a:schemeClr val="bg2">
                        <a:lumMod val="79000"/>
                      </a:schemeClr>
                    </a:gs>
                    <a:gs pos="64000">
                      <a:srgbClr val="FFFFFF">
                        <a:alpha val="100000"/>
                      </a:srgbClr>
                    </a:gs>
                    <a:gs pos="78000">
                      <a:schemeClr val="bg2">
                        <a:lumMod val="95000"/>
                      </a:schemeClr>
                    </a:gs>
                    <a:gs pos="70000">
                      <a:schemeClr val="bg2">
                        <a:lumMod val="88000"/>
                      </a:schemeClr>
                    </a:gs>
                    <a:gs pos="36000">
                      <a:schemeClr val="bg1"/>
                    </a:gs>
                    <a:gs pos="100000">
                      <a:schemeClr val="bg1"/>
                    </a:gs>
                  </a:gsLst>
                  <a:lin ang="5400000" scaled="0"/>
                </a:gradFill>
                <a:latin typeface="微软雅黑" pitchFamily="34" charset="-122"/>
                <a:ea typeface="微软雅黑" pitchFamily="34" charset="-122"/>
                <a:cs typeface="腾祥细潮黑简" panose="01010104010101010101" charset="-122"/>
              </a:rPr>
              <a:t>人工智能</a:t>
            </a:r>
          </a:p>
        </p:txBody>
      </p:sp>
      <p:sp>
        <p:nvSpPr>
          <p:cNvPr id="3" name="标题 4"/>
          <p:cNvSpPr>
            <a:spLocks noGrp="1"/>
          </p:cNvSpPr>
          <p:nvPr>
            <p:custDataLst>
              <p:tags r:id="rId3"/>
            </p:custDataLst>
          </p:nvPr>
        </p:nvSpPr>
        <p:spPr>
          <a:xfrm>
            <a:off x="1894841" y="3502025"/>
            <a:ext cx="4751071" cy="393700"/>
          </a:xfrm>
          <a:prstGeom prst="rect">
            <a:avLst/>
          </a:prstGeom>
        </p:spPr>
        <p:txBody>
          <a:bodyPr vert="horz" wrap="square" lIns="0" tIns="0" rIns="0" bIns="0" rtlCol="0" anchor="ctr" anchorCtr="0">
            <a:no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u="none" strike="noStrike" kern="1200" cap="none" spc="600" normalizeH="0">
                <a:solidFill>
                  <a:schemeClr val="bg1"/>
                </a:solidFill>
                <a:uFillTx/>
                <a:latin typeface="思源黑体 CN Bold" panose="020B0800000000000000" charset="-122"/>
                <a:ea typeface="思源黑体 CN Bold" panose="020B0800000000000000" charset="-122"/>
                <a:cs typeface="思源黑体 CN Bold" panose="020B0800000000000000" charset="-122"/>
              </a:defRPr>
            </a:lvl1pPr>
          </a:lstStyle>
          <a:p>
            <a:pPr marL="0" indent="0" algn="l">
              <a:lnSpc>
                <a:spcPct val="100000"/>
              </a:lnSpc>
              <a:spcBef>
                <a:spcPts val="0"/>
              </a:spcBef>
              <a:spcAft>
                <a:spcPts val="0"/>
              </a:spcAft>
              <a:buSzPct val="100000"/>
              <a:buNone/>
            </a:pPr>
            <a:r>
              <a:rPr lang="en-US" altLang="zh-CN" sz="1400" dirty="0">
                <a:gradFill>
                  <a:gsLst>
                    <a:gs pos="19000">
                      <a:schemeClr val="bg1"/>
                    </a:gs>
                    <a:gs pos="4000">
                      <a:schemeClr val="accent1">
                        <a:lumMod val="5000"/>
                        <a:lumOff val="95000"/>
                      </a:schemeClr>
                    </a:gs>
                    <a:gs pos="28000">
                      <a:schemeClr val="bg2">
                        <a:lumMod val="79000"/>
                      </a:schemeClr>
                    </a:gs>
                    <a:gs pos="64000">
                      <a:srgbClr val="FFFFFF">
                        <a:alpha val="100000"/>
                      </a:srgbClr>
                    </a:gs>
                    <a:gs pos="78000">
                      <a:srgbClr val="FFFFFF">
                        <a:alpha val="100000"/>
                      </a:srgbClr>
                    </a:gs>
                    <a:gs pos="70000">
                      <a:schemeClr val="bg2">
                        <a:lumMod val="88000"/>
                      </a:schemeClr>
                    </a:gs>
                    <a:gs pos="36000">
                      <a:schemeClr val="bg1"/>
                    </a:gs>
                    <a:gs pos="100000">
                      <a:schemeClr val="bg1"/>
                    </a:gs>
                  </a:gsLst>
                  <a:lin ang="5400000" scaled="0"/>
                </a:gradFill>
                <a:latin typeface="微软雅黑" pitchFamily="34" charset="-122"/>
                <a:ea typeface="微软雅黑" pitchFamily="34" charset="-122"/>
                <a:cs typeface="腾祥细潮黑简" panose="01010104010101010101" charset="-122"/>
              </a:rPr>
              <a:t>AI Artificial Intelligence</a:t>
            </a:r>
          </a:p>
        </p:txBody>
      </p:sp>
      <p:sp>
        <p:nvSpPr>
          <p:cNvPr id="4" name="标题 4"/>
          <p:cNvSpPr>
            <a:spLocks noGrp="1"/>
          </p:cNvSpPr>
          <p:nvPr>
            <p:custDataLst>
              <p:tags r:id="rId4"/>
            </p:custDataLst>
          </p:nvPr>
        </p:nvSpPr>
        <p:spPr>
          <a:xfrm>
            <a:off x="3158489" y="3800475"/>
            <a:ext cx="1995171" cy="393700"/>
          </a:xfrm>
          <a:prstGeom prst="rect">
            <a:avLst/>
          </a:prstGeom>
        </p:spPr>
        <p:txBody>
          <a:bodyPr vert="horz" wrap="square" lIns="0" tIns="0" rIns="0" bIns="0" rtlCol="0" anchor="ctr" anchorCtr="0">
            <a:no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u="none" strike="noStrike" kern="1200" cap="none" spc="600" normalizeH="0">
                <a:solidFill>
                  <a:schemeClr val="bg1"/>
                </a:solidFill>
                <a:uFillTx/>
                <a:latin typeface="思源黑体 CN Bold" panose="020B0800000000000000" charset="-122"/>
                <a:ea typeface="思源黑体 CN Bold" panose="020B0800000000000000" charset="-122"/>
                <a:cs typeface="思源黑体 CN Bold" panose="020B0800000000000000" charset="-122"/>
              </a:defRPr>
            </a:lvl1pPr>
          </a:lstStyle>
          <a:p>
            <a:pPr marL="0" indent="0" algn="l">
              <a:lnSpc>
                <a:spcPct val="100000"/>
              </a:lnSpc>
              <a:spcBef>
                <a:spcPts val="0"/>
              </a:spcBef>
              <a:spcAft>
                <a:spcPts val="0"/>
              </a:spcAft>
              <a:buSzPct val="100000"/>
              <a:buNone/>
            </a:pPr>
            <a:r>
              <a:rPr lang="en-US" altLang="zh-CN" sz="1400" dirty="0">
                <a:gradFill>
                  <a:gsLst>
                    <a:gs pos="19000">
                      <a:schemeClr val="bg1"/>
                    </a:gs>
                    <a:gs pos="4000">
                      <a:schemeClr val="accent1">
                        <a:lumMod val="5000"/>
                        <a:lumOff val="95000"/>
                      </a:schemeClr>
                    </a:gs>
                    <a:gs pos="28000">
                      <a:schemeClr val="bg2">
                        <a:lumMod val="79000"/>
                      </a:schemeClr>
                    </a:gs>
                    <a:gs pos="64000">
                      <a:srgbClr val="FFFFFF">
                        <a:alpha val="100000"/>
                      </a:srgbClr>
                    </a:gs>
                    <a:gs pos="78000">
                      <a:srgbClr val="FFFFFF">
                        <a:alpha val="100000"/>
                      </a:srgbClr>
                    </a:gs>
                    <a:gs pos="70000">
                      <a:schemeClr val="bg2">
                        <a:lumMod val="88000"/>
                      </a:schemeClr>
                    </a:gs>
                    <a:gs pos="36000">
                      <a:schemeClr val="bg1"/>
                    </a:gs>
                    <a:gs pos="100000">
                      <a:schemeClr val="bg1"/>
                    </a:gs>
                  </a:gsLst>
                  <a:lin ang="5400000" scaled="0"/>
                </a:gradFill>
                <a:latin typeface="微软雅黑" pitchFamily="34" charset="-122"/>
                <a:ea typeface="微软雅黑" pitchFamily="34" charset="-122"/>
                <a:cs typeface="腾祥细潮黑简" panose="01010104010101010101" charset="-122"/>
              </a:rPr>
              <a:t>202X/0X/0X</a:t>
            </a:r>
          </a:p>
        </p:txBody>
      </p:sp>
      <p:cxnSp>
        <p:nvCxnSpPr>
          <p:cNvPr id="6" name="直接连接符 5"/>
          <p:cNvCxnSpPr/>
          <p:nvPr/>
        </p:nvCxnSpPr>
        <p:spPr>
          <a:xfrm>
            <a:off x="1731009" y="4184650"/>
            <a:ext cx="48348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标题 4"/>
          <p:cNvSpPr>
            <a:spLocks noGrp="1"/>
          </p:cNvSpPr>
          <p:nvPr>
            <p:custDataLst>
              <p:tags r:id="rId5"/>
            </p:custDataLst>
          </p:nvPr>
        </p:nvSpPr>
        <p:spPr>
          <a:xfrm>
            <a:off x="3098801" y="4183380"/>
            <a:ext cx="2099311" cy="393700"/>
          </a:xfrm>
          <a:prstGeom prst="rect">
            <a:avLst/>
          </a:prstGeom>
        </p:spPr>
        <p:txBody>
          <a:bodyPr vert="horz" wrap="square" lIns="0" tIns="0" rIns="0" bIns="0" rtlCol="0" anchor="ctr" anchorCtr="0">
            <a:no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u="none" strike="noStrike" kern="1200" cap="none" spc="600" normalizeH="0">
                <a:solidFill>
                  <a:schemeClr val="bg1"/>
                </a:solidFill>
                <a:uFillTx/>
                <a:latin typeface="思源黑体 CN Bold" panose="020B0800000000000000" charset="-122"/>
                <a:ea typeface="思源黑体 CN Bold" panose="020B0800000000000000" charset="-122"/>
                <a:cs typeface="思源黑体 CN Bold" panose="020B0800000000000000" charset="-122"/>
              </a:defRPr>
            </a:lvl1pPr>
          </a:lstStyle>
          <a:p>
            <a:pPr marL="0" indent="0" algn="l">
              <a:lnSpc>
                <a:spcPct val="100000"/>
              </a:lnSpc>
              <a:spcBef>
                <a:spcPts val="0"/>
              </a:spcBef>
              <a:spcAft>
                <a:spcPts val="0"/>
              </a:spcAft>
              <a:buSzPct val="100000"/>
              <a:buNone/>
            </a:pPr>
            <a:r>
              <a:rPr lang="zh-CN" altLang="en-US" sz="1400" dirty="0">
                <a:gradFill>
                  <a:gsLst>
                    <a:gs pos="19000">
                      <a:schemeClr val="bg1"/>
                    </a:gs>
                    <a:gs pos="4000">
                      <a:schemeClr val="accent1">
                        <a:lumMod val="5000"/>
                        <a:lumOff val="95000"/>
                      </a:schemeClr>
                    </a:gs>
                    <a:gs pos="28000">
                      <a:schemeClr val="bg2">
                        <a:lumMod val="79000"/>
                      </a:schemeClr>
                    </a:gs>
                    <a:gs pos="64000">
                      <a:srgbClr val="FFFFFF">
                        <a:alpha val="100000"/>
                      </a:srgbClr>
                    </a:gs>
                    <a:gs pos="78000">
                      <a:srgbClr val="FFFFFF">
                        <a:alpha val="100000"/>
                      </a:srgbClr>
                    </a:gs>
                    <a:gs pos="70000">
                      <a:schemeClr val="bg2">
                        <a:lumMod val="88000"/>
                      </a:schemeClr>
                    </a:gs>
                    <a:gs pos="36000">
                      <a:schemeClr val="bg1"/>
                    </a:gs>
                    <a:gs pos="100000">
                      <a:schemeClr val="bg1"/>
                    </a:gs>
                  </a:gsLst>
                  <a:lin ang="5400000" scaled="0"/>
                </a:gradFill>
                <a:latin typeface="微软雅黑" pitchFamily="34" charset="-122"/>
                <a:ea typeface="微软雅黑" pitchFamily="34" charset="-122"/>
                <a:cs typeface="腾祥细潮黑简" panose="01010104010101010101" charset="-122"/>
              </a:rPr>
              <a:t>汇报人</a:t>
            </a:r>
            <a:r>
              <a:rPr lang="zh-CN" altLang="en-US" sz="1400" dirty="0" smtClean="0">
                <a:gradFill>
                  <a:gsLst>
                    <a:gs pos="19000">
                      <a:schemeClr val="bg1"/>
                    </a:gs>
                    <a:gs pos="4000">
                      <a:schemeClr val="accent1">
                        <a:lumMod val="5000"/>
                        <a:lumOff val="95000"/>
                      </a:schemeClr>
                    </a:gs>
                    <a:gs pos="28000">
                      <a:schemeClr val="bg2">
                        <a:lumMod val="79000"/>
                      </a:schemeClr>
                    </a:gs>
                    <a:gs pos="64000">
                      <a:srgbClr val="FFFFFF">
                        <a:alpha val="100000"/>
                      </a:srgbClr>
                    </a:gs>
                    <a:gs pos="78000">
                      <a:srgbClr val="FFFFFF">
                        <a:alpha val="100000"/>
                      </a:srgbClr>
                    </a:gs>
                    <a:gs pos="70000">
                      <a:schemeClr val="bg2">
                        <a:lumMod val="88000"/>
                      </a:schemeClr>
                    </a:gs>
                    <a:gs pos="36000">
                      <a:schemeClr val="bg1"/>
                    </a:gs>
                    <a:gs pos="100000">
                      <a:schemeClr val="bg1"/>
                    </a:gs>
                  </a:gsLst>
                  <a:lin ang="5400000" scaled="0"/>
                </a:gradFill>
                <a:latin typeface="微软雅黑" pitchFamily="34" charset="-122"/>
                <a:ea typeface="微软雅黑" pitchFamily="34" charset="-122"/>
                <a:cs typeface="腾祥细潮黑简" panose="01010104010101010101" charset="-122"/>
              </a:rPr>
              <a:t>：第一</a:t>
            </a:r>
            <a:r>
              <a:rPr lang="en-US" altLang="zh-CN" sz="1400" dirty="0" smtClean="0">
                <a:gradFill>
                  <a:gsLst>
                    <a:gs pos="19000">
                      <a:schemeClr val="bg1"/>
                    </a:gs>
                    <a:gs pos="4000">
                      <a:schemeClr val="accent1">
                        <a:lumMod val="5000"/>
                        <a:lumOff val="95000"/>
                      </a:schemeClr>
                    </a:gs>
                    <a:gs pos="28000">
                      <a:schemeClr val="bg2">
                        <a:lumMod val="79000"/>
                      </a:schemeClr>
                    </a:gs>
                    <a:gs pos="64000">
                      <a:srgbClr val="FFFFFF">
                        <a:alpha val="100000"/>
                      </a:srgbClr>
                    </a:gs>
                    <a:gs pos="78000">
                      <a:srgbClr val="FFFFFF">
                        <a:alpha val="100000"/>
                      </a:srgbClr>
                    </a:gs>
                    <a:gs pos="70000">
                      <a:schemeClr val="bg2">
                        <a:lumMod val="88000"/>
                      </a:schemeClr>
                    </a:gs>
                    <a:gs pos="36000">
                      <a:schemeClr val="bg1"/>
                    </a:gs>
                    <a:gs pos="100000">
                      <a:schemeClr val="bg1"/>
                    </a:gs>
                  </a:gsLst>
                  <a:lin ang="5400000" scaled="0"/>
                </a:gradFill>
                <a:latin typeface="微软雅黑" pitchFamily="34" charset="-122"/>
                <a:ea typeface="微软雅黑" pitchFamily="34" charset="-122"/>
                <a:cs typeface="腾祥细潮黑简" panose="01010104010101010101" charset="-122"/>
              </a:rPr>
              <a:t>PPT</a:t>
            </a:r>
            <a:endParaRPr lang="zh-CN" altLang="en-US" sz="1400" dirty="0">
              <a:gradFill>
                <a:gsLst>
                  <a:gs pos="19000">
                    <a:schemeClr val="bg1"/>
                  </a:gs>
                  <a:gs pos="4000">
                    <a:schemeClr val="accent1">
                      <a:lumMod val="5000"/>
                      <a:lumOff val="95000"/>
                    </a:schemeClr>
                  </a:gs>
                  <a:gs pos="28000">
                    <a:schemeClr val="bg2">
                      <a:lumMod val="79000"/>
                    </a:schemeClr>
                  </a:gs>
                  <a:gs pos="64000">
                    <a:srgbClr val="FFFFFF">
                      <a:alpha val="100000"/>
                    </a:srgbClr>
                  </a:gs>
                  <a:gs pos="78000">
                    <a:srgbClr val="FFFFFF">
                      <a:alpha val="100000"/>
                    </a:srgbClr>
                  </a:gs>
                  <a:gs pos="70000">
                    <a:schemeClr val="bg2">
                      <a:lumMod val="88000"/>
                    </a:schemeClr>
                  </a:gs>
                  <a:gs pos="36000">
                    <a:schemeClr val="bg1"/>
                  </a:gs>
                  <a:gs pos="100000">
                    <a:schemeClr val="bg1"/>
                  </a:gs>
                </a:gsLst>
                <a:lin ang="5400000" scaled="0"/>
              </a:gradFill>
              <a:latin typeface="微软雅黑" pitchFamily="34" charset="-122"/>
              <a:ea typeface="微软雅黑" pitchFamily="34" charset="-122"/>
              <a:cs typeface="腾祥细潮黑简" panose="01010104010101010101" charset="-122"/>
            </a:endParaRPr>
          </a:p>
        </p:txBody>
      </p:sp>
      <p:pic>
        <p:nvPicPr>
          <p:cNvPr id="12" name="图片 11" descr="51miz-E750092-5FEC1471"/>
          <p:cNvPicPr>
            <a:picLocks noChangeAspect="1"/>
          </p:cNvPicPr>
          <p:nvPr/>
        </p:nvPicPr>
        <p:blipFill>
          <a:blip r:embed="rId9">
            <a:grayscl/>
          </a:blip>
          <a:srcRect l="26754" r="24057" b="12658"/>
          <a:stretch>
            <a:fillRect/>
          </a:stretch>
        </p:blipFill>
        <p:spPr>
          <a:xfrm>
            <a:off x="887731" y="2343785"/>
            <a:ext cx="1598295" cy="1099820"/>
          </a:xfrm>
          <a:prstGeom prst="rect">
            <a:avLst/>
          </a:prstGeom>
        </p:spPr>
      </p:pic>
      <p:sp>
        <p:nvSpPr>
          <p:cNvPr id="8" name="椭圆 7"/>
          <p:cNvSpPr/>
          <p:nvPr/>
        </p:nvSpPr>
        <p:spPr>
          <a:xfrm>
            <a:off x="3526790" y="535305"/>
            <a:ext cx="864871" cy="819150"/>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11" name="图形 109"/>
          <p:cNvSpPr/>
          <p:nvPr/>
        </p:nvSpPr>
        <p:spPr>
          <a:xfrm>
            <a:off x="3749676" y="746760"/>
            <a:ext cx="441325" cy="396875"/>
          </a:xfrm>
          <a:custGeom>
            <a:avLst/>
            <a:gdLst>
              <a:gd name="connsiteX0" fmla="*/ 3611545 w 7218066"/>
              <a:gd name="connsiteY0" fmla="*/ 0 h 6858000"/>
              <a:gd name="connsiteX1" fmla="*/ 0 w 7218066"/>
              <a:gd name="connsiteY1" fmla="*/ 3167743 h 6858000"/>
              <a:gd name="connsiteX2" fmla="*/ 1276141 w 7218066"/>
              <a:gd name="connsiteY2" fmla="*/ 5585209 h 6858000"/>
              <a:gd name="connsiteX3" fmla="*/ 972178 w 7218066"/>
              <a:gd name="connsiteY3" fmla="*/ 6859675 h 6858000"/>
              <a:gd name="connsiteX4" fmla="*/ 2904811 w 7218066"/>
              <a:gd name="connsiteY4" fmla="*/ 6275196 h 6858000"/>
              <a:gd name="connsiteX5" fmla="*/ 3611545 w 7218066"/>
              <a:gd name="connsiteY5" fmla="*/ 6337161 h 6858000"/>
              <a:gd name="connsiteX6" fmla="*/ 7223928 w 7218066"/>
              <a:gd name="connsiteY6" fmla="*/ 3167743 h 6858000"/>
              <a:gd name="connsiteX7" fmla="*/ 3611545 w 7218066"/>
              <a:gd name="connsiteY7" fmla="*/ 0 h 6858000"/>
              <a:gd name="connsiteX8" fmla="*/ 3611545 w 7218066"/>
              <a:gd name="connsiteY8" fmla="*/ 0 h 6858000"/>
              <a:gd name="connsiteX9" fmla="*/ 4219471 w 7218066"/>
              <a:gd name="connsiteY9" fmla="*/ 4276411 h 6858000"/>
              <a:gd name="connsiteX10" fmla="*/ 2068286 w 7218066"/>
              <a:gd name="connsiteY10" fmla="*/ 4276411 h 6858000"/>
              <a:gd name="connsiteX11" fmla="*/ 1717431 w 7218066"/>
              <a:gd name="connsiteY11" fmla="*/ 3925556 h 6858000"/>
              <a:gd name="connsiteX12" fmla="*/ 2068286 w 7218066"/>
              <a:gd name="connsiteY12" fmla="*/ 3574701 h 6858000"/>
              <a:gd name="connsiteX13" fmla="*/ 4219471 w 7218066"/>
              <a:gd name="connsiteY13" fmla="*/ 3574701 h 6858000"/>
              <a:gd name="connsiteX14" fmla="*/ 4570326 w 7218066"/>
              <a:gd name="connsiteY14" fmla="*/ 3925556 h 6858000"/>
              <a:gd name="connsiteX15" fmla="*/ 4219471 w 7218066"/>
              <a:gd name="connsiteY15" fmla="*/ 4276411 h 6858000"/>
              <a:gd name="connsiteX16" fmla="*/ 4219471 w 7218066"/>
              <a:gd name="connsiteY16" fmla="*/ 4276411 h 6858000"/>
              <a:gd name="connsiteX17" fmla="*/ 5153968 w 7218066"/>
              <a:gd name="connsiteY17" fmla="*/ 2873829 h 6858000"/>
              <a:gd name="connsiteX18" fmla="*/ 2068286 w 7218066"/>
              <a:gd name="connsiteY18" fmla="*/ 2873829 h 6858000"/>
              <a:gd name="connsiteX19" fmla="*/ 1726642 w 7218066"/>
              <a:gd name="connsiteY19" fmla="*/ 2714730 h 6858000"/>
              <a:gd name="connsiteX20" fmla="*/ 1726642 w 7218066"/>
              <a:gd name="connsiteY20" fmla="*/ 2337917 h 6858000"/>
              <a:gd name="connsiteX21" fmla="*/ 2068286 w 7218066"/>
              <a:gd name="connsiteY21" fmla="*/ 2178818 h 6858000"/>
              <a:gd name="connsiteX22" fmla="*/ 5153968 w 7218066"/>
              <a:gd name="connsiteY22" fmla="*/ 2178818 h 6858000"/>
              <a:gd name="connsiteX23" fmla="*/ 5473003 w 7218066"/>
              <a:gd name="connsiteY23" fmla="*/ 2347965 h 6858000"/>
              <a:gd name="connsiteX24" fmla="*/ 5473003 w 7218066"/>
              <a:gd name="connsiteY24" fmla="*/ 2709706 h 6858000"/>
              <a:gd name="connsiteX25" fmla="*/ 5153968 w 7218066"/>
              <a:gd name="connsiteY25" fmla="*/ 2878853 h 6858000"/>
              <a:gd name="connsiteX26" fmla="*/ 5153968 w 7218066"/>
              <a:gd name="connsiteY26" fmla="*/ 28738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18066" h="6858000">
                <a:moveTo>
                  <a:pt x="3611545" y="0"/>
                </a:moveTo>
                <a:cubicBezTo>
                  <a:pt x="1616947" y="0"/>
                  <a:pt x="0" y="1418492"/>
                  <a:pt x="0" y="3167743"/>
                </a:cubicBezTo>
                <a:cubicBezTo>
                  <a:pt x="0" y="4136572"/>
                  <a:pt x="496556" y="5004079"/>
                  <a:pt x="1276141" y="5585209"/>
                </a:cubicBezTo>
                <a:cubicBezTo>
                  <a:pt x="1466222" y="5727561"/>
                  <a:pt x="972178" y="6859675"/>
                  <a:pt x="972178" y="6859675"/>
                </a:cubicBezTo>
                <a:cubicBezTo>
                  <a:pt x="972178" y="6859675"/>
                  <a:pt x="2771671" y="6252587"/>
                  <a:pt x="2904811" y="6275196"/>
                </a:cubicBezTo>
                <a:cubicBezTo>
                  <a:pt x="3137598" y="6316227"/>
                  <a:pt x="3374572" y="6337161"/>
                  <a:pt x="3611545" y="6337161"/>
                </a:cubicBezTo>
                <a:cubicBezTo>
                  <a:pt x="5606143" y="6337161"/>
                  <a:pt x="7223928" y="4918669"/>
                  <a:pt x="7223928" y="3167743"/>
                </a:cubicBezTo>
                <a:cubicBezTo>
                  <a:pt x="7223091" y="1417655"/>
                  <a:pt x="5606143" y="0"/>
                  <a:pt x="3611545" y="0"/>
                </a:cubicBezTo>
                <a:lnTo>
                  <a:pt x="3611545" y="0"/>
                </a:lnTo>
                <a:close/>
                <a:moveTo>
                  <a:pt x="4219471" y="4276411"/>
                </a:moveTo>
                <a:lnTo>
                  <a:pt x="2068286" y="4276411"/>
                </a:lnTo>
                <a:cubicBezTo>
                  <a:pt x="1874855" y="4276411"/>
                  <a:pt x="1717431" y="4118987"/>
                  <a:pt x="1717431" y="3925556"/>
                </a:cubicBezTo>
                <a:cubicBezTo>
                  <a:pt x="1717431" y="3732126"/>
                  <a:pt x="1874855" y="3574701"/>
                  <a:pt x="2068286" y="3574701"/>
                </a:cubicBezTo>
                <a:lnTo>
                  <a:pt x="4219471" y="3574701"/>
                </a:lnTo>
                <a:cubicBezTo>
                  <a:pt x="4412902" y="3574701"/>
                  <a:pt x="4570326" y="3732126"/>
                  <a:pt x="4570326" y="3925556"/>
                </a:cubicBezTo>
                <a:cubicBezTo>
                  <a:pt x="4569489" y="4119824"/>
                  <a:pt x="4412902" y="4276411"/>
                  <a:pt x="4219471" y="4276411"/>
                </a:cubicBezTo>
                <a:lnTo>
                  <a:pt x="4219471" y="4276411"/>
                </a:lnTo>
                <a:close/>
                <a:moveTo>
                  <a:pt x="5153968" y="2873829"/>
                </a:moveTo>
                <a:lnTo>
                  <a:pt x="2068286" y="2873829"/>
                </a:lnTo>
                <a:cubicBezTo>
                  <a:pt x="1933470" y="2891413"/>
                  <a:pt x="1800330" y="2829448"/>
                  <a:pt x="1726642" y="2714730"/>
                </a:cubicBezTo>
                <a:cubicBezTo>
                  <a:pt x="1653791" y="2600011"/>
                  <a:pt x="1653791" y="2452635"/>
                  <a:pt x="1726642" y="2337917"/>
                </a:cubicBezTo>
                <a:cubicBezTo>
                  <a:pt x="1799492" y="2223198"/>
                  <a:pt x="1932633" y="2161233"/>
                  <a:pt x="2068286" y="2178818"/>
                </a:cubicBezTo>
                <a:lnTo>
                  <a:pt x="5153968" y="2178818"/>
                </a:lnTo>
                <a:cubicBezTo>
                  <a:pt x="5283759" y="2172119"/>
                  <a:pt x="5406014" y="2237433"/>
                  <a:pt x="5473003" y="2347965"/>
                </a:cubicBezTo>
                <a:cubicBezTo>
                  <a:pt x="5539992" y="2459334"/>
                  <a:pt x="5539992" y="2598336"/>
                  <a:pt x="5473003" y="2709706"/>
                </a:cubicBezTo>
                <a:cubicBezTo>
                  <a:pt x="5406014" y="2821075"/>
                  <a:pt x="5283759" y="2886389"/>
                  <a:pt x="5153968" y="2878853"/>
                </a:cubicBezTo>
                <a:lnTo>
                  <a:pt x="5153968" y="2873829"/>
                </a:lnTo>
                <a:close/>
              </a:path>
            </a:pathLst>
          </a:custGeom>
          <a:gradFill>
            <a:gsLst>
              <a:gs pos="0">
                <a:schemeClr val="accent2"/>
              </a:gs>
              <a:gs pos="100000">
                <a:schemeClr val="accent1"/>
              </a:gs>
            </a:gsLst>
            <a:lin ang="5400000" scaled="0"/>
          </a:grad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17" name="椭圆 16"/>
          <p:cNvSpPr/>
          <p:nvPr/>
        </p:nvSpPr>
        <p:spPr>
          <a:xfrm flipH="1">
            <a:off x="7620001" y="511812"/>
            <a:ext cx="462915" cy="438785"/>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21" name="图形 111"/>
          <p:cNvSpPr/>
          <p:nvPr/>
        </p:nvSpPr>
        <p:spPr>
          <a:xfrm rot="5400000" flipV="1">
            <a:off x="7750812" y="618492"/>
            <a:ext cx="213995" cy="225425"/>
          </a:xfrm>
          <a:custGeom>
            <a:avLst/>
            <a:gdLst>
              <a:gd name="connsiteX0" fmla="*/ 5814060 w 6810375"/>
              <a:gd name="connsiteY0" fmla="*/ 4010025 h 6810375"/>
              <a:gd name="connsiteX1" fmla="*/ 5729288 w 6810375"/>
              <a:gd name="connsiteY1" fmla="*/ 4013835 h 6810375"/>
              <a:gd name="connsiteX2" fmla="*/ 5297805 w 6810375"/>
              <a:gd name="connsiteY2" fmla="*/ 3089910 h 6810375"/>
              <a:gd name="connsiteX3" fmla="*/ 5914073 w 6810375"/>
              <a:gd name="connsiteY3" fmla="*/ 1754505 h 6810375"/>
              <a:gd name="connsiteX4" fmla="*/ 4159568 w 6810375"/>
              <a:gd name="connsiteY4" fmla="*/ 0 h 6810375"/>
              <a:gd name="connsiteX5" fmla="*/ 2406015 w 6810375"/>
              <a:gd name="connsiteY5" fmla="*/ 1754505 h 6810375"/>
              <a:gd name="connsiteX6" fmla="*/ 2709863 w 6810375"/>
              <a:gd name="connsiteY6" fmla="*/ 2740343 h 6810375"/>
              <a:gd name="connsiteX7" fmla="*/ 1472565 w 6810375"/>
              <a:gd name="connsiteY7" fmla="*/ 4441508 h 6810375"/>
              <a:gd name="connsiteX8" fmla="*/ 1203008 w 6810375"/>
              <a:gd name="connsiteY8" fmla="*/ 4411028 h 6810375"/>
              <a:gd name="connsiteX9" fmla="*/ 0 w 6810375"/>
              <a:gd name="connsiteY9" fmla="*/ 5613083 h 6810375"/>
              <a:gd name="connsiteX10" fmla="*/ 1203008 w 6810375"/>
              <a:gd name="connsiteY10" fmla="*/ 6816090 h 6810375"/>
              <a:gd name="connsiteX11" fmla="*/ 2406015 w 6810375"/>
              <a:gd name="connsiteY11" fmla="*/ 5613083 h 6810375"/>
              <a:gd name="connsiteX12" fmla="*/ 1985010 w 6810375"/>
              <a:gd name="connsiteY12" fmla="*/ 4698683 h 6810375"/>
              <a:gd name="connsiteX13" fmla="*/ 3093720 w 6810375"/>
              <a:gd name="connsiteY13" fmla="*/ 3146108 h 6810375"/>
              <a:gd name="connsiteX14" fmla="*/ 4159568 w 6810375"/>
              <a:gd name="connsiteY14" fmla="*/ 3507105 h 6810375"/>
              <a:gd name="connsiteX15" fmla="*/ 4829175 w 6810375"/>
              <a:gd name="connsiteY15" fmla="*/ 3374708 h 6810375"/>
              <a:gd name="connsiteX16" fmla="*/ 5216843 w 6810375"/>
              <a:gd name="connsiteY16" fmla="*/ 4205288 h 6810375"/>
              <a:gd name="connsiteX17" fmla="*/ 4811078 w 6810375"/>
              <a:gd name="connsiteY17" fmla="*/ 5011103 h 6810375"/>
              <a:gd name="connsiteX18" fmla="*/ 5813108 w 6810375"/>
              <a:gd name="connsiteY18" fmla="*/ 6013133 h 6810375"/>
              <a:gd name="connsiteX19" fmla="*/ 6815138 w 6810375"/>
              <a:gd name="connsiteY19" fmla="*/ 5011103 h 6810375"/>
              <a:gd name="connsiteX20" fmla="*/ 5814060 w 6810375"/>
              <a:gd name="connsiteY20" fmla="*/ 4010025 h 6810375"/>
              <a:gd name="connsiteX21" fmla="*/ 5814060 w 6810375"/>
              <a:gd name="connsiteY21" fmla="*/ 4010025 h 68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10375" h="6810375">
                <a:moveTo>
                  <a:pt x="5814060" y="4010025"/>
                </a:moveTo>
                <a:cubicBezTo>
                  <a:pt x="5785485" y="4010025"/>
                  <a:pt x="5756910" y="4010978"/>
                  <a:pt x="5729288" y="4013835"/>
                </a:cubicBezTo>
                <a:lnTo>
                  <a:pt x="5297805" y="3089910"/>
                </a:lnTo>
                <a:cubicBezTo>
                  <a:pt x="5674995" y="2767965"/>
                  <a:pt x="5914073" y="2289810"/>
                  <a:pt x="5914073" y="1754505"/>
                </a:cubicBezTo>
                <a:cubicBezTo>
                  <a:pt x="5914073" y="785813"/>
                  <a:pt x="5129213" y="0"/>
                  <a:pt x="4159568" y="0"/>
                </a:cubicBezTo>
                <a:cubicBezTo>
                  <a:pt x="3190875" y="0"/>
                  <a:pt x="2406015" y="785813"/>
                  <a:pt x="2406015" y="1754505"/>
                </a:cubicBezTo>
                <a:cubicBezTo>
                  <a:pt x="2406015" y="2120265"/>
                  <a:pt x="2518410" y="2459355"/>
                  <a:pt x="2709863" y="2740343"/>
                </a:cubicBezTo>
                <a:lnTo>
                  <a:pt x="1472565" y="4441508"/>
                </a:lnTo>
                <a:cubicBezTo>
                  <a:pt x="1385888" y="4421505"/>
                  <a:pt x="1295400" y="4411028"/>
                  <a:pt x="1203008" y="4411028"/>
                </a:cubicBezTo>
                <a:cubicBezTo>
                  <a:pt x="538163" y="4411028"/>
                  <a:pt x="0" y="4949190"/>
                  <a:pt x="0" y="5613083"/>
                </a:cubicBezTo>
                <a:cubicBezTo>
                  <a:pt x="0" y="6276975"/>
                  <a:pt x="538163" y="6816090"/>
                  <a:pt x="1203008" y="6816090"/>
                </a:cubicBezTo>
                <a:cubicBezTo>
                  <a:pt x="1867853" y="6816090"/>
                  <a:pt x="2406015" y="6277928"/>
                  <a:pt x="2406015" y="5613083"/>
                </a:cubicBezTo>
                <a:cubicBezTo>
                  <a:pt x="2406015" y="5247323"/>
                  <a:pt x="2242185" y="4919663"/>
                  <a:pt x="1985010" y="4698683"/>
                </a:cubicBezTo>
                <a:lnTo>
                  <a:pt x="3093720" y="3146108"/>
                </a:lnTo>
                <a:cubicBezTo>
                  <a:pt x="3388995" y="3372803"/>
                  <a:pt x="3758565" y="3507105"/>
                  <a:pt x="4159568" y="3507105"/>
                </a:cubicBezTo>
                <a:cubicBezTo>
                  <a:pt x="4396740" y="3507105"/>
                  <a:pt x="4623435" y="3459480"/>
                  <a:pt x="4829175" y="3374708"/>
                </a:cubicBezTo>
                <a:lnTo>
                  <a:pt x="5216843" y="4205288"/>
                </a:lnTo>
                <a:cubicBezTo>
                  <a:pt x="4970145" y="4388168"/>
                  <a:pt x="4811078" y="4680585"/>
                  <a:pt x="4811078" y="5011103"/>
                </a:cubicBezTo>
                <a:cubicBezTo>
                  <a:pt x="4811078" y="5564505"/>
                  <a:pt x="5259705" y="6013133"/>
                  <a:pt x="5813108" y="6013133"/>
                </a:cubicBezTo>
                <a:cubicBezTo>
                  <a:pt x="6366510" y="6013133"/>
                  <a:pt x="6815138" y="5564505"/>
                  <a:pt x="6815138" y="5011103"/>
                </a:cubicBezTo>
                <a:cubicBezTo>
                  <a:pt x="6816090" y="4458653"/>
                  <a:pt x="6367463" y="4010025"/>
                  <a:pt x="5814060" y="4010025"/>
                </a:cubicBezTo>
                <a:lnTo>
                  <a:pt x="5814060" y="4010025"/>
                </a:lnTo>
                <a:close/>
              </a:path>
            </a:pathLst>
          </a:custGeom>
          <a:gradFill>
            <a:gsLst>
              <a:gs pos="0">
                <a:schemeClr val="accent2"/>
              </a:gs>
              <a:gs pos="100000">
                <a:schemeClr val="accent1"/>
              </a:gs>
            </a:gsLst>
            <a:lin ang="5400000" scaled="0"/>
          </a:grad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19" name="椭圆 18"/>
          <p:cNvSpPr/>
          <p:nvPr/>
        </p:nvSpPr>
        <p:spPr>
          <a:xfrm flipH="1">
            <a:off x="10073641" y="1155702"/>
            <a:ext cx="916940" cy="868045"/>
          </a:xfrm>
          <a:prstGeom prst="ellipse">
            <a:avLst/>
          </a:prstGeom>
          <a:gradFill flip="none" rotWithShape="1">
            <a:gsLst>
              <a:gs pos="15000">
                <a:schemeClr val="accent1">
                  <a:alpha val="0"/>
                </a:schemeClr>
              </a:gs>
              <a:gs pos="100000">
                <a:schemeClr val="accent2">
                  <a:alpha val="27000"/>
                </a:schemeClr>
              </a:gs>
            </a:gsLst>
            <a:path path="circle">
              <a:fillToRect l="50000" t="50000" r="50000" b="50000"/>
            </a:path>
            <a:tileRect/>
          </a:gradFill>
          <a:ln w="6350"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grpSp>
        <p:nvGrpSpPr>
          <p:cNvPr id="23" name="图形 130"/>
          <p:cNvGrpSpPr/>
          <p:nvPr/>
        </p:nvGrpSpPr>
        <p:grpSpPr>
          <a:xfrm>
            <a:off x="10264141" y="1380492"/>
            <a:ext cx="554355" cy="418465"/>
            <a:chOff x="2566987" y="619125"/>
            <a:chExt cx="7058025" cy="5619750"/>
          </a:xfrm>
          <a:gradFill>
            <a:gsLst>
              <a:gs pos="0">
                <a:schemeClr val="accent2"/>
              </a:gs>
              <a:gs pos="100000">
                <a:schemeClr val="accent1"/>
              </a:gs>
            </a:gsLst>
            <a:lin ang="5400000" scaled="0"/>
          </a:gradFill>
        </p:grpSpPr>
        <p:sp>
          <p:nvSpPr>
            <p:cNvPr id="24" name="任意多边形: 形状 23"/>
            <p:cNvSpPr/>
            <p:nvPr/>
          </p:nvSpPr>
          <p:spPr>
            <a:xfrm>
              <a:off x="3480419" y="1799455"/>
              <a:ext cx="990600" cy="3257550"/>
            </a:xfrm>
            <a:custGeom>
              <a:avLst/>
              <a:gdLst>
                <a:gd name="connsiteX0" fmla="*/ 995378 w 990600"/>
                <a:gd name="connsiteY0" fmla="*/ 194127 h 3257550"/>
                <a:gd name="connsiteX1" fmla="*/ 858218 w 990600"/>
                <a:gd name="connsiteY1" fmla="*/ 43632 h 3257550"/>
                <a:gd name="connsiteX2" fmla="*/ 641048 w 990600"/>
                <a:gd name="connsiteY2" fmla="*/ 3627 h 3257550"/>
                <a:gd name="connsiteX3" fmla="*/ 490553 w 990600"/>
                <a:gd name="connsiteY3" fmla="*/ 96972 h 3257550"/>
                <a:gd name="connsiteX4" fmla="*/ 16 w 990600"/>
                <a:gd name="connsiteY4" fmla="*/ 1620020 h 3257550"/>
                <a:gd name="connsiteX5" fmla="*/ 490553 w 990600"/>
                <a:gd name="connsiteY5" fmla="*/ 3142115 h 3257550"/>
                <a:gd name="connsiteX6" fmla="*/ 701056 w 990600"/>
                <a:gd name="connsiteY6" fmla="*/ 3260225 h 3257550"/>
                <a:gd name="connsiteX7" fmla="*/ 978233 w 990600"/>
                <a:gd name="connsiteY7" fmla="*/ 3103062 h 3257550"/>
                <a:gd name="connsiteX8" fmla="*/ 956326 w 990600"/>
                <a:gd name="connsiteY8" fmla="*/ 2872557 h 3257550"/>
                <a:gd name="connsiteX9" fmla="*/ 552466 w 990600"/>
                <a:gd name="connsiteY9" fmla="*/ 1618115 h 3257550"/>
                <a:gd name="connsiteX10" fmla="*/ 956326 w 990600"/>
                <a:gd name="connsiteY10" fmla="*/ 363672 h 3257550"/>
                <a:gd name="connsiteX11" fmla="*/ 995378 w 990600"/>
                <a:gd name="connsiteY11" fmla="*/ 194127 h 3257550"/>
                <a:gd name="connsiteX12" fmla="*/ 995378 w 990600"/>
                <a:gd name="connsiteY12" fmla="*/ 194127 h 325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0600" h="3257550">
                  <a:moveTo>
                    <a:pt x="995378" y="194127"/>
                  </a:moveTo>
                  <a:cubicBezTo>
                    <a:pt x="986806" y="134120"/>
                    <a:pt x="906796" y="78875"/>
                    <a:pt x="858218" y="43632"/>
                  </a:cubicBezTo>
                  <a:cubicBezTo>
                    <a:pt x="809641" y="8390"/>
                    <a:pt x="702961" y="-7803"/>
                    <a:pt x="641048" y="3627"/>
                  </a:cubicBezTo>
                  <a:cubicBezTo>
                    <a:pt x="579136" y="15057"/>
                    <a:pt x="525796" y="48395"/>
                    <a:pt x="490553" y="96972"/>
                  </a:cubicBezTo>
                  <a:cubicBezTo>
                    <a:pt x="170513" y="540837"/>
                    <a:pt x="-1889" y="1073285"/>
                    <a:pt x="16" y="1620020"/>
                  </a:cubicBezTo>
                  <a:cubicBezTo>
                    <a:pt x="16" y="2168660"/>
                    <a:pt x="170513" y="2696345"/>
                    <a:pt x="490553" y="3142115"/>
                  </a:cubicBezTo>
                  <a:cubicBezTo>
                    <a:pt x="539131" y="3208790"/>
                    <a:pt x="619141" y="3266892"/>
                    <a:pt x="701056" y="3260225"/>
                  </a:cubicBezTo>
                  <a:cubicBezTo>
                    <a:pt x="782971" y="3253557"/>
                    <a:pt x="944896" y="3178310"/>
                    <a:pt x="978233" y="3103062"/>
                  </a:cubicBezTo>
                  <a:cubicBezTo>
                    <a:pt x="1011571" y="3027815"/>
                    <a:pt x="1002998" y="2941137"/>
                    <a:pt x="956326" y="2872557"/>
                  </a:cubicBezTo>
                  <a:cubicBezTo>
                    <a:pt x="691531" y="2507750"/>
                    <a:pt x="550561" y="2068647"/>
                    <a:pt x="552466" y="1618115"/>
                  </a:cubicBezTo>
                  <a:cubicBezTo>
                    <a:pt x="552466" y="1167582"/>
                    <a:pt x="692483" y="735147"/>
                    <a:pt x="956326" y="363672"/>
                  </a:cubicBezTo>
                  <a:cubicBezTo>
                    <a:pt x="990616" y="316047"/>
                    <a:pt x="1003951" y="254135"/>
                    <a:pt x="995378" y="194127"/>
                  </a:cubicBezTo>
                  <a:lnTo>
                    <a:pt x="995378" y="194127"/>
                  </a:lnTo>
                  <a:close/>
                </a:path>
              </a:pathLst>
            </a:custGeom>
            <a:grp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25" name="任意多边形: 形状 24"/>
            <p:cNvSpPr/>
            <p:nvPr/>
          </p:nvSpPr>
          <p:spPr>
            <a:xfrm>
              <a:off x="2566987" y="632501"/>
              <a:ext cx="6143625" cy="5591175"/>
            </a:xfrm>
            <a:custGeom>
              <a:avLst/>
              <a:gdLst>
                <a:gd name="connsiteX0" fmla="*/ 552450 w 6143625"/>
                <a:gd name="connsiteY0" fmla="*/ 2797452 h 5591175"/>
                <a:gd name="connsiteX1" fmla="*/ 1455420 w 6143625"/>
                <a:gd name="connsiteY1" fmla="*/ 404772 h 5591175"/>
                <a:gd name="connsiteX2" fmla="*/ 1500188 w 6143625"/>
                <a:gd name="connsiteY2" fmla="*/ 178077 h 5591175"/>
                <a:gd name="connsiteX3" fmla="*/ 1236345 w 6143625"/>
                <a:gd name="connsiteY3" fmla="*/ 2817 h 5591175"/>
                <a:gd name="connsiteX4" fmla="*/ 1016318 w 6143625"/>
                <a:gd name="connsiteY4" fmla="*/ 100924 h 5591175"/>
                <a:gd name="connsiteX5" fmla="*/ 0 w 6143625"/>
                <a:gd name="connsiteY5" fmla="*/ 2797452 h 5591175"/>
                <a:gd name="connsiteX6" fmla="*/ 1019175 w 6143625"/>
                <a:gd name="connsiteY6" fmla="*/ 5495885 h 5591175"/>
                <a:gd name="connsiteX7" fmla="*/ 1239203 w 6143625"/>
                <a:gd name="connsiteY7" fmla="*/ 5593992 h 5591175"/>
                <a:gd name="connsiteX8" fmla="*/ 1503045 w 6143625"/>
                <a:gd name="connsiteY8" fmla="*/ 5418732 h 5591175"/>
                <a:gd name="connsiteX9" fmla="*/ 1456373 w 6143625"/>
                <a:gd name="connsiteY9" fmla="*/ 5192037 h 5591175"/>
                <a:gd name="connsiteX10" fmla="*/ 552450 w 6143625"/>
                <a:gd name="connsiteY10" fmla="*/ 2797452 h 5591175"/>
                <a:gd name="connsiteX11" fmla="*/ 552450 w 6143625"/>
                <a:gd name="connsiteY11" fmla="*/ 2797452 h 5591175"/>
                <a:gd name="connsiteX12" fmla="*/ 5149215 w 6143625"/>
                <a:gd name="connsiteY12" fmla="*/ 1369654 h 5591175"/>
                <a:gd name="connsiteX13" fmla="*/ 5189220 w 6143625"/>
                <a:gd name="connsiteY13" fmla="*/ 1540152 h 5591175"/>
                <a:gd name="connsiteX14" fmla="*/ 5593080 w 6143625"/>
                <a:gd name="connsiteY14" fmla="*/ 2794594 h 5591175"/>
                <a:gd name="connsiteX15" fmla="*/ 5189220 w 6143625"/>
                <a:gd name="connsiteY15" fmla="*/ 4049037 h 5591175"/>
                <a:gd name="connsiteX16" fmla="*/ 5167313 w 6143625"/>
                <a:gd name="connsiteY16" fmla="*/ 4279542 h 5591175"/>
                <a:gd name="connsiteX17" fmla="*/ 5444490 w 6143625"/>
                <a:gd name="connsiteY17" fmla="*/ 4436704 h 5591175"/>
                <a:gd name="connsiteX18" fmla="*/ 5654993 w 6143625"/>
                <a:gd name="connsiteY18" fmla="*/ 4319547 h 5591175"/>
                <a:gd name="connsiteX19" fmla="*/ 6145530 w 6143625"/>
                <a:gd name="connsiteY19" fmla="*/ 2796499 h 5591175"/>
                <a:gd name="connsiteX20" fmla="*/ 5654993 w 6143625"/>
                <a:gd name="connsiteY20" fmla="*/ 1274404 h 5591175"/>
                <a:gd name="connsiteX21" fmla="*/ 5504498 w 6143625"/>
                <a:gd name="connsiteY21" fmla="*/ 1181059 h 5591175"/>
                <a:gd name="connsiteX22" fmla="*/ 5287328 w 6143625"/>
                <a:gd name="connsiteY22" fmla="*/ 1221064 h 5591175"/>
                <a:gd name="connsiteX23" fmla="*/ 5149215 w 6143625"/>
                <a:gd name="connsiteY23" fmla="*/ 1369654 h 5591175"/>
                <a:gd name="connsiteX24" fmla="*/ 5149215 w 6143625"/>
                <a:gd name="connsiteY24" fmla="*/ 1369654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43625" h="5591175">
                  <a:moveTo>
                    <a:pt x="552450" y="2797452"/>
                  </a:moveTo>
                  <a:cubicBezTo>
                    <a:pt x="552450" y="1918294"/>
                    <a:pt x="874395" y="1068664"/>
                    <a:pt x="1455420" y="404772"/>
                  </a:cubicBezTo>
                  <a:cubicBezTo>
                    <a:pt x="1510665" y="342859"/>
                    <a:pt x="1526858" y="256182"/>
                    <a:pt x="1500188" y="178077"/>
                  </a:cubicBezTo>
                  <a:cubicBezTo>
                    <a:pt x="1473518" y="99972"/>
                    <a:pt x="1318260" y="20914"/>
                    <a:pt x="1236345" y="2817"/>
                  </a:cubicBezTo>
                  <a:cubicBezTo>
                    <a:pt x="1154430" y="-12423"/>
                    <a:pt x="1072515" y="36154"/>
                    <a:pt x="1016318" y="100924"/>
                  </a:cubicBezTo>
                  <a:cubicBezTo>
                    <a:pt x="363855" y="843874"/>
                    <a:pt x="1905" y="1803042"/>
                    <a:pt x="0" y="2797452"/>
                  </a:cubicBezTo>
                  <a:cubicBezTo>
                    <a:pt x="0" y="3787099"/>
                    <a:pt x="361950" y="4746267"/>
                    <a:pt x="1019175" y="5495885"/>
                  </a:cubicBezTo>
                  <a:cubicBezTo>
                    <a:pt x="1074420" y="5557797"/>
                    <a:pt x="1156335" y="5609232"/>
                    <a:pt x="1239203" y="5593992"/>
                  </a:cubicBezTo>
                  <a:cubicBezTo>
                    <a:pt x="1321118" y="5578752"/>
                    <a:pt x="1474470" y="5495885"/>
                    <a:pt x="1503045" y="5418732"/>
                  </a:cubicBezTo>
                  <a:cubicBezTo>
                    <a:pt x="1529715" y="5340627"/>
                    <a:pt x="1511618" y="5254902"/>
                    <a:pt x="1456373" y="5192037"/>
                  </a:cubicBezTo>
                  <a:cubicBezTo>
                    <a:pt x="874395" y="4528144"/>
                    <a:pt x="552450" y="3675657"/>
                    <a:pt x="552450" y="2797452"/>
                  </a:cubicBezTo>
                  <a:lnTo>
                    <a:pt x="552450" y="2797452"/>
                  </a:lnTo>
                  <a:close/>
                  <a:moveTo>
                    <a:pt x="5149215" y="1369654"/>
                  </a:moveTo>
                  <a:cubicBezTo>
                    <a:pt x="5140643" y="1429662"/>
                    <a:pt x="5153978" y="1491574"/>
                    <a:pt x="5189220" y="1540152"/>
                  </a:cubicBezTo>
                  <a:cubicBezTo>
                    <a:pt x="5455920" y="1908769"/>
                    <a:pt x="5593080" y="2344062"/>
                    <a:pt x="5593080" y="2794594"/>
                  </a:cubicBezTo>
                  <a:cubicBezTo>
                    <a:pt x="5593080" y="3245127"/>
                    <a:pt x="5451158" y="3682324"/>
                    <a:pt x="5189220" y="4049037"/>
                  </a:cubicBezTo>
                  <a:cubicBezTo>
                    <a:pt x="5142548" y="4115712"/>
                    <a:pt x="5133975" y="4204294"/>
                    <a:pt x="5167313" y="4279542"/>
                  </a:cubicBezTo>
                  <a:cubicBezTo>
                    <a:pt x="5200650" y="4354789"/>
                    <a:pt x="5362575" y="4428132"/>
                    <a:pt x="5444490" y="4436704"/>
                  </a:cubicBezTo>
                  <a:cubicBezTo>
                    <a:pt x="5526405" y="4445277"/>
                    <a:pt x="5606415" y="4385269"/>
                    <a:pt x="5654993" y="4319547"/>
                  </a:cubicBezTo>
                  <a:cubicBezTo>
                    <a:pt x="5976938" y="3870919"/>
                    <a:pt x="6145530" y="3345139"/>
                    <a:pt x="6145530" y="2796499"/>
                  </a:cubicBezTo>
                  <a:cubicBezTo>
                    <a:pt x="6145530" y="2250717"/>
                    <a:pt x="5975033" y="1715412"/>
                    <a:pt x="5654993" y="1274404"/>
                  </a:cubicBezTo>
                  <a:cubicBezTo>
                    <a:pt x="5619750" y="1222969"/>
                    <a:pt x="5563553" y="1189632"/>
                    <a:pt x="5504498" y="1181059"/>
                  </a:cubicBezTo>
                  <a:cubicBezTo>
                    <a:pt x="5444490" y="1172487"/>
                    <a:pt x="5337810" y="1185822"/>
                    <a:pt x="5287328" y="1221064"/>
                  </a:cubicBezTo>
                  <a:cubicBezTo>
                    <a:pt x="5237798" y="1254402"/>
                    <a:pt x="5157788" y="1309647"/>
                    <a:pt x="5149215" y="1369654"/>
                  </a:cubicBezTo>
                  <a:lnTo>
                    <a:pt x="5149215" y="1369654"/>
                  </a:lnTo>
                  <a:close/>
                </a:path>
              </a:pathLst>
            </a:custGeom>
            <a:grp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sp>
          <p:nvSpPr>
            <p:cNvPr id="26" name="任意多边形: 形状 25"/>
            <p:cNvSpPr/>
            <p:nvPr/>
          </p:nvSpPr>
          <p:spPr>
            <a:xfrm>
              <a:off x="4481274" y="627852"/>
              <a:ext cx="5143500" cy="5591175"/>
            </a:xfrm>
            <a:custGeom>
              <a:avLst/>
              <a:gdLst>
                <a:gd name="connsiteX0" fmla="*/ 3687366 w 5143500"/>
                <a:gd name="connsiteY0" fmla="*/ 5194781 h 5591175"/>
                <a:gd name="connsiteX1" fmla="*/ 3640693 w 5143500"/>
                <a:gd name="connsiteY1" fmla="*/ 5421476 h 5591175"/>
                <a:gd name="connsiteX2" fmla="*/ 3904536 w 5143500"/>
                <a:gd name="connsiteY2" fmla="*/ 5596736 h 5591175"/>
                <a:gd name="connsiteX3" fmla="*/ 4124563 w 5143500"/>
                <a:gd name="connsiteY3" fmla="*/ 5499581 h 5591175"/>
                <a:gd name="connsiteX4" fmla="*/ 5143738 w 5143500"/>
                <a:gd name="connsiteY4" fmla="*/ 2801148 h 5591175"/>
                <a:gd name="connsiteX5" fmla="*/ 4124563 w 5143500"/>
                <a:gd name="connsiteY5" fmla="*/ 100811 h 5591175"/>
                <a:gd name="connsiteX6" fmla="*/ 3905488 w 5143500"/>
                <a:gd name="connsiteY6" fmla="*/ 2703 h 5591175"/>
                <a:gd name="connsiteX7" fmla="*/ 3641646 w 5143500"/>
                <a:gd name="connsiteY7" fmla="*/ 177963 h 5591175"/>
                <a:gd name="connsiteX8" fmla="*/ 3686413 w 5143500"/>
                <a:gd name="connsiteY8" fmla="*/ 404658 h 5591175"/>
                <a:gd name="connsiteX9" fmla="*/ 4589383 w 5143500"/>
                <a:gd name="connsiteY9" fmla="*/ 2797338 h 5591175"/>
                <a:gd name="connsiteX10" fmla="*/ 3687366 w 5143500"/>
                <a:gd name="connsiteY10" fmla="*/ 5194781 h 5591175"/>
                <a:gd name="connsiteX11" fmla="*/ 3687366 w 5143500"/>
                <a:gd name="connsiteY11" fmla="*/ 5194781 h 5591175"/>
                <a:gd name="connsiteX12" fmla="*/ 1614726 w 5143500"/>
                <a:gd name="connsiteY12" fmla="*/ 1185708 h 5591175"/>
                <a:gd name="connsiteX13" fmla="*/ 216456 w 5143500"/>
                <a:gd name="connsiteY13" fmla="*/ 1993428 h 5591175"/>
                <a:gd name="connsiteX14" fmla="*/ 216456 w 5143500"/>
                <a:gd name="connsiteY14" fmla="*/ 3608868 h 5591175"/>
                <a:gd name="connsiteX15" fmla="*/ 1614726 w 5143500"/>
                <a:gd name="connsiteY15" fmla="*/ 4416588 h 5591175"/>
                <a:gd name="connsiteX16" fmla="*/ 3230166 w 5143500"/>
                <a:gd name="connsiteY16" fmla="*/ 2801148 h 5591175"/>
                <a:gd name="connsiteX17" fmla="*/ 1614726 w 5143500"/>
                <a:gd name="connsiteY17" fmla="*/ 1185708 h 5591175"/>
                <a:gd name="connsiteX18" fmla="*/ 1614726 w 5143500"/>
                <a:gd name="connsiteY18" fmla="*/ 1185708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43500" h="5591175">
                  <a:moveTo>
                    <a:pt x="3687366" y="5194781"/>
                  </a:moveTo>
                  <a:cubicBezTo>
                    <a:pt x="3632121" y="5256693"/>
                    <a:pt x="3614024" y="5343371"/>
                    <a:pt x="3640693" y="5421476"/>
                  </a:cubicBezTo>
                  <a:cubicBezTo>
                    <a:pt x="3667363" y="5499581"/>
                    <a:pt x="3822621" y="5578638"/>
                    <a:pt x="3904536" y="5596736"/>
                  </a:cubicBezTo>
                  <a:cubicBezTo>
                    <a:pt x="3986451" y="5611976"/>
                    <a:pt x="4068366" y="5561493"/>
                    <a:pt x="4124563" y="5499581"/>
                  </a:cubicBezTo>
                  <a:cubicBezTo>
                    <a:pt x="4781788" y="4749011"/>
                    <a:pt x="5143738" y="3792701"/>
                    <a:pt x="5143738" y="2801148"/>
                  </a:cubicBezTo>
                  <a:cubicBezTo>
                    <a:pt x="5143738" y="1807691"/>
                    <a:pt x="4781788" y="848523"/>
                    <a:pt x="4124563" y="100811"/>
                  </a:cubicBezTo>
                  <a:cubicBezTo>
                    <a:pt x="4069318" y="38898"/>
                    <a:pt x="3987403" y="-12537"/>
                    <a:pt x="3905488" y="2703"/>
                  </a:cubicBezTo>
                  <a:cubicBezTo>
                    <a:pt x="3823574" y="17943"/>
                    <a:pt x="3670221" y="100811"/>
                    <a:pt x="3641646" y="177963"/>
                  </a:cubicBezTo>
                  <a:cubicBezTo>
                    <a:pt x="3614976" y="256068"/>
                    <a:pt x="3633074" y="341793"/>
                    <a:pt x="3686413" y="404658"/>
                  </a:cubicBezTo>
                  <a:cubicBezTo>
                    <a:pt x="4268391" y="1070456"/>
                    <a:pt x="4589383" y="1918181"/>
                    <a:pt x="4589383" y="2797338"/>
                  </a:cubicBezTo>
                  <a:cubicBezTo>
                    <a:pt x="4591288" y="3680306"/>
                    <a:pt x="4269344" y="4532793"/>
                    <a:pt x="3687366" y="5194781"/>
                  </a:cubicBezTo>
                  <a:lnTo>
                    <a:pt x="3687366" y="5194781"/>
                  </a:lnTo>
                  <a:close/>
                  <a:moveTo>
                    <a:pt x="1614726" y="1185708"/>
                  </a:moveTo>
                  <a:cubicBezTo>
                    <a:pt x="1037511" y="1185708"/>
                    <a:pt x="505063" y="1494318"/>
                    <a:pt x="216456" y="1993428"/>
                  </a:cubicBezTo>
                  <a:cubicBezTo>
                    <a:pt x="-72152" y="2492538"/>
                    <a:pt x="-72152" y="3109758"/>
                    <a:pt x="216456" y="3608868"/>
                  </a:cubicBezTo>
                  <a:cubicBezTo>
                    <a:pt x="505063" y="4107978"/>
                    <a:pt x="1037511" y="4416588"/>
                    <a:pt x="1614726" y="4416588"/>
                  </a:cubicBezTo>
                  <a:cubicBezTo>
                    <a:pt x="2507218" y="4416588"/>
                    <a:pt x="3230166" y="3692688"/>
                    <a:pt x="3230166" y="2801148"/>
                  </a:cubicBezTo>
                  <a:cubicBezTo>
                    <a:pt x="3230166" y="1909608"/>
                    <a:pt x="2507218" y="1185708"/>
                    <a:pt x="1614726" y="1185708"/>
                  </a:cubicBezTo>
                  <a:lnTo>
                    <a:pt x="1614726" y="1185708"/>
                  </a:lnTo>
                  <a:close/>
                </a:path>
              </a:pathLst>
            </a:custGeom>
            <a:grpFill/>
            <a:ln w="635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阿里巴巴普惠体 R"/>
                <a:ea typeface="阿里巴巴普惠体 R"/>
                <a:cs typeface="+mn-cs"/>
              </a:endParaRPr>
            </a:p>
          </p:txBody>
        </p:sp>
      </p:grpSp>
    </p:spTree>
    <p:custDataLst>
      <p:tags r:id="rId1"/>
    </p:custDataLst>
    <p:extLst>
      <p:ext uri="{BB962C8B-B14F-4D97-AF65-F5344CB8AC3E}">
        <p14:creationId xmlns:p14="http://schemas.microsoft.com/office/powerpoint/2010/main" val="35347736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strVal val="#ppt_w*0.7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0.70"/>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strVal val="#ppt_w*0.70"/>
                                          </p:val>
                                        </p:tav>
                                        <p:tav tm="100000">
                                          <p:val>
                                            <p:strVal val="#ppt_w"/>
                                          </p:val>
                                        </p:tav>
                                      </p:tavLst>
                                    </p:anim>
                                    <p:anim calcmode="lin" valueType="num">
                                      <p:cBhvr>
                                        <p:cTn id="43" dur="1000" fill="hold"/>
                                        <p:tgtEl>
                                          <p:spTgt spid="7"/>
                                        </p:tgtEl>
                                        <p:attrNameLst>
                                          <p:attrName>ppt_h</p:attrName>
                                        </p:attrNameLst>
                                      </p:cBhvr>
                                      <p:tavLst>
                                        <p:tav tm="0">
                                          <p:val>
                                            <p:strVal val="#ppt_h"/>
                                          </p:val>
                                        </p:tav>
                                        <p:tav tm="100000">
                                          <p:val>
                                            <p:strVal val="#ppt_h"/>
                                          </p:val>
                                        </p:tav>
                                      </p:tavLst>
                                    </p:anim>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p:bldP spid="4"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64241" y="3920056"/>
            <a:ext cx="7263527" cy="904863"/>
          </a:xfrm>
          <a:prstGeom prst="rect">
            <a:avLst/>
          </a:prstGeom>
        </p:spPr>
        <p:txBody>
          <a:bodyPr wrap="none">
            <a:spAutoFit/>
          </a:bodyPr>
          <a:lstStyle/>
          <a:p>
            <a:pPr marL="342900" indent="-342900" algn="ctr" fontAlgn="base">
              <a:lnSpc>
                <a:spcPct val="110000"/>
              </a:lnSpc>
              <a:spcBef>
                <a:spcPct val="0"/>
              </a:spcBef>
              <a:spcAft>
                <a:spcPct val="0"/>
              </a:spcAft>
            </a:pPr>
            <a:r>
              <a:rPr lang="zh-CN" altLang="en-US" sz="2400" kern="0" dirty="0">
                <a:solidFill>
                  <a:srgbClr val="0000FF"/>
                </a:solidFill>
                <a:latin typeface="汉仪中圆简" panose="02010609000101010101" pitchFamily="49" charset="-122"/>
                <a:ea typeface="汉仪中圆简" panose="02010609000101010101" pitchFamily="49" charset="-122"/>
              </a:rPr>
              <a:t>素材授权</a:t>
            </a:r>
            <a:r>
              <a:rPr lang="en-US" altLang="zh-CN" sz="2400" kern="0" dirty="0">
                <a:solidFill>
                  <a:srgbClr val="0000FF"/>
                </a:solidFill>
                <a:latin typeface="汉仪中圆简" panose="02010609000101010101" pitchFamily="49" charset="-122"/>
                <a:ea typeface="汉仪中圆简" panose="02010609000101010101" pitchFamily="49" charset="-122"/>
              </a:rPr>
              <a:t>/</a:t>
            </a:r>
            <a:r>
              <a:rPr lang="zh-CN" altLang="en-US" sz="2400" kern="0" dirty="0">
                <a:solidFill>
                  <a:srgbClr val="0000FF"/>
                </a:solidFill>
                <a:latin typeface="汉仪中圆简" panose="02010609000101010101" pitchFamily="49" charset="-122"/>
                <a:ea typeface="汉仪中圆简" panose="02010609000101010101" pitchFamily="49" charset="-122"/>
              </a:rPr>
              <a:t>素材来源</a:t>
            </a:r>
            <a:r>
              <a:rPr lang="en-US" altLang="zh-CN" sz="2400" kern="0" dirty="0">
                <a:solidFill>
                  <a:srgbClr val="0000FF"/>
                </a:solidFill>
                <a:latin typeface="汉仪中圆简" panose="02010609000101010101" pitchFamily="49" charset="-122"/>
                <a:ea typeface="汉仪中圆简" panose="02010609000101010101" pitchFamily="49" charset="-122"/>
              </a:rPr>
              <a:t>@</a:t>
            </a:r>
            <a:r>
              <a:rPr lang="zh-CN" altLang="en-US" sz="2400" kern="0" dirty="0">
                <a:solidFill>
                  <a:srgbClr val="0000FF"/>
                </a:solidFill>
                <a:latin typeface="汉仪中圆简" panose="02010609000101010101" pitchFamily="49" charset="-122"/>
                <a:ea typeface="汉仪中圆简" panose="02010609000101010101" pitchFamily="49" charset="-122"/>
              </a:rPr>
              <a:t>觅知网</a:t>
            </a:r>
            <a:endParaRPr lang="en-US" altLang="zh-CN" sz="2400" kern="0" dirty="0">
              <a:solidFill>
                <a:srgbClr val="0000FF"/>
              </a:solidFill>
              <a:latin typeface="汉仪中圆简" panose="02010609000101010101" pitchFamily="49" charset="-122"/>
              <a:ea typeface="汉仪中圆简" panose="02010609000101010101" pitchFamily="49" charset="-122"/>
            </a:endParaRPr>
          </a:p>
          <a:p>
            <a:pPr marL="342900" indent="-342900" algn="ctr" fontAlgn="base">
              <a:lnSpc>
                <a:spcPct val="110000"/>
              </a:lnSpc>
              <a:spcBef>
                <a:spcPct val="0"/>
              </a:spcBef>
              <a:spcAft>
                <a:spcPct val="0"/>
              </a:spcAft>
            </a:pPr>
            <a:r>
              <a:rPr lang="zh-CN" altLang="en-US" sz="2400" kern="0" dirty="0">
                <a:solidFill>
                  <a:srgbClr val="0000FF"/>
                </a:solidFill>
                <a:latin typeface="汉仪中圆简" panose="02010609000101010101" pitchFamily="49" charset="-122"/>
                <a:ea typeface="汉仪中圆简" panose="02010609000101010101" pitchFamily="49" charset="-122"/>
              </a:rPr>
              <a:t>本素材仅供学习研究使用。禁止商用、传播、转载。</a:t>
            </a:r>
            <a:endParaRPr lang="en-US" altLang="zh-CN" sz="2400" kern="0" dirty="0">
              <a:solidFill>
                <a:srgbClr val="0000FF"/>
              </a:solidFill>
              <a:latin typeface="汉仪中圆简" panose="02010609000101010101" pitchFamily="49" charset="-122"/>
              <a:ea typeface="汉仪中圆简" panose="02010609000101010101" pitchFamily="49" charset="-122"/>
            </a:endParaRPr>
          </a:p>
        </p:txBody>
      </p:sp>
      <p:sp>
        <p:nvSpPr>
          <p:cNvPr id="7" name="矩形 6"/>
          <p:cNvSpPr/>
          <p:nvPr/>
        </p:nvSpPr>
        <p:spPr>
          <a:xfrm>
            <a:off x="4188267" y="2852941"/>
            <a:ext cx="3815468" cy="430887"/>
          </a:xfrm>
          <a:prstGeom prst="rect">
            <a:avLst/>
          </a:prstGeom>
        </p:spPr>
        <p:txBody>
          <a:bodyPr wrap="none">
            <a:spAutoFit/>
          </a:bodyPr>
          <a:lstStyle/>
          <a:p>
            <a:pPr marL="342900" indent="-342900" algn="ctr" fontAlgn="base">
              <a:lnSpc>
                <a:spcPct val="110000"/>
              </a:lnSpc>
              <a:spcBef>
                <a:spcPct val="0"/>
              </a:spcBef>
              <a:spcAft>
                <a:spcPct val="0"/>
              </a:spcAft>
            </a:pPr>
            <a:r>
              <a:rPr lang="en-US" altLang="zh-CN" sz="2000" kern="0" dirty="0">
                <a:solidFill>
                  <a:srgbClr val="FFC000"/>
                </a:solidFill>
                <a:latin typeface="微软雅黑" panose="020B0503020204020204" pitchFamily="34" charset="-122"/>
                <a:ea typeface="微软雅黑" panose="020B0503020204020204" pitchFamily="34" charset="-122"/>
                <a:hlinkClick r:id="rId2"/>
              </a:rPr>
              <a:t>https://www.51miz.com/ppt/</a:t>
            </a:r>
            <a:r>
              <a:rPr lang="en-US" altLang="zh-CN" sz="2000" kern="0" dirty="0">
                <a:solidFill>
                  <a:srgbClr val="FFC000"/>
                </a:solidFill>
                <a:latin typeface="微软雅黑" panose="020B0503020204020204" pitchFamily="34" charset="-122"/>
                <a:ea typeface="微软雅黑" panose="020B0503020204020204" pitchFamily="34" charset="-122"/>
              </a:rPr>
              <a:t> </a:t>
            </a:r>
          </a:p>
        </p:txBody>
      </p:sp>
      <p:pic>
        <p:nvPicPr>
          <p:cNvPr id="3" name="图片 2">
            <a:extLst>
              <a:ext uri="{FF2B5EF4-FFF2-40B4-BE49-F238E27FC236}">
                <a16:creationId xmlns:a16="http://schemas.microsoft.com/office/drawing/2014/main" xmlns="" id="{4BEE8218-6A52-BD7D-B0D1-1D6313908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496" y="1737028"/>
            <a:ext cx="3123008" cy="79398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0400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63552" y="4437112"/>
            <a:ext cx="9025003" cy="21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模板：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2"/>
              </a:rPr>
              <a:t>www.1ppt.com/moban/</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行业</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3"/>
              </a:rPr>
              <a:t>www.1ppt.com/hangye/</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40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4"/>
              </a:rPr>
              <a:t>www.1ppt.com/jieri/</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素材：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5"/>
              </a:rPr>
              <a:t>www.1ppt.com/sucai/</a:t>
            </a:r>
            <a:endParaRPr lang="en-US" altLang="zh-CN" sz="1400" dirty="0">
              <a:solidFill>
                <a:srgbClr val="EEECE1">
                  <a:lumMod val="25000"/>
                </a:srgbClr>
              </a:solidFill>
              <a:latin typeface="微软雅黑" panose="020B0503020204020204" pitchFamily="34" charset="-122"/>
              <a:ea typeface="微软雅黑" panose="020B0503020204020204" pitchFamily="34" charset="-122"/>
            </a:endParaRPr>
          </a:p>
          <a:p>
            <a:r>
              <a:rPr lang="en-US" altLang="zh-CN" sz="14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6"/>
              </a:rPr>
              <a:t>www.1ppt.com/beijing/</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图表：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7"/>
              </a:rPr>
              <a:t>www.1ppt.com/tubiao/</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400" dirty="0">
                <a:solidFill>
                  <a:srgbClr val="EEECE1">
                    <a:lumMod val="25000"/>
                  </a:srgbClr>
                </a:solidFill>
                <a:latin typeface="微软雅黑" panose="020B0503020204020204" pitchFamily="34" charset="-122"/>
                <a:ea typeface="微软雅黑" panose="020B0503020204020204" pitchFamily="34" charset="-122"/>
              </a:rPr>
              <a:t>优秀</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下载：</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8"/>
              </a:rPr>
              <a:t>www.1ppt.com/xiazai/</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教程：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9"/>
              </a:rPr>
              <a:t>www.1ppt.com/powerpoint/</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p>
          <a:p>
            <a:r>
              <a:rPr lang="en-US" altLang="zh-CN" sz="1400" dirty="0">
                <a:solidFill>
                  <a:srgbClr val="EEECE1">
                    <a:lumMod val="25000"/>
                  </a:srgbClr>
                </a:solidFill>
                <a:latin typeface="微软雅黑" panose="020B0503020204020204" pitchFamily="34" charset="-122"/>
                <a:ea typeface="微软雅黑" panose="020B0503020204020204" pitchFamily="34" charset="-122"/>
              </a:rPr>
              <a:t>Word</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模板：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10"/>
              </a:rPr>
              <a:t>www.1ppt.com/word/</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Excel</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模板：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11"/>
              </a:rPr>
              <a:t>www.1ppt.com/excel/</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400" dirty="0">
                <a:solidFill>
                  <a:srgbClr val="EEECE1">
                    <a:lumMod val="25000"/>
                  </a:srgbClr>
                </a:solidFill>
                <a:latin typeface="微软雅黑" panose="020B0503020204020204" pitchFamily="34" charset="-122"/>
                <a:ea typeface="微软雅黑" panose="020B0503020204020204" pitchFamily="34" charset="-122"/>
              </a:rPr>
              <a:t>个人简历：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12"/>
              </a:rPr>
              <a:t>www.1ppt.com/jianli/</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课件：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13"/>
              </a:rPr>
              <a:t>www.1ppt.com/kejian/</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400" dirty="0">
                <a:solidFill>
                  <a:srgbClr val="EEECE1">
                    <a:lumMod val="25000"/>
                  </a:srgbClr>
                </a:solidFill>
                <a:latin typeface="微软雅黑" panose="020B0503020204020204" pitchFamily="34" charset="-122"/>
                <a:ea typeface="微软雅黑" panose="020B0503020204020204" pitchFamily="34" charset="-122"/>
              </a:rPr>
              <a:t>手抄报：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14"/>
              </a:rPr>
              <a:t>www.1ppt.com/shouchaobao/</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试题下载：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15"/>
              </a:rPr>
              <a:t>www.1ppt.com/shiti/</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400" dirty="0">
                <a:solidFill>
                  <a:srgbClr val="EEECE1">
                    <a:lumMod val="25000"/>
                  </a:srgbClr>
                </a:solidFill>
                <a:latin typeface="微软雅黑" panose="020B0503020204020204" pitchFamily="34" charset="-122"/>
                <a:ea typeface="微软雅黑" panose="020B0503020204020204" pitchFamily="34" charset="-122"/>
              </a:rPr>
              <a:t>教案下载：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16"/>
              </a:rPr>
              <a:t>www.1ppt.com/jiaoan/</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r>
              <a:rPr lang="zh-CN" altLang="en-US" sz="1400" dirty="0">
                <a:solidFill>
                  <a:srgbClr val="EEECE1">
                    <a:lumMod val="25000"/>
                  </a:srgbClr>
                </a:solidFill>
                <a:latin typeface="微软雅黑" panose="020B0503020204020204" pitchFamily="34" charset="-122"/>
                <a:ea typeface="微软雅黑" panose="020B0503020204020204" pitchFamily="34" charset="-122"/>
              </a:rPr>
              <a:t>字体下载：      </a:t>
            </a:r>
            <a:r>
              <a:rPr lang="en-US" altLang="zh-CN" sz="1400" dirty="0">
                <a:solidFill>
                  <a:srgbClr val="EEECE1">
                    <a:lumMod val="25000"/>
                  </a:srgbClr>
                </a:solidFill>
                <a:latin typeface="微软雅黑" panose="020B0503020204020204" pitchFamily="34" charset="-122"/>
                <a:ea typeface="微软雅黑" panose="020B0503020204020204" pitchFamily="34" charset="-122"/>
                <a:hlinkClick r:id="rId17"/>
              </a:rPr>
              <a:t>www.1ppt.com/ziti/</a:t>
            </a:r>
            <a:r>
              <a:rPr lang="en-US" altLang="zh-CN" sz="1400" dirty="0">
                <a:solidFill>
                  <a:srgbClr val="EEECE1">
                    <a:lumMod val="25000"/>
                  </a:srgbClr>
                </a:solidFill>
                <a:latin typeface="微软雅黑" panose="020B0503020204020204" pitchFamily="34" charset="-122"/>
                <a:ea typeface="微软雅黑" panose="020B0503020204020204" pitchFamily="34" charset="-122"/>
              </a:rPr>
              <a:t>              </a:t>
            </a:r>
            <a:endParaRPr lang="zh-CN" altLang="en-US" sz="1400" dirty="0">
              <a:solidFill>
                <a:srgbClr val="EEECE1">
                  <a:lumMod val="25000"/>
                </a:srgbClr>
              </a:solidFill>
              <a:latin typeface="微软雅黑" panose="020B0503020204020204" pitchFamily="34" charset="-122"/>
              <a:ea typeface="微软雅黑" panose="020B0503020204020204" pitchFamily="34" charset="-122"/>
            </a:endParaRPr>
          </a:p>
        </p:txBody>
      </p:sp>
      <p:sp>
        <p:nvSpPr>
          <p:cNvPr id="3" name="Rectangle 17"/>
          <p:cNvSpPr>
            <a:spLocks noChangeArrowheads="1"/>
          </p:cNvSpPr>
          <p:nvPr/>
        </p:nvSpPr>
        <p:spPr bwMode="gray">
          <a:xfrm>
            <a:off x="0" y="2998275"/>
            <a:ext cx="12192000" cy="1366829"/>
          </a:xfrm>
          <a:prstGeom prst="rect">
            <a:avLst/>
          </a:prstGeom>
          <a:solidFill>
            <a:schemeClr val="tx2">
              <a:lumMod val="75000"/>
            </a:schemeClr>
          </a:solidFill>
          <a:ln w="9525">
            <a:noFill/>
            <a:miter lim="800000"/>
            <a:headEnd/>
            <a:tailEnd/>
          </a:ln>
        </p:spPr>
        <p:txBody>
          <a:bodyPr wrap="none" anchor="ctr"/>
          <a:lstStyle/>
          <a:p>
            <a:pPr>
              <a:defRPr/>
            </a:pPr>
            <a:endParaRPr lang="zh-CN" altLang="en-US" kern="0" dirty="0">
              <a:solidFill>
                <a:srgbClr val="005397"/>
              </a:solidFill>
              <a:latin typeface="Arial"/>
              <a:ea typeface="微软雅黑"/>
            </a:endParaRPr>
          </a:p>
        </p:txBody>
      </p:sp>
      <p:sp>
        <p:nvSpPr>
          <p:cNvPr id="15" name="Rectangle 3"/>
          <p:cNvSpPr>
            <a:spLocks noChangeArrowheads="1"/>
          </p:cNvSpPr>
          <p:nvPr/>
        </p:nvSpPr>
        <p:spPr bwMode="auto">
          <a:xfrm>
            <a:off x="528407" y="3097346"/>
            <a:ext cx="5471583" cy="1195751"/>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rgbClr val="5B8CC1"/>
              </a:buClr>
              <a:buFont typeface="Wingdings" pitchFamily="2" charset="2"/>
              <a:buNone/>
              <a:defRPr/>
            </a:pPr>
            <a:r>
              <a:rPr lang="zh-CN" altLang="en-US" sz="2000" b="1" kern="0" dirty="0">
                <a:solidFill>
                  <a:prstClr val="white"/>
                </a:solidFill>
                <a:latin typeface="微软雅黑" pitchFamily="34" charset="-122"/>
                <a:ea typeface="微软雅黑" pitchFamily="34" charset="-122"/>
              </a:rPr>
              <a:t>可以在下列情况使用</a:t>
            </a:r>
            <a:endParaRPr lang="zh-CN" altLang="en-US" sz="1200" kern="0" dirty="0">
              <a:solidFill>
                <a:prstClr val="white"/>
              </a:solidFill>
              <a:latin typeface="微软雅黑" pitchFamily="34" charset="-122"/>
              <a:ea typeface="微软雅黑" pitchFamily="34" charset="-122"/>
            </a:endParaRPr>
          </a:p>
          <a:p>
            <a:pPr>
              <a:lnSpc>
                <a:spcPct val="150000"/>
              </a:lnSpc>
              <a:buClr>
                <a:srgbClr val="5B8CC1"/>
              </a:buClr>
              <a:buFont typeface="Wingdings" pitchFamily="2" charset="2"/>
              <a:buChar char="n"/>
              <a:defRPr/>
            </a:pPr>
            <a:r>
              <a:rPr lang="zh-CN" altLang="en-US" sz="1200" kern="0" dirty="0">
                <a:solidFill>
                  <a:prstClr val="white"/>
                </a:solidFill>
                <a:latin typeface="微软雅黑" pitchFamily="34" charset="-122"/>
                <a:ea typeface="微软雅黑" pitchFamily="34" charset="-122"/>
              </a:rPr>
              <a:t>个人学习、研究。</a:t>
            </a:r>
          </a:p>
          <a:p>
            <a:pPr>
              <a:lnSpc>
                <a:spcPct val="150000"/>
              </a:lnSpc>
              <a:buClr>
                <a:srgbClr val="5B8CC1"/>
              </a:buClr>
              <a:buFont typeface="Wingdings" pitchFamily="2" charset="2"/>
              <a:buChar char="n"/>
              <a:defRPr/>
            </a:pPr>
            <a:r>
              <a:rPr lang="zh-CN" altLang="en-US" sz="1200" kern="0" dirty="0">
                <a:solidFill>
                  <a:prstClr val="white"/>
                </a:solidFill>
                <a:latin typeface="微软雅黑" pitchFamily="34" charset="-122"/>
                <a:ea typeface="微软雅黑" pitchFamily="34" charset="-122"/>
              </a:rPr>
              <a:t>拷贝模板中的内容用于其它幻灯片母版中使用。</a:t>
            </a:r>
          </a:p>
        </p:txBody>
      </p:sp>
      <p:sp>
        <p:nvSpPr>
          <p:cNvPr id="16" name="Rectangle 4"/>
          <p:cNvSpPr>
            <a:spLocks noChangeArrowheads="1"/>
          </p:cNvSpPr>
          <p:nvPr/>
        </p:nvSpPr>
        <p:spPr bwMode="auto">
          <a:xfrm>
            <a:off x="6096000" y="3097346"/>
            <a:ext cx="5471584" cy="1195751"/>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rgbClr val="5B8CC1"/>
              </a:buClr>
              <a:buFont typeface="Wingdings" pitchFamily="2" charset="2"/>
              <a:buNone/>
              <a:defRPr/>
            </a:pPr>
            <a:r>
              <a:rPr lang="zh-CN" altLang="en-US" sz="2000" b="1" kern="0" dirty="0">
                <a:solidFill>
                  <a:prstClr val="white"/>
                </a:solidFill>
                <a:latin typeface="微软雅黑" pitchFamily="34" charset="-122"/>
                <a:ea typeface="微软雅黑" pitchFamily="34" charset="-122"/>
              </a:rPr>
              <a:t>不可以在以下情况使用</a:t>
            </a:r>
            <a:endParaRPr lang="zh-CN" altLang="en-US" sz="1050" b="1" kern="0" dirty="0">
              <a:solidFill>
                <a:prstClr val="white"/>
              </a:solidFill>
              <a:latin typeface="微软雅黑" pitchFamily="34" charset="-122"/>
              <a:ea typeface="微软雅黑" pitchFamily="34" charset="-122"/>
            </a:endParaRPr>
          </a:p>
          <a:p>
            <a:pPr>
              <a:lnSpc>
                <a:spcPct val="150000"/>
              </a:lnSpc>
              <a:buClr>
                <a:srgbClr val="5B8CC1"/>
              </a:buClr>
              <a:buFont typeface="Wingdings" pitchFamily="2" charset="2"/>
              <a:buChar char="n"/>
              <a:defRPr/>
            </a:pPr>
            <a:r>
              <a:rPr lang="zh-CN" altLang="en-US" sz="1200" kern="0" dirty="0">
                <a:solidFill>
                  <a:prstClr val="white"/>
                </a:solidFill>
                <a:latin typeface="微软雅黑" pitchFamily="34" charset="-122"/>
                <a:ea typeface="微软雅黑" pitchFamily="34" charset="-122"/>
              </a:rPr>
              <a:t>任何形式的在线付费下载。</a:t>
            </a:r>
          </a:p>
          <a:p>
            <a:pPr>
              <a:lnSpc>
                <a:spcPct val="150000"/>
              </a:lnSpc>
              <a:buClr>
                <a:srgbClr val="5B8CC1"/>
              </a:buClr>
              <a:buFont typeface="Wingdings" pitchFamily="2" charset="2"/>
              <a:buChar char="n"/>
              <a:defRPr/>
            </a:pPr>
            <a:r>
              <a:rPr lang="zh-CN" altLang="en-US" sz="1200" kern="0" dirty="0">
                <a:solidFill>
                  <a:prstClr val="white"/>
                </a:solidFill>
                <a:latin typeface="微软雅黑" pitchFamily="34" charset="-122"/>
                <a:ea typeface="微软雅黑" pitchFamily="34" charset="-122"/>
              </a:rPr>
              <a:t>网络转</a:t>
            </a:r>
            <a:r>
              <a:rPr lang="zh-CN" altLang="en-US" sz="1200" kern="0">
                <a:solidFill>
                  <a:prstClr val="white"/>
                </a:solidFill>
                <a:latin typeface="微软雅黑" pitchFamily="34" charset="-122"/>
                <a:ea typeface="微软雅黑" pitchFamily="34" charset="-122"/>
              </a:rPr>
              <a:t>载、线上线下传</a:t>
            </a:r>
            <a:r>
              <a:rPr lang="zh-CN" altLang="en-US" sz="1200" kern="0" dirty="0">
                <a:solidFill>
                  <a:prstClr val="white"/>
                </a:solidFill>
                <a:latin typeface="微软雅黑" pitchFamily="34" charset="-122"/>
                <a:ea typeface="微软雅黑" pitchFamily="34" charset="-122"/>
              </a:rPr>
              <a:t>播。</a:t>
            </a:r>
            <a:endParaRPr lang="zh-CN" altLang="en-GB" sz="1200" kern="0" dirty="0">
              <a:solidFill>
                <a:prstClr val="white"/>
              </a:solidFill>
              <a:latin typeface="微软雅黑" pitchFamily="34" charset="-122"/>
              <a:ea typeface="微软雅黑" pitchFamily="34" charset="-122"/>
            </a:endParaRPr>
          </a:p>
        </p:txBody>
      </p:sp>
      <p:pic>
        <p:nvPicPr>
          <p:cNvPr id="1027"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53465" y="356246"/>
            <a:ext cx="7893049"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xmlns:aink="http://schemas.microsoft.com/office/drawing/2016/ink" xmlns="" Requires="p14 aink">
          <p:contentPart p14:bwMode="auto" r:id="rId19">
            <p14:nvContentPartPr>
              <p14:cNvPr id="7" name="墨迹 6">
                <a:extLst>
                  <a:ext uri="{FF2B5EF4-FFF2-40B4-BE49-F238E27FC236}">
                    <a16:creationId xmlns:a16="http://schemas.microsoft.com/office/drawing/2014/main" id="{6EBBEC50-721B-9297-DE8C-65115C350AC0}"/>
                  </a:ext>
                </a:extLst>
              </p14:cNvPr>
              <p14:cNvContentPartPr/>
              <p14:nvPr/>
            </p14:nvContentPartPr>
            <p14:xfrm>
              <a:off x="-1269037" y="737060"/>
              <a:ext cx="360" cy="360"/>
            </p14:xfrm>
          </p:contentPart>
        </mc:Choice>
        <mc:Fallback>
          <p:pic>
            <p:nvPicPr>
              <p:cNvPr id="7" name="墨迹 6">
                <a:extLst>
                  <a:ext uri="{FF2B5EF4-FFF2-40B4-BE49-F238E27FC236}">
                    <a16:creationId xmlns:a16="http://schemas.microsoft.com/office/drawing/2014/main" xmlns="" xmlns:aink="http://schemas.microsoft.com/office/drawing/2016/ink" xmlns:p14="http://schemas.microsoft.com/office/powerpoint/2010/main" id="{6EBBEC50-721B-9297-DE8C-65115C350AC0}"/>
                  </a:ext>
                </a:extLst>
              </p:cNvPr>
              <p:cNvPicPr/>
              <p:nvPr/>
            </p:nvPicPr>
            <p:blipFill>
              <a:blip r:embed="rId20"/>
              <a:stretch>
                <a:fillRect/>
              </a:stretch>
            </p:blipFill>
            <p:spPr>
              <a:xfrm>
                <a:off x="-1715569" y="629060"/>
                <a:ext cx="48000" cy="216000"/>
              </a:xfrm>
              <a:prstGeom prst="rect">
                <a:avLst/>
              </a:prstGeom>
            </p:spPr>
          </p:pic>
        </mc:Fallback>
      </mc:AlternateContent>
    </p:spTree>
    <p:extLst>
      <p:ext uri="{BB962C8B-B14F-4D97-AF65-F5344CB8AC3E}">
        <p14:creationId xmlns:p14="http://schemas.microsoft.com/office/powerpoint/2010/main" val="733110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9"/>
          <a:srcRect b="15276"/>
          <a:stretch>
            <a:fillRect/>
          </a:stretch>
        </p:blipFill>
        <p:spPr>
          <a:xfrm>
            <a:off x="1" y="0"/>
            <a:ext cx="12188191" cy="6858000"/>
          </a:xfrm>
          <a:prstGeom prst="rect">
            <a:avLst/>
          </a:prstGeom>
        </p:spPr>
      </p:pic>
      <p:pic>
        <p:nvPicPr>
          <p:cNvPr id="6" name="图片 5"/>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8" name="装饰矩形"/>
          <p:cNvSpPr/>
          <p:nvPr>
            <p:custDataLst>
              <p:tags r:id="rId3"/>
            </p:custDataLst>
          </p:nvPr>
        </p:nvSpPr>
        <p:spPr>
          <a:xfrm>
            <a:off x="6819855" y="2422503"/>
            <a:ext cx="4931411" cy="4213225"/>
          </a:xfrm>
          <a:prstGeom prst="rect">
            <a:avLst/>
          </a:prstGeom>
          <a:solidFill>
            <a:schemeClr val="dk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kumimoji="1" lang="zh-CN" altLang="en-US" sz="1600" b="1" dirty="0">
              <a:solidFill>
                <a:schemeClr val="lt1"/>
              </a:solidFill>
              <a:latin typeface="微软雅黑" pitchFamily="34" charset="-122"/>
              <a:ea typeface="微软雅黑" pitchFamily="34" charset="-122"/>
              <a:cs typeface="思源黑体 CN Bold" panose="020B0800000000000000" charset="-122"/>
              <a:sym typeface="+mn-ea"/>
            </a:endParaRPr>
          </a:p>
        </p:txBody>
      </p:sp>
      <p:sp>
        <p:nvSpPr>
          <p:cNvPr id="11" name="任意多边形: 形状 21"/>
          <p:cNvSpPr/>
          <p:nvPr>
            <p:custDataLst>
              <p:tags r:id="rId4"/>
            </p:custDataLst>
          </p:nvPr>
        </p:nvSpPr>
        <p:spPr>
          <a:xfrm rot="7318264">
            <a:off x="5036212" y="2742465"/>
            <a:ext cx="225942" cy="5506892"/>
          </a:xfrm>
          <a:custGeom>
            <a:avLst/>
            <a:gdLst>
              <a:gd name="connsiteX0" fmla="*/ 0 w 225942"/>
              <a:gd name="connsiteY0" fmla="*/ 5506892 h 5506892"/>
              <a:gd name="connsiteX1" fmla="*/ 0 w 225942"/>
              <a:gd name="connsiteY1" fmla="*/ 0 h 5506892"/>
              <a:gd name="connsiteX2" fmla="*/ 225942 w 225942"/>
              <a:gd name="connsiteY2" fmla="*/ 361990 h 5506892"/>
              <a:gd name="connsiteX3" fmla="*/ 225942 w 225942"/>
              <a:gd name="connsiteY3" fmla="*/ 5506892 h 5506892"/>
            </a:gdLst>
            <a:ahLst/>
            <a:cxnLst>
              <a:cxn ang="0">
                <a:pos x="connsiteX0" y="connsiteY0"/>
              </a:cxn>
              <a:cxn ang="0">
                <a:pos x="connsiteX1" y="connsiteY1"/>
              </a:cxn>
              <a:cxn ang="0">
                <a:pos x="connsiteX2" y="connsiteY2"/>
              </a:cxn>
              <a:cxn ang="0">
                <a:pos x="connsiteX3" y="connsiteY3"/>
              </a:cxn>
            </a:cxnLst>
            <a:rect l="l" t="t" r="r" b="b"/>
            <a:pathLst>
              <a:path w="225942" h="5506892">
                <a:moveTo>
                  <a:pt x="0" y="5506892"/>
                </a:moveTo>
                <a:lnTo>
                  <a:pt x="0" y="0"/>
                </a:lnTo>
                <a:lnTo>
                  <a:pt x="225942" y="361990"/>
                </a:lnTo>
                <a:lnTo>
                  <a:pt x="225942" y="5506892"/>
                </a:lnTo>
                <a:close/>
              </a:path>
            </a:pathLst>
          </a:custGeom>
          <a:solidFill>
            <a:schemeClr val="accent2">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solidFill>
                <a:schemeClr val="lt1"/>
              </a:solidFill>
              <a:latin typeface="微软雅黑" pitchFamily="34" charset="-122"/>
              <a:ea typeface="微软雅黑" pitchFamily="34" charset="-122"/>
              <a:cs typeface="思源黑体 CN Bold" panose="020B0800000000000000" charset="-122"/>
            </a:endParaRPr>
          </a:p>
        </p:txBody>
      </p:sp>
      <p:sp>
        <p:nvSpPr>
          <p:cNvPr id="12" name="任意多边形: 形状 19"/>
          <p:cNvSpPr/>
          <p:nvPr>
            <p:custDataLst>
              <p:tags r:id="rId5"/>
            </p:custDataLst>
          </p:nvPr>
        </p:nvSpPr>
        <p:spPr>
          <a:xfrm rot="7318264">
            <a:off x="5764097" y="-779973"/>
            <a:ext cx="672094" cy="10381936"/>
          </a:xfrm>
          <a:custGeom>
            <a:avLst/>
            <a:gdLst>
              <a:gd name="connsiteX0" fmla="*/ 0 w 672094"/>
              <a:gd name="connsiteY0" fmla="*/ 10381936 h 10381936"/>
              <a:gd name="connsiteX1" fmla="*/ 0 w 672094"/>
              <a:gd name="connsiteY1" fmla="*/ 0 h 10381936"/>
              <a:gd name="connsiteX2" fmla="*/ 483 w 672094"/>
              <a:gd name="connsiteY2" fmla="*/ 0 h 10381936"/>
              <a:gd name="connsiteX3" fmla="*/ 672094 w 672094"/>
              <a:gd name="connsiteY3" fmla="*/ 1076012 h 10381936"/>
              <a:gd name="connsiteX4" fmla="*/ 672094 w 672094"/>
              <a:gd name="connsiteY4" fmla="*/ 10381936 h 1038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094" h="10381936">
                <a:moveTo>
                  <a:pt x="0" y="10381936"/>
                </a:moveTo>
                <a:lnTo>
                  <a:pt x="0" y="0"/>
                </a:lnTo>
                <a:lnTo>
                  <a:pt x="483" y="0"/>
                </a:lnTo>
                <a:lnTo>
                  <a:pt x="672094" y="1076012"/>
                </a:lnTo>
                <a:lnTo>
                  <a:pt x="672094" y="10381936"/>
                </a:lnTo>
                <a:close/>
              </a:path>
            </a:pathLst>
          </a:custGeom>
          <a:solidFill>
            <a:schemeClr val="accent1">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dirty="0">
              <a:solidFill>
                <a:schemeClr val="lt1"/>
              </a:solidFill>
              <a:latin typeface="微软雅黑" pitchFamily="34" charset="-122"/>
              <a:ea typeface="微软雅黑" pitchFamily="34" charset="-122"/>
              <a:cs typeface="思源黑体 CN Bold" panose="020B0800000000000000" charset="-122"/>
            </a:endParaRPr>
          </a:p>
        </p:txBody>
      </p:sp>
      <p:cxnSp>
        <p:nvCxnSpPr>
          <p:cNvPr id="14" name="直接连接符 13"/>
          <p:cNvCxnSpPr/>
          <p:nvPr>
            <p:custDataLst>
              <p:tags r:id="rId6"/>
            </p:custDataLst>
          </p:nvPr>
        </p:nvCxnSpPr>
        <p:spPr>
          <a:xfrm>
            <a:off x="1229" y="8057219"/>
            <a:ext cx="5181600" cy="0"/>
          </a:xfrm>
          <a:prstGeom prst="line">
            <a:avLst/>
          </a:prstGeom>
          <a:ln w="12700">
            <a:solidFill>
              <a:schemeClr val="l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6"/>
          <p:cNvSpPr txBox="1"/>
          <p:nvPr>
            <p:custDataLst>
              <p:tags r:id="rId7"/>
            </p:custDataLst>
          </p:nvPr>
        </p:nvSpPr>
        <p:spPr>
          <a:xfrm>
            <a:off x="-45" y="8200032"/>
            <a:ext cx="5181600" cy="1511706"/>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30200" lvl="0" indent="-330200" algn="l" fontAlgn="ctr">
              <a:lnSpc>
                <a:spcPct val="120000"/>
              </a:lnSpc>
              <a:spcBef>
                <a:spcPts val="0"/>
              </a:spcBef>
              <a:spcAft>
                <a:spcPts val="800"/>
              </a:spcAft>
              <a:buSzPct val="100000"/>
              <a:buFont typeface="Wingdings" panose="05000000000000000000" charset="0"/>
              <a:buChar char="l"/>
            </a:pPr>
            <a:r>
              <a:rPr lang="zh-CN" altLang="en-US" sz="1800" spc="200" dirty="0">
                <a:ln w="3175">
                  <a:noFill/>
                  <a:prstDash val="dash"/>
                </a:ln>
                <a:solidFill>
                  <a:schemeClr val="lt1"/>
                </a:solidFill>
                <a:latin typeface="微软雅黑" pitchFamily="34" charset="-122"/>
                <a:ea typeface="微软雅黑" pitchFamily="34" charset="-122"/>
                <a:cs typeface="思源黑体 CN Regular" panose="020B0500000000000000" charset="-122"/>
              </a:rPr>
              <a:t>机器思维：就是让计算机模仿和实现人的思维能力，以对感知到的外界信息和自己产生的内部信息进行思维性加工。</a:t>
            </a:r>
          </a:p>
          <a:p>
            <a:pPr marL="330200" lvl="1" indent="0" algn="l" eaLnBrk="1" fontAlgn="auto" hangingPunct="1">
              <a:lnSpc>
                <a:spcPct val="120000"/>
              </a:lnSpc>
              <a:spcBef>
                <a:spcPts val="0"/>
              </a:spcBef>
              <a:spcAft>
                <a:spcPts val="800"/>
              </a:spcAft>
              <a:buSzPct val="100000"/>
              <a:buFont typeface="思源黑体 CN Bold" panose="020B0800000000000000" charset="-122"/>
              <a:buNone/>
            </a:pPr>
            <a:r>
              <a:rPr lang="zh-CN" altLang="en-US" sz="1600" spc="180" dirty="0">
                <a:ln w="3175">
                  <a:noFill/>
                  <a:prstDash val="dash"/>
                </a:ln>
                <a:solidFill>
                  <a:schemeClr val="lt1"/>
                </a:solidFill>
                <a:latin typeface="微软雅黑" pitchFamily="34" charset="-122"/>
                <a:ea typeface="微软雅黑" pitchFamily="34" charset="-122"/>
                <a:cs typeface="思源黑体 CN Regular" panose="020B0500000000000000" charset="-122"/>
              </a:rPr>
              <a:t>包括：推理、搜索、规划等方面的研究。 </a:t>
            </a:r>
          </a:p>
        </p:txBody>
      </p:sp>
      <p:sp>
        <p:nvSpPr>
          <p:cNvPr id="7" name="文本框 6"/>
          <p:cNvSpPr txBox="1"/>
          <p:nvPr/>
        </p:nvSpPr>
        <p:spPr>
          <a:xfrm>
            <a:off x="1506857" y="3126740"/>
            <a:ext cx="9567545" cy="1200329"/>
          </a:xfrm>
          <a:prstGeom prst="rect">
            <a:avLst/>
          </a:prstGeom>
          <a:noFill/>
        </p:spPr>
        <p:txBody>
          <a:bodyPr wrap="square" rtlCol="0">
            <a:spAutoFit/>
          </a:bodyPr>
          <a:lstStyle/>
          <a:p>
            <a:pPr algn="l">
              <a:lnSpc>
                <a:spcPct val="200000"/>
              </a:lnSpc>
            </a:pPr>
            <a:r>
              <a:rPr dirty="0">
                <a:solidFill>
                  <a:schemeClr val="bg1"/>
                </a:solidFill>
                <a:latin typeface="微软雅黑" pitchFamily="34" charset="-122"/>
                <a:ea typeface="微软雅黑" pitchFamily="34" charset="-122"/>
                <a:cs typeface="+mn-ea"/>
                <a:sym typeface="+mn-lt"/>
              </a:rPr>
              <a:t>机器思维：就是让计算机模仿和实现人的思维能力，以对感知到的外界信息和自己产生的内部信息进行思维性加工。包括：推理、搜索、规划等方面的研究。 </a:t>
            </a:r>
          </a:p>
        </p:txBody>
      </p:sp>
      <p:sp>
        <p:nvSpPr>
          <p:cNvPr id="9" name="文本框 8"/>
          <p:cNvSpPr txBox="1"/>
          <p:nvPr/>
        </p:nvSpPr>
        <p:spPr>
          <a:xfrm>
            <a:off x="4595768" y="1727733"/>
            <a:ext cx="3262432" cy="1200329"/>
          </a:xfrm>
          <a:prstGeom prst="rect">
            <a:avLst/>
          </a:prstGeom>
          <a:noFill/>
        </p:spPr>
        <p:txBody>
          <a:bodyPr wrap="none" rtlCol="0">
            <a:spAutoFit/>
          </a:bodyPr>
          <a:lstStyle/>
          <a:p>
            <a:pPr algn="ctr">
              <a:lnSpc>
                <a:spcPct val="120000"/>
              </a:lnSpc>
            </a:pPr>
            <a:r>
              <a:rPr lang="zh-CN" altLang="en-US" sz="6000" b="1" dirty="0" smtClean="0">
                <a:solidFill>
                  <a:schemeClr val="accent1"/>
                </a:solidFill>
                <a:effectLst/>
                <a:latin typeface="微软雅黑" pitchFamily="34" charset="-122"/>
                <a:ea typeface="微软雅黑" pitchFamily="34" charset="-122"/>
                <a:cs typeface="+mn-ea"/>
                <a:sym typeface="+mn-lt"/>
              </a:rPr>
              <a:t>机器思维</a:t>
            </a:r>
          </a:p>
        </p:txBody>
      </p:sp>
      <p:grpSp>
        <p:nvGrpSpPr>
          <p:cNvPr id="10" name="组合 135"/>
          <p:cNvGrpSpPr/>
          <p:nvPr/>
        </p:nvGrpSpPr>
        <p:grpSpPr>
          <a:xfrm rot="10800000" flipH="1">
            <a:off x="981248" y="1553972"/>
            <a:ext cx="10491473" cy="4877076"/>
            <a:chOff x="850264" y="1552754"/>
            <a:chExt cx="10491473" cy="4877076"/>
          </a:xfrm>
        </p:grpSpPr>
        <p:grpSp>
          <p:nvGrpSpPr>
            <p:cNvPr id="15" name="组合 134"/>
            <p:cNvGrpSpPr/>
            <p:nvPr/>
          </p:nvGrpSpPr>
          <p:grpSpPr>
            <a:xfrm>
              <a:off x="850264" y="1552754"/>
              <a:ext cx="10491473" cy="4877076"/>
              <a:chOff x="850264" y="1552754"/>
              <a:chExt cx="10491473" cy="4877076"/>
            </a:xfrm>
          </p:grpSpPr>
          <p:sp>
            <p:nvSpPr>
              <p:cNvPr id="16" name="任意多边形 1"/>
              <p:cNvSpPr/>
              <p:nvPr/>
            </p:nvSpPr>
            <p:spPr>
              <a:xfrm>
                <a:off x="850264" y="1552754"/>
                <a:ext cx="10491473" cy="4877076"/>
              </a:xfrm>
              <a:custGeom>
                <a:avLst/>
                <a:gdLst>
                  <a:gd name="connsiteX0" fmla="*/ 7831355 w 10491473"/>
                  <a:gd name="connsiteY0" fmla="*/ 0 h 4877076"/>
                  <a:gd name="connsiteX1" fmla="*/ 9266735 w 10491473"/>
                  <a:gd name="connsiteY1" fmla="*/ 0 h 4877076"/>
                  <a:gd name="connsiteX2" fmla="*/ 9506378 w 10491473"/>
                  <a:gd name="connsiteY2" fmla="*/ 273194 h 4877076"/>
                  <a:gd name="connsiteX3" fmla="*/ 9724144 w 10491473"/>
                  <a:gd name="connsiteY3" fmla="*/ 273194 h 4877076"/>
                  <a:gd name="connsiteX4" fmla="*/ 10491473 w 10491473"/>
                  <a:gd name="connsiteY4" fmla="*/ 1040523 h 4877076"/>
                  <a:gd name="connsiteX5" fmla="*/ 10491473 w 10491473"/>
                  <a:gd name="connsiteY5" fmla="*/ 4877076 h 4877076"/>
                  <a:gd name="connsiteX6" fmla="*/ 10083708 w 10491473"/>
                  <a:gd name="connsiteY6" fmla="*/ 4877076 h 4877076"/>
                  <a:gd name="connsiteX7" fmla="*/ 9976858 w 10491473"/>
                  <a:gd name="connsiteY7" fmla="*/ 4718650 h 4877076"/>
                  <a:gd name="connsiteX8" fmla="*/ 9017366 w 10491473"/>
                  <a:gd name="connsiteY8" fmla="*/ 4718650 h 4877076"/>
                  <a:gd name="connsiteX9" fmla="*/ 8910516 w 10491473"/>
                  <a:gd name="connsiteY9" fmla="*/ 4877076 h 4877076"/>
                  <a:gd name="connsiteX10" fmla="*/ 767329 w 10491473"/>
                  <a:gd name="connsiteY10" fmla="*/ 4877076 h 4877076"/>
                  <a:gd name="connsiteX11" fmla="*/ 0 w 10491473"/>
                  <a:gd name="connsiteY11" fmla="*/ 4109747 h 4877076"/>
                  <a:gd name="connsiteX12" fmla="*/ 0 w 10491473"/>
                  <a:gd name="connsiteY12" fmla="*/ 3233529 h 4877076"/>
                  <a:gd name="connsiteX13" fmla="*/ 177598 w 10491473"/>
                  <a:gd name="connsiteY13" fmla="*/ 3068263 h 4877076"/>
                  <a:gd name="connsiteX14" fmla="*/ 177598 w 10491473"/>
                  <a:gd name="connsiteY14" fmla="*/ 2401062 h 4877076"/>
                  <a:gd name="connsiteX15" fmla="*/ 0 w 10491473"/>
                  <a:gd name="connsiteY15" fmla="*/ 2235796 h 4877076"/>
                  <a:gd name="connsiteX16" fmla="*/ 0 w 10491473"/>
                  <a:gd name="connsiteY16" fmla="*/ 273194 h 4877076"/>
                  <a:gd name="connsiteX17" fmla="*/ 433369 w 10491473"/>
                  <a:gd name="connsiteY17" fmla="*/ 273194 h 4877076"/>
                  <a:gd name="connsiteX18" fmla="*/ 673292 w 10491473"/>
                  <a:gd name="connsiteY18" fmla="*/ 1376 h 4877076"/>
                  <a:gd name="connsiteX19" fmla="*/ 2113993 w 10491473"/>
                  <a:gd name="connsiteY19" fmla="*/ 1376 h 4877076"/>
                  <a:gd name="connsiteX20" fmla="*/ 2353916 w 10491473"/>
                  <a:gd name="connsiteY20" fmla="*/ 273194 h 4877076"/>
                  <a:gd name="connsiteX21" fmla="*/ 7591712 w 10491473"/>
                  <a:gd name="connsiteY21" fmla="*/ 273194 h 487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91473" h="4877076">
                    <a:moveTo>
                      <a:pt x="7831355" y="0"/>
                    </a:moveTo>
                    <a:lnTo>
                      <a:pt x="9266735" y="0"/>
                    </a:lnTo>
                    <a:lnTo>
                      <a:pt x="9506378" y="273194"/>
                    </a:lnTo>
                    <a:lnTo>
                      <a:pt x="9724144" y="273194"/>
                    </a:lnTo>
                    <a:lnTo>
                      <a:pt x="10491473" y="1040523"/>
                    </a:lnTo>
                    <a:lnTo>
                      <a:pt x="10491473" y="4877076"/>
                    </a:lnTo>
                    <a:lnTo>
                      <a:pt x="10083708" y="4877076"/>
                    </a:lnTo>
                    <a:lnTo>
                      <a:pt x="9976858" y="4718650"/>
                    </a:lnTo>
                    <a:lnTo>
                      <a:pt x="9017366" y="4718650"/>
                    </a:lnTo>
                    <a:lnTo>
                      <a:pt x="8910516" y="4877076"/>
                    </a:lnTo>
                    <a:lnTo>
                      <a:pt x="767329" y="4877076"/>
                    </a:lnTo>
                    <a:lnTo>
                      <a:pt x="0" y="4109747"/>
                    </a:lnTo>
                    <a:lnTo>
                      <a:pt x="0" y="3233529"/>
                    </a:lnTo>
                    <a:lnTo>
                      <a:pt x="177598" y="3068263"/>
                    </a:lnTo>
                    <a:lnTo>
                      <a:pt x="177598" y="2401062"/>
                    </a:lnTo>
                    <a:lnTo>
                      <a:pt x="0" y="2235796"/>
                    </a:lnTo>
                    <a:lnTo>
                      <a:pt x="0" y="273194"/>
                    </a:lnTo>
                    <a:lnTo>
                      <a:pt x="433369" y="273194"/>
                    </a:lnTo>
                    <a:lnTo>
                      <a:pt x="673292" y="1376"/>
                    </a:lnTo>
                    <a:lnTo>
                      <a:pt x="2113993" y="1376"/>
                    </a:lnTo>
                    <a:lnTo>
                      <a:pt x="2353916" y="273194"/>
                    </a:lnTo>
                    <a:lnTo>
                      <a:pt x="7591712" y="273194"/>
                    </a:lnTo>
                    <a:close/>
                  </a:path>
                </a:pathLst>
              </a:custGeom>
              <a:noFill/>
              <a:ln>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cs typeface="+mn-ea"/>
                  <a:sym typeface="+mn-lt"/>
                </a:endParaRPr>
              </a:p>
            </p:txBody>
          </p:sp>
          <p:grpSp>
            <p:nvGrpSpPr>
              <p:cNvPr id="17" name="组合 133"/>
              <p:cNvGrpSpPr/>
              <p:nvPr/>
            </p:nvGrpSpPr>
            <p:grpSpPr>
              <a:xfrm flipH="1">
                <a:off x="8703444" y="1553441"/>
                <a:ext cx="1573211" cy="303301"/>
                <a:chOff x="8522049" y="1552754"/>
                <a:chExt cx="1547284" cy="303301"/>
              </a:xfrm>
            </p:grpSpPr>
            <p:sp>
              <p:nvSpPr>
                <p:cNvPr id="18" name="平行四边形 17"/>
                <p:cNvSpPr/>
                <p:nvPr/>
              </p:nvSpPr>
              <p:spPr>
                <a:xfrm>
                  <a:off x="9478425"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AE7FF"/>
                    </a:solidFill>
                    <a:latin typeface="微软雅黑" pitchFamily="34" charset="-122"/>
                    <a:ea typeface="微软雅黑" pitchFamily="34" charset="-122"/>
                    <a:cs typeface="+mn-ea"/>
                    <a:sym typeface="+mn-lt"/>
                  </a:endParaRPr>
                </a:p>
              </p:txBody>
            </p:sp>
            <p:sp>
              <p:nvSpPr>
                <p:cNvPr id="19" name="平行四边形 18"/>
                <p:cNvSpPr/>
                <p:nvPr/>
              </p:nvSpPr>
              <p:spPr>
                <a:xfrm>
                  <a:off x="9006937"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AE7FF"/>
                    </a:solidFill>
                    <a:latin typeface="微软雅黑" pitchFamily="34" charset="-122"/>
                    <a:ea typeface="微软雅黑" pitchFamily="34" charset="-122"/>
                    <a:cs typeface="+mn-ea"/>
                    <a:sym typeface="+mn-lt"/>
                  </a:endParaRPr>
                </a:p>
              </p:txBody>
            </p:sp>
            <p:sp>
              <p:nvSpPr>
                <p:cNvPr id="20" name="平行四边形 19"/>
                <p:cNvSpPr/>
                <p:nvPr/>
              </p:nvSpPr>
              <p:spPr>
                <a:xfrm>
                  <a:off x="8522049" y="1552754"/>
                  <a:ext cx="590908" cy="303301"/>
                </a:xfrm>
                <a:prstGeom prst="parallelogram">
                  <a:avLst>
                    <a:gd name="adj" fmla="val 87809"/>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AE7FF"/>
                    </a:solidFill>
                    <a:latin typeface="微软雅黑" pitchFamily="34" charset="-122"/>
                    <a:ea typeface="微软雅黑" pitchFamily="34" charset="-122"/>
                    <a:cs typeface="+mn-ea"/>
                    <a:sym typeface="+mn-lt"/>
                  </a:endParaRPr>
                </a:p>
              </p:txBody>
            </p:sp>
          </p:grpSp>
        </p:grpSp>
        <p:sp>
          <p:nvSpPr>
            <p:cNvPr id="21" name="平行四边形 20"/>
            <p:cNvSpPr/>
            <p:nvPr/>
          </p:nvSpPr>
          <p:spPr>
            <a:xfrm>
              <a:off x="1376073" y="1554130"/>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AE7FF"/>
                </a:solidFill>
                <a:latin typeface="微软雅黑" pitchFamily="34" charset="-122"/>
                <a:ea typeface="微软雅黑" pitchFamily="34" charset="-122"/>
                <a:cs typeface="+mn-ea"/>
                <a:sym typeface="+mn-lt"/>
              </a:endParaRPr>
            </a:p>
          </p:txBody>
        </p:sp>
        <p:sp>
          <p:nvSpPr>
            <p:cNvPr id="22" name="平行四边形 21"/>
            <p:cNvSpPr/>
            <p:nvPr/>
          </p:nvSpPr>
          <p:spPr>
            <a:xfrm>
              <a:off x="1860961" y="1555506"/>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AE7FF"/>
                </a:solidFill>
                <a:latin typeface="微软雅黑" pitchFamily="34" charset="-122"/>
                <a:ea typeface="微软雅黑" pitchFamily="34" charset="-122"/>
                <a:cs typeface="+mn-ea"/>
                <a:sym typeface="+mn-lt"/>
              </a:endParaRPr>
            </a:p>
          </p:txBody>
        </p:sp>
        <p:sp>
          <p:nvSpPr>
            <p:cNvPr id="23" name="平行四边形 22"/>
            <p:cNvSpPr/>
            <p:nvPr/>
          </p:nvSpPr>
          <p:spPr>
            <a:xfrm>
              <a:off x="2332449" y="1554130"/>
              <a:ext cx="590908" cy="301925"/>
            </a:xfrm>
            <a:prstGeom prst="parallelogram">
              <a:avLst>
                <a:gd name="adj" fmla="val 87857"/>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AE7FF"/>
                </a:solidFill>
                <a:latin typeface="微软雅黑" pitchFamily="34" charset="-122"/>
                <a:ea typeface="微软雅黑" pitchFamily="34" charset="-122"/>
                <a:cs typeface="+mn-ea"/>
                <a:sym typeface="+mn-lt"/>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1" presetClass="entr" presetSubtype="0" fill="hold" grpId="0" nodeType="withEffect">
                                  <p:stCondLst>
                                    <p:cond delay="1250"/>
                                  </p:stCondLst>
                                  <p:iterate type="lt">
                                    <p:tmAbs val="20"/>
                                  </p:iterate>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7"/>
          <a:srcRect b="15276"/>
          <a:stretch>
            <a:fillRect/>
          </a:stretch>
        </p:blipFill>
        <p:spPr>
          <a:xfrm>
            <a:off x="1" y="0"/>
            <a:ext cx="12188191" cy="6858000"/>
          </a:xfrm>
          <a:prstGeom prst="rect">
            <a:avLst/>
          </a:prstGeom>
        </p:spPr>
      </p:pic>
      <p:pic>
        <p:nvPicPr>
          <p:cNvPr id="12" name="图片 11"/>
          <p:cNvPicPr/>
          <p:nvPr userDrawn="1">
            <p:custDataLst>
              <p:tags r:id="rId2"/>
            </p:custDataLst>
          </p:nvPr>
        </p:nvPicPr>
        <p:blipFill>
          <a:blip r:embed="rId8" r:link="rId9"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8" name="文本框 7"/>
          <p:cNvSpPr txBox="1"/>
          <p:nvPr>
            <p:custDataLst>
              <p:tags r:id="rId3"/>
            </p:custDataLst>
          </p:nvPr>
        </p:nvSpPr>
        <p:spPr>
          <a:xfrm>
            <a:off x="1371611" y="1524012"/>
            <a:ext cx="5181639" cy="92278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4000" b="1" spc="240" dirty="0">
                <a:solidFill>
                  <a:schemeClr val="accent1"/>
                </a:solidFill>
                <a:latin typeface="微软雅黑" pitchFamily="34" charset="-122"/>
                <a:ea typeface="微软雅黑" pitchFamily="34" charset="-122"/>
                <a:cs typeface="思源黑体 CN Regular" panose="020B0500000000000000" charset="-122"/>
              </a:rPr>
              <a:t>机器思维   推理</a:t>
            </a:r>
          </a:p>
        </p:txBody>
      </p:sp>
      <p:sp>
        <p:nvSpPr>
          <p:cNvPr id="11" name="Title 6"/>
          <p:cNvSpPr txBox="1"/>
          <p:nvPr>
            <p:custDataLst>
              <p:tags r:id="rId4"/>
            </p:custDataLst>
          </p:nvPr>
        </p:nvSpPr>
        <p:spPr>
          <a:xfrm>
            <a:off x="1371611" y="2751607"/>
            <a:ext cx="5181639" cy="2125231"/>
          </a:xfrm>
          <a:prstGeom prst="rect">
            <a:avLst/>
          </a:prstGeom>
          <a:noFill/>
          <a:ln w="3175">
            <a:noFill/>
            <a:prstDash val="dash"/>
          </a:ln>
        </p:spPr>
        <p:txBody>
          <a:bodyPr wrap="square" lIns="63500" tIns="25400" rIns="63500" bIns="254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推理的概念：推理是指按照某种策略从已知事实出发利用知识推出所需结论的过程。</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推理的类型：可根据所用知识的确定性，将其分为：</a:t>
            </a:r>
          </a:p>
          <a:p>
            <a:pPr marL="533400" lvl="1" indent="-254000" algn="l" fontAlgn="ctr">
              <a:lnSpc>
                <a:spcPct val="120000"/>
              </a:lnSpc>
              <a:spcBef>
                <a:spcPts val="0"/>
              </a:spcBef>
              <a:spcAft>
                <a:spcPts val="800"/>
              </a:spcAft>
              <a:buSzPct val="100000"/>
              <a:buFont typeface="思源黑体 CN Bold" panose="020B0800000000000000" charset="-122"/>
              <a:buChar char="○"/>
            </a:pPr>
            <a:r>
              <a:rPr lang="zh-CN" altLang="en-US" sz="12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确定性推理，指推理所使用的知识和推出的结论都是可以精确表示的，其真值要么为真、要么为假。</a:t>
            </a:r>
          </a:p>
          <a:p>
            <a:pPr marL="533400" lvl="1" indent="-254000" algn="l" fontAlgn="ctr">
              <a:lnSpc>
                <a:spcPct val="120000"/>
              </a:lnSpc>
              <a:spcBef>
                <a:spcPts val="0"/>
              </a:spcBef>
              <a:spcAft>
                <a:spcPts val="800"/>
              </a:spcAft>
              <a:buSzPct val="100000"/>
              <a:buFont typeface="思源黑体 CN Bold" panose="020B0800000000000000" charset="-122"/>
              <a:buChar char="○"/>
            </a:pPr>
            <a:r>
              <a:rPr lang="zh-CN" altLang="en-US" sz="12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不确定性推理，指推理所使用的知识和推出的结论可以是不确定的。所谓不确定性是对非精确性、模糊型和非完备性的统称。</a:t>
            </a:r>
          </a:p>
        </p:txBody>
      </p:sp>
      <p:cxnSp>
        <p:nvCxnSpPr>
          <p:cNvPr id="6" name="直接连接符 5"/>
          <p:cNvCxnSpPr/>
          <p:nvPr>
            <p:custDataLst>
              <p:tags r:id="rId5"/>
            </p:custDataLst>
          </p:nvPr>
        </p:nvCxnSpPr>
        <p:spPr>
          <a:xfrm flipV="1">
            <a:off x="5050155" y="-27940"/>
            <a:ext cx="6879591" cy="688594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0" cstate="screen"/>
          <a:stretch>
            <a:fillRect/>
          </a:stretch>
        </p:blipFill>
        <p:spPr>
          <a:xfrm>
            <a:off x="8110953" y="1702642"/>
            <a:ext cx="4033603" cy="4033603"/>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6"/>
          <a:srcRect b="15276"/>
          <a:stretch>
            <a:fillRect/>
          </a:stretch>
        </p:blipFill>
        <p:spPr>
          <a:xfrm>
            <a:off x="1" y="0"/>
            <a:ext cx="12188191" cy="6858000"/>
          </a:xfrm>
          <a:prstGeom prst="rect">
            <a:avLst/>
          </a:prstGeom>
        </p:spPr>
      </p:pic>
      <p:pic>
        <p:nvPicPr>
          <p:cNvPr id="6" name="图片 5"/>
          <p:cNvPicPr/>
          <p:nvPr userDrawn="1">
            <p:custDataLst>
              <p:tags r:id="rId2"/>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09" y="6140781"/>
            <a:ext cx="720091" cy="717221"/>
          </a:xfrm>
          <a:prstGeom prst="rect">
            <a:avLst/>
          </a:prstGeom>
        </p:spPr>
      </p:pic>
      <p:sp>
        <p:nvSpPr>
          <p:cNvPr id="11" name="Title 6"/>
          <p:cNvSpPr txBox="1"/>
          <p:nvPr>
            <p:custDataLst>
              <p:tags r:id="rId3"/>
            </p:custDataLst>
          </p:nvPr>
        </p:nvSpPr>
        <p:spPr>
          <a:xfrm>
            <a:off x="7049142" y="1485765"/>
            <a:ext cx="4571391" cy="1597152"/>
          </a:xfrm>
          <a:prstGeom prst="rect">
            <a:avLst/>
          </a:prstGeom>
          <a:noFill/>
          <a:ln w="3175">
            <a:noFill/>
            <a:prstDash val="dash"/>
          </a:ln>
        </p:spPr>
        <p:txBody>
          <a:bodyPr wrap="square" lIns="63500" tIns="25400" rIns="63500" bIns="25400" anchor="b"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00000"/>
              </a:lnSpc>
              <a:spcBef>
                <a:spcPts val="0"/>
              </a:spcBef>
              <a:spcAft>
                <a:spcPts val="0"/>
              </a:spcAft>
              <a:buSzPct val="100000"/>
              <a:buFontTx/>
              <a:buNone/>
            </a:pPr>
            <a:r>
              <a:rPr kumimoji="0" lang="zh-CN" altLang="en-US" sz="2400" b="1" i="0" spc="120" noProof="0" dirty="0">
                <a:ln w="3175">
                  <a:noFill/>
                  <a:prstDash val="dash"/>
                </a:ln>
                <a:solidFill>
                  <a:schemeClr val="accent1"/>
                </a:solidFill>
                <a:effectLst/>
                <a:latin typeface="微软雅黑" pitchFamily="34" charset="-122"/>
                <a:ea typeface="微软雅黑" pitchFamily="34" charset="-122"/>
                <a:cs typeface="思源黑体 CN Regular" panose="020B0500000000000000" charset="-122"/>
              </a:rPr>
              <a:t>推理的理论基础：逻辑是一门研究人们思维规律的学科，数理逻辑则是用数学的方法去研究逻辑问题。</a:t>
            </a:r>
          </a:p>
        </p:txBody>
      </p:sp>
      <p:sp>
        <p:nvSpPr>
          <p:cNvPr id="14" name="Title 6"/>
          <p:cNvSpPr txBox="1"/>
          <p:nvPr>
            <p:custDataLst>
              <p:tags r:id="rId4"/>
            </p:custDataLst>
          </p:nvPr>
        </p:nvSpPr>
        <p:spPr>
          <a:xfrm>
            <a:off x="7048507" y="3153402"/>
            <a:ext cx="4571371" cy="3056992"/>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确定性推理主要是基于一阶经典逻辑。它能解决的问题很有限。</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不确定性推理主要基于非经典逻辑和概率等。非一阶经典逻辑是泛指除一阶经典逻辑以外的其他各种逻辑，如多值逻辑、模糊逻辑、模态逻辑、概率逻辑、默认逻辑、次协调逻辑及泛逻辑等。</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最常用的不确定性推理方法：基于可信度的确定性理论，基于Bayes公式的主观Bayes方法，基于概率的证据理论和基于模糊逻辑的可能性理论等。</a:t>
            </a:r>
          </a:p>
        </p:txBody>
      </p:sp>
      <p:pic>
        <p:nvPicPr>
          <p:cNvPr id="15" name="图片 14"/>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3168"/>
                    </a14:imgEffect>
                  </a14:imgLayer>
                </a14:imgProps>
              </a:ext>
              <a:ext uri="{28A0092B-C50C-407E-A947-70E740481C1C}">
                <a14:useLocalDpi xmlns:a14="http://schemas.microsoft.com/office/drawing/2010/main" val="0"/>
              </a:ext>
            </a:extLst>
          </a:blip>
          <a:srcRect/>
          <a:stretch>
            <a:fillRect/>
          </a:stretch>
        </p:blipFill>
        <p:spPr>
          <a:xfrm>
            <a:off x="604521" y="1290320"/>
            <a:ext cx="6223635" cy="466217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5"/>
          <a:srcRect b="15276"/>
          <a:stretch>
            <a:fillRect/>
          </a:stretch>
        </p:blipFill>
        <p:spPr>
          <a:xfrm>
            <a:off x="1" y="0"/>
            <a:ext cx="12188191" cy="6858000"/>
          </a:xfrm>
          <a:prstGeom prst="rect">
            <a:avLst/>
          </a:prstGeom>
        </p:spPr>
      </p:pic>
      <p:sp>
        <p:nvSpPr>
          <p:cNvPr id="8" name="文本框 7"/>
          <p:cNvSpPr txBox="1"/>
          <p:nvPr>
            <p:custDataLst>
              <p:tags r:id="rId2"/>
            </p:custDataLst>
          </p:nvPr>
        </p:nvSpPr>
        <p:spPr>
          <a:xfrm>
            <a:off x="1352549" y="632864"/>
            <a:ext cx="4514851"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600" b="1" spc="200" dirty="0">
                <a:solidFill>
                  <a:schemeClr val="accent1"/>
                </a:solidFill>
                <a:latin typeface="微软雅黑" pitchFamily="34" charset="-122"/>
                <a:ea typeface="微软雅黑" pitchFamily="34" charset="-122"/>
                <a:cs typeface="思源黑体 CN Regular" panose="020B0500000000000000" charset="-122"/>
              </a:rPr>
              <a:t>机器思维   搜索</a:t>
            </a:r>
          </a:p>
        </p:txBody>
      </p:sp>
      <p:sp>
        <p:nvSpPr>
          <p:cNvPr id="11" name="Title 6"/>
          <p:cNvSpPr txBox="1"/>
          <p:nvPr>
            <p:custDataLst>
              <p:tags r:id="rId3"/>
            </p:custDataLst>
          </p:nvPr>
        </p:nvSpPr>
        <p:spPr>
          <a:xfrm>
            <a:off x="1352549" y="1630288"/>
            <a:ext cx="4514851" cy="4328147"/>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搜索的概念：是指为了达到某一目标，不断寻找推理线路，以引导和控制推理，使问题得以解决的过程。</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搜索的类型：可根据问题的表示方式将其分为状态空间搜索和与/或树搜索两大类型。</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状态空间搜索是一种用状态空间法求解问题时的搜索方法；</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与/或树搜索是一种用问题规约法求解问题时的搜索方法。</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搜索的主要问题：人工智能最关心的是如何利用搜索过程所得到的对尽快达到目标有用的信息来引导搜索过程，即启发式搜索方法。</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状态空间的启发式搜索方法</a:t>
            </a:r>
          </a:p>
          <a:p>
            <a:pPr marL="279400" lvl="0" indent="-279400" algn="l" fontAlgn="ctr">
              <a:lnSpc>
                <a:spcPct val="120000"/>
              </a:lnSpc>
              <a:spcBef>
                <a:spcPts val="0"/>
              </a:spcBef>
              <a:spcAft>
                <a:spcPts val="800"/>
              </a:spcAft>
              <a:buSzPct val="100000"/>
              <a:buFont typeface="Wingdings" panose="05000000000000000000" charset="0"/>
              <a:buChar char="l"/>
            </a:pPr>
            <a:r>
              <a:rPr lang="zh-CN" altLang="en-US"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与/或树的启发式搜索方法</a:t>
            </a:r>
          </a:p>
        </p:txBody>
      </p:sp>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229225" y="614681"/>
            <a:ext cx="6943091" cy="601027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7"/>
          <a:srcRect b="15276"/>
          <a:stretch>
            <a:fillRect/>
          </a:stretch>
        </p:blipFill>
        <p:spPr>
          <a:xfrm>
            <a:off x="1" y="0"/>
            <a:ext cx="12188191" cy="6858000"/>
          </a:xfrm>
          <a:prstGeom prst="rect">
            <a:avLst/>
          </a:prstGeom>
        </p:spPr>
      </p:pic>
      <p:pic>
        <p:nvPicPr>
          <p:cNvPr id="3" name="图片 2"/>
          <p:cNvPicPr>
            <a:picLocks noChangeAspect="1"/>
          </p:cNvPicPr>
          <p:nvPr/>
        </p:nvPicPr>
        <p:blipFill>
          <a:blip r:embed="rId8" cstate="print"/>
          <a:srcRect b="41778"/>
          <a:stretch>
            <a:fillRect/>
          </a:stretch>
        </p:blipFill>
        <p:spPr>
          <a:xfrm>
            <a:off x="-3811" y="4178935"/>
            <a:ext cx="12192000" cy="2679700"/>
          </a:xfrm>
          <a:prstGeom prst="rect">
            <a:avLst/>
          </a:prstGeom>
        </p:spPr>
      </p:pic>
      <p:sp>
        <p:nvSpPr>
          <p:cNvPr id="8" name="文本框 7"/>
          <p:cNvSpPr txBox="1"/>
          <p:nvPr>
            <p:custDataLst>
              <p:tags r:id="rId2"/>
            </p:custDataLst>
          </p:nvPr>
        </p:nvSpPr>
        <p:spPr>
          <a:xfrm>
            <a:off x="1257301" y="658497"/>
            <a:ext cx="7581900" cy="702945"/>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zh-CN" altLang="en-US" sz="4000" b="1" spc="240" dirty="0">
                <a:solidFill>
                  <a:schemeClr val="accent1"/>
                </a:solidFill>
                <a:latin typeface="微软雅黑" pitchFamily="34" charset="-122"/>
                <a:ea typeface="微软雅黑" pitchFamily="34" charset="-122"/>
                <a:cs typeface="思源黑体 CN Regular" panose="020B0500000000000000" charset="-122"/>
              </a:rPr>
              <a:t>机器思维   规划</a:t>
            </a:r>
          </a:p>
        </p:txBody>
      </p:sp>
      <p:sp>
        <p:nvSpPr>
          <p:cNvPr id="6" name="矩形 5"/>
          <p:cNvSpPr/>
          <p:nvPr>
            <p:custDataLst>
              <p:tags r:id="rId3"/>
            </p:custDataLst>
          </p:nvPr>
        </p:nvSpPr>
        <p:spPr>
          <a:xfrm>
            <a:off x="0" y="1666144"/>
            <a:ext cx="12192000" cy="5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solidFill>
                <a:schemeClr val="lt1"/>
              </a:solidFill>
              <a:latin typeface="微软雅黑" pitchFamily="34" charset="-122"/>
              <a:ea typeface="微软雅黑" pitchFamily="34" charset="-122"/>
              <a:cs typeface="思源黑体 CN Bold" panose="020B0800000000000000" charset="-122"/>
              <a:sym typeface="Arial" panose="020B0604020202020204" pitchFamily="34" charset="0"/>
            </a:endParaRPr>
          </a:p>
        </p:txBody>
      </p:sp>
      <p:sp>
        <p:nvSpPr>
          <p:cNvPr id="11" name="Title 6"/>
          <p:cNvSpPr txBox="1"/>
          <p:nvPr>
            <p:custDataLst>
              <p:tags r:id="rId4"/>
            </p:custDataLst>
          </p:nvPr>
        </p:nvSpPr>
        <p:spPr>
          <a:xfrm>
            <a:off x="609600" y="2178571"/>
            <a:ext cx="4431792" cy="4279494"/>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20000"/>
              </a:lnSpc>
              <a:spcBef>
                <a:spcPts val="0"/>
              </a:spcBef>
              <a:spcAft>
                <a:spcPts val="800"/>
              </a:spcAft>
              <a:buSzPct val="100000"/>
              <a:buFont typeface="Wingdings" panose="05000000000000000000" charset="0"/>
              <a:buChar char="l"/>
            </a:pPr>
            <a:r>
              <a:rPr lang="zh-CN" altLang="en-US" sz="1600" spc="120" dirty="0">
                <a:ln w="3175">
                  <a:noFill/>
                  <a:prstDash val="dash"/>
                </a:ln>
                <a:solidFill>
                  <a:schemeClr val="lt1"/>
                </a:solidFill>
                <a:latin typeface="微软雅黑" pitchFamily="34" charset="-122"/>
                <a:ea typeface="微软雅黑" pitchFamily="34" charset="-122"/>
                <a:cs typeface="思源黑体 CN Regular" panose="020B0500000000000000" charset="-122"/>
              </a:rPr>
              <a:t>规划的概念：是指从某个特定问题状态出发，寻找并建立一个操作序列，直到求得目标状态为止的一个行动过程的描述。</a:t>
            </a:r>
          </a:p>
          <a:p>
            <a:pPr marL="355600" lvl="1" indent="0" algn="l" eaLnBrk="1" fontAlgn="auto" hangingPunct="1">
              <a:lnSpc>
                <a:spcPct val="120000"/>
              </a:lnSpc>
              <a:spcBef>
                <a:spcPts val="0"/>
              </a:spcBef>
              <a:spcAft>
                <a:spcPts val="800"/>
              </a:spcAft>
              <a:buSzPct val="100000"/>
              <a:buNone/>
            </a:pPr>
            <a:r>
              <a:rPr lang="zh-CN" altLang="en-US" sz="1400" spc="200" dirty="0">
                <a:ln w="3175">
                  <a:noFill/>
                  <a:prstDash val="dash"/>
                </a:ln>
                <a:solidFill>
                  <a:schemeClr val="lt1"/>
                </a:solidFill>
                <a:latin typeface="微软雅黑" pitchFamily="34" charset="-122"/>
                <a:ea typeface="微软雅黑" pitchFamily="34" charset="-122"/>
                <a:cs typeface="思源黑体 CN Regular" panose="020B0500000000000000" charset="-122"/>
              </a:rPr>
              <a:t>规划的特点：与一般问题求解技术相比，规划更侧重于问题求解过程，并且要解决的问题一般是真实世界的实际问题，而不是抽象的数学模型。例如，机器人移盒子、猴子摘香蕉等问题。</a:t>
            </a:r>
          </a:p>
        </p:txBody>
      </p:sp>
      <p:sp>
        <p:nvSpPr>
          <p:cNvPr id="10" name="Title 6"/>
          <p:cNvSpPr txBox="1"/>
          <p:nvPr>
            <p:custDataLst>
              <p:tags r:id="rId5"/>
            </p:custDataLst>
          </p:nvPr>
        </p:nvSpPr>
        <p:spPr>
          <a:xfrm>
            <a:off x="5498592" y="2121421"/>
            <a:ext cx="6083808" cy="4279494"/>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600" spc="180" dirty="0">
                <a:ln w="3175">
                  <a:noFill/>
                  <a:prstDash val="dash"/>
                </a:ln>
                <a:solidFill>
                  <a:schemeClr val="lt1"/>
                </a:solidFill>
                <a:latin typeface="微软雅黑" pitchFamily="34" charset="-122"/>
                <a:ea typeface="微软雅黑" pitchFamily="34" charset="-122"/>
                <a:cs typeface="思源黑体 CN Regular" panose="020B0500000000000000" charset="-122"/>
              </a:rPr>
              <a:t>规划系统的例子：斯坦福研究所问题求解系统（Stanford Research Institute Problem Solver， STRIPS ），是一种基于状态空间和F规则的规划系统。它由以下3部分所组成：</a:t>
            </a:r>
          </a:p>
          <a:p>
            <a:pPr marL="584200" lvl="1" indent="-279400" algn="l" fontAlgn="ctr">
              <a:lnSpc>
                <a:spcPct val="120000"/>
              </a:lnSpc>
              <a:spcBef>
                <a:spcPts val="0"/>
              </a:spcBef>
              <a:spcAft>
                <a:spcPts val="800"/>
              </a:spcAft>
              <a:buSzPct val="100000"/>
              <a:buFont typeface="+mj-lt"/>
              <a:buAutoNum type="arabicPeriod"/>
            </a:pPr>
            <a:r>
              <a:rPr lang="en-US" altLang="zh-CN"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世界模型：用一阶谓词公式表示，它包括问题的初始状态和目标状态。 </a:t>
            </a:r>
          </a:p>
          <a:p>
            <a:pPr marL="584200" lvl="1" indent="-279400" algn="l" fontAlgn="ctr">
              <a:lnSpc>
                <a:spcPct val="120000"/>
              </a:lnSpc>
              <a:spcBef>
                <a:spcPts val="0"/>
              </a:spcBef>
              <a:spcAft>
                <a:spcPts val="800"/>
              </a:spcAft>
              <a:buSzPct val="100000"/>
              <a:buFont typeface="+mj-lt"/>
              <a:buAutoNum type="arabicPeriod"/>
            </a:pPr>
            <a:r>
              <a:rPr lang="en-US" altLang="zh-CN"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操作符（即F规则）：它包括先决条件、删除表和添加表。</a:t>
            </a:r>
          </a:p>
          <a:p>
            <a:pPr marL="584200" lvl="1" indent="-279400" algn="l" fontAlgn="ctr">
              <a:lnSpc>
                <a:spcPct val="120000"/>
              </a:lnSpc>
              <a:spcBef>
                <a:spcPts val="0"/>
              </a:spcBef>
              <a:spcAft>
                <a:spcPts val="800"/>
              </a:spcAft>
              <a:buSzPct val="100000"/>
              <a:buFont typeface="+mj-lt"/>
              <a:buAutoNum type="arabicPeriod"/>
            </a:pPr>
            <a:r>
              <a:rPr lang="en-US" altLang="zh-CN" sz="1400" spc="160" dirty="0">
                <a:ln w="3175">
                  <a:noFill/>
                  <a:prstDash val="dash"/>
                </a:ln>
                <a:solidFill>
                  <a:schemeClr val="lt1"/>
                </a:solidFill>
                <a:latin typeface="微软雅黑" pitchFamily="34" charset="-122"/>
                <a:ea typeface="微软雅黑" pitchFamily="34" charset="-122"/>
                <a:cs typeface="思源黑体 CN Regular" panose="020B0500000000000000" charset="-122"/>
              </a:rPr>
              <a:t>操作方法：它采用状态空间表示和中间----结局分析的方法。其中，状态空间包括初始状态、中间状态和目标状态；中间----结局分析的每一步都选择能够缩小当前状态与目标状态之间的差距的先决条件可以满足的F规则执行，直至到达目标为止。</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5"/>
          <a:srcRect b="6333"/>
          <a:stretch>
            <a:fillRect/>
          </a:stretch>
        </p:blipFill>
        <p:spPr>
          <a:xfrm>
            <a:off x="1" y="0"/>
            <a:ext cx="12188191" cy="6858000"/>
          </a:xfrm>
          <a:prstGeom prst="rect">
            <a:avLst/>
          </a:prstGeom>
        </p:spPr>
      </p:pic>
      <p:sp>
        <p:nvSpPr>
          <p:cNvPr id="7" name="文本框 6"/>
          <p:cNvSpPr txBox="1"/>
          <p:nvPr>
            <p:custDataLst>
              <p:tags r:id="rId2"/>
            </p:custDataLst>
          </p:nvPr>
        </p:nvSpPr>
        <p:spPr>
          <a:xfrm>
            <a:off x="7924865" y="1981218"/>
            <a:ext cx="3657625" cy="911339"/>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4000" b="1" spc="240" dirty="0">
                <a:solidFill>
                  <a:schemeClr val="accent1"/>
                </a:solidFill>
                <a:latin typeface="微软雅黑" pitchFamily="34" charset="-122"/>
                <a:ea typeface="微软雅黑" pitchFamily="34" charset="-122"/>
                <a:cs typeface="思源黑体 CN Bold" panose="020B0800000000000000" charset="-122"/>
              </a:rPr>
              <a:t>机器感知</a:t>
            </a:r>
          </a:p>
        </p:txBody>
      </p:sp>
      <p:sp>
        <p:nvSpPr>
          <p:cNvPr id="11" name="Title 6"/>
          <p:cNvSpPr txBox="1"/>
          <p:nvPr>
            <p:custDataLst>
              <p:tags r:id="rId3"/>
            </p:custDataLst>
          </p:nvPr>
        </p:nvSpPr>
        <p:spPr>
          <a:xfrm>
            <a:off x="7924865" y="3036983"/>
            <a:ext cx="3657625" cy="2601684"/>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zh-CN" altLang="en-US" sz="1600" spc="180" dirty="0">
                <a:ln w="3175">
                  <a:noFill/>
                  <a:prstDash val="dash"/>
                </a:ln>
                <a:solidFill>
                  <a:schemeClr val="lt1"/>
                </a:solidFill>
                <a:latin typeface="微软雅黑" pitchFamily="34" charset="-122"/>
                <a:ea typeface="微软雅黑" pitchFamily="34" charset="-122"/>
                <a:cs typeface="思源黑体 CN Regular" panose="020B0500000000000000" charset="-122"/>
              </a:rPr>
              <a:t>机器感知是机器获取外界信息的主要途径，也是机器智能的重要组成部分。</a:t>
            </a:r>
          </a:p>
          <a:p>
            <a:pPr marL="0" lvl="0" indent="-285750" algn="l" fontAlgn="ctr">
              <a:lnSpc>
                <a:spcPct val="120000"/>
              </a:lnSpc>
              <a:spcBef>
                <a:spcPts val="0"/>
              </a:spcBef>
              <a:spcAft>
                <a:spcPts val="800"/>
              </a:spcAft>
              <a:buSzPct val="100000"/>
              <a:buFont typeface="Wingdings" panose="05000000000000000000" charset="0"/>
              <a:buNone/>
            </a:pPr>
            <a:r>
              <a:rPr lang="zh-CN" altLang="en-US" sz="1600" spc="180" dirty="0">
                <a:ln w="3175">
                  <a:noFill/>
                  <a:prstDash val="dash"/>
                </a:ln>
                <a:solidFill>
                  <a:schemeClr val="lt1"/>
                </a:solidFill>
                <a:latin typeface="微软雅黑" pitchFamily="34" charset="-122"/>
                <a:ea typeface="微软雅黑" pitchFamily="34" charset="-122"/>
                <a:cs typeface="思源黑体 CN Regular" panose="020B0500000000000000" charset="-122"/>
              </a:rPr>
              <a:t>所谓机器感知，就是要让计算机具有类似于人的感知能力，如视觉、听觉、触觉、嗅觉、味觉。</a:t>
            </a:r>
          </a:p>
          <a:p>
            <a:pPr marL="0" lvl="0" indent="-285750" algn="l" fontAlgn="ctr">
              <a:lnSpc>
                <a:spcPct val="120000"/>
              </a:lnSpc>
              <a:spcBef>
                <a:spcPts val="0"/>
              </a:spcBef>
              <a:spcAft>
                <a:spcPts val="800"/>
              </a:spcAft>
              <a:buSzPct val="100000"/>
              <a:buFont typeface="Wingdings" panose="05000000000000000000" charset="0"/>
              <a:buNone/>
            </a:pPr>
            <a:r>
              <a:rPr lang="zh-CN" altLang="en-US" sz="1600" spc="180" dirty="0">
                <a:ln w="3175">
                  <a:noFill/>
                  <a:prstDash val="dash"/>
                </a:ln>
                <a:solidFill>
                  <a:schemeClr val="lt1"/>
                </a:solidFill>
                <a:latin typeface="微软雅黑" pitchFamily="34" charset="-122"/>
                <a:ea typeface="微软雅黑" pitchFamily="34" charset="-122"/>
                <a:cs typeface="思源黑体 CN Regular" panose="020B0500000000000000" charset="-122"/>
              </a:rPr>
              <a:t>下面主要介绍机器视觉、模式识别、自然语言理解。</a:t>
            </a:r>
          </a:p>
        </p:txBody>
      </p:sp>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959" y="1014931"/>
            <a:ext cx="11068504" cy="6226034"/>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43"/>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1"/>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1"/>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1"/>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1"/>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1"/>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1"/>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1"/>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43"/>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1"/>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1.0"/>
  <p:tag name="KSO_WM_BEAUTIFY_FLAG" val="#wm#"/>
</p:tagLst>
</file>

<file path=ppt/tags/tag23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1"/>
  <p:tag name="KSO_WM_UNIT_LAYERLEVEL" val="1"/>
  <p:tag name="KSO_WM_TAG_VERSION" val="1.0"/>
  <p:tag name="KSO_WM_BEAUTIFY_FLAG" val="#wm#"/>
</p:tagLst>
</file>

<file path=ppt/tags/tag23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1"/>
  <p:tag name="KSO_WM_UNIT_LAYERLEVEL" val="1"/>
  <p:tag name="KSO_WM_TAG_VERSION" val="1.0"/>
  <p:tag name="KSO_WM_BEAUTIFY_FLAG" val="#wm#"/>
</p:tagLst>
</file>

<file path=ppt/tags/tag24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1"/>
  <p:tag name="KSO_WM_UNIT_LAYERLEVEL" val="1"/>
  <p:tag name="KSO_WM_TAG_VERSION" val="1.0"/>
  <p:tag name="KSO_WM_BEAUTIFY_FLAG" val="#wm#"/>
</p:tagLst>
</file>

<file path=ppt/tags/tag25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1"/>
  <p:tag name="KSO_WM_UNIT_LAYERLEVEL" val="1"/>
  <p:tag name="KSO_WM_TAG_VERSION" val="1.0"/>
  <p:tag name="KSO_WM_BEAUTIFY_FLAG" val="#wm#"/>
</p:tagLst>
</file>

<file path=ppt/tags/tag26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6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6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6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6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6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6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6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6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1"/>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1"/>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1.0"/>
  <p:tag name="KSO_WM_BEAUTIFY_FLAG" val="#wm#"/>
</p:tagLst>
</file>

<file path=ppt/tags/tag30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1"/>
  <p:tag name="KSO_WM_UNIT_LAYERLEVEL" val="1"/>
  <p:tag name="KSO_WM_TAG_VERSION" val="1.0"/>
  <p:tag name="KSO_WM_BEAUTIFY_FLAG" val="#wm#"/>
</p:tagLst>
</file>

<file path=ppt/tags/tag31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1"/>
  <p:tag name="KSO_WM_UNIT_LAYERLEVEL" val="1"/>
  <p:tag name="KSO_WM_TAG_VERSION" val="1.0"/>
  <p:tag name="KSO_WM_BEAUTIFY_FLAG" val="#wm#"/>
</p:tagLst>
</file>

<file path=ppt/tags/tag32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1"/>
  <p:tag name="KSO_WM_UNIT_LAYERLEVEL" val="1"/>
  <p:tag name="KSO_WM_TAG_VERSION" val="1.0"/>
  <p:tag name="KSO_WM_BEAUTIFY_FLAG" val="#wm#"/>
</p:tagLst>
</file>

<file path=ppt/tags/tag32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1"/>
  <p:tag name="KSO_WM_UNIT_LAYERLEVEL" val="1"/>
  <p:tag name="KSO_WM_TAG_VERSION" val="1.0"/>
  <p:tag name="KSO_WM_BEAUTIFY_FLAG" val="#wm#"/>
</p:tagLst>
</file>

<file path=ppt/tags/tag33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1"/>
  <p:tag name="KSO_WM_UNIT_LAYERLEVEL" val="1"/>
  <p:tag name="KSO_WM_TAG_VERSION" val="1.0"/>
  <p:tag name="KSO_WM_BEAUTIFY_FLAG" val="#wm#"/>
</p:tagLst>
</file>

<file path=ppt/tags/tag34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1"/>
  <p:tag name="KSO_WM_UNIT_LAYERLEVEL" val="1"/>
  <p:tag name="KSO_WM_TAG_VERSION" val="1.0"/>
  <p:tag name="KSO_WM_BEAUTIFY_FLAG" val="#wm#"/>
</p:tagLst>
</file>

<file path=ppt/tags/tag35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6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6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6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6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1.0"/>
  <p:tag name="KSO_WM_BEAUTIFY_FLAG" val="#wm#"/>
</p:tagLst>
</file>

<file path=ppt/tags/tag38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1"/>
  <p:tag name="KSO_WM_UNIT_LAYERLEVEL" val="1"/>
  <p:tag name="KSO_WM_TAG_VERSION" val="1.0"/>
  <p:tag name="KSO_WM_BEAUTIFY_FLAG" val="#wm#"/>
</p:tagLst>
</file>

<file path=ppt/tags/tag39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1"/>
  <p:tag name="KSO_WM_UNIT_LAYERLEVEL" val="1"/>
  <p:tag name="KSO_WM_TAG_VERSION" val="1.0"/>
  <p:tag name="KSO_WM_BEAUTIFY_FLAG" val="#wm#"/>
</p:tagLst>
</file>

<file path=ppt/tags/tag39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9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0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1"/>
  <p:tag name="KSO_WM_UNIT_LAYERLEVEL" val="1"/>
  <p:tag name="KSO_WM_TAG_VERSION" val="1.0"/>
  <p:tag name="KSO_WM_BEAUTIFY_FLAG" val="#wm#"/>
</p:tagLst>
</file>

<file path=ppt/tags/tag40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0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0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0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1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1"/>
  <p:tag name="KSO_WM_UNIT_LAYERLEVEL" val="1"/>
  <p:tag name="KSO_WM_TAG_VERSION" val="1.0"/>
  <p:tag name="KSO_WM_BEAUTIFY_FLAG" val="#wm#"/>
</p:tagLst>
</file>

<file path=ppt/tags/tag41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1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1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1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1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2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1"/>
  <p:tag name="KSO_WM_UNIT_LAYERLEVEL" val="1"/>
  <p:tag name="KSO_WM_TAG_VERSION" val="1.0"/>
  <p:tag name="KSO_WM_BEAUTIFY_FLAG" val="#wm#"/>
</p:tagLst>
</file>

<file path=ppt/tags/tag42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2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2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2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2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2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3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1"/>
  <p:tag name="KSO_WM_UNIT_LAYERLEVEL" val="1"/>
  <p:tag name="KSO_WM_TAG_VERSION" val="1.0"/>
  <p:tag name="KSO_WM_BEAUTIFY_FLAG" val="#wm#"/>
</p:tagLst>
</file>

<file path=ppt/tags/tag43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3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3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3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3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4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42.xml><?xml version="1.0" encoding="utf-8"?>
<p:tagLst xmlns:a="http://schemas.openxmlformats.org/drawingml/2006/main" xmlns:r="http://schemas.openxmlformats.org/officeDocument/2006/relationships" xmlns:p="http://schemas.openxmlformats.org/presentationml/2006/main">
  <p:tag name="KSO_WM_TEMPLATE_THUMBS_INDEX" val="1、4、7、8、9、10、12、16、19、20、21、22、23、26、30、35、39、41、42"/>
  <p:tag name="KSO_WM_SLIDE_ID" val="custom20204543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543"/>
  <p:tag name="KSO_WM_SLIDE_LAYOUT" val="a_b"/>
  <p:tag name="KSO_WM_SLIDE_LAYOUT_CNT" val="1_1"/>
  <p:tag name="KSO_WM_SPECIAL_SOURCE" val="bdnull"/>
</p:tagLst>
</file>

<file path=ppt/tags/tag44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工作汇报通用"/>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543_1*a*1"/>
  <p:tag name="KSO_WM_TEMPLATE_CATEGORY" val="custom"/>
  <p:tag name="KSO_WM_TEMPLATE_INDEX" val="20204543"/>
  <p:tag name="KSO_WM_UNIT_LAYERLEVEL" val="1"/>
  <p:tag name="KSO_WM_TAG_VERSION" val="1.0"/>
  <p:tag name="KSO_WM_BEAUTIFY_FLAG" val="#wm#"/>
</p:tagLst>
</file>

<file path=ppt/tags/tag44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工作汇报通用"/>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543_1*a*1"/>
  <p:tag name="KSO_WM_TEMPLATE_CATEGORY" val="custom"/>
  <p:tag name="KSO_WM_TEMPLATE_INDEX" val="20204543"/>
  <p:tag name="KSO_WM_UNIT_LAYERLEVEL" val="1"/>
  <p:tag name="KSO_WM_TAG_VERSION" val="1.0"/>
  <p:tag name="KSO_WM_BEAUTIFY_FLAG" val="#wm#"/>
</p:tagLst>
</file>

<file path=ppt/tags/tag44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工作汇报通用"/>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543_1*a*1"/>
  <p:tag name="KSO_WM_TEMPLATE_CATEGORY" val="custom"/>
  <p:tag name="KSO_WM_TEMPLATE_INDEX" val="20204543"/>
  <p:tag name="KSO_WM_UNIT_LAYERLEVEL" val="1"/>
  <p:tag name="KSO_WM_TAG_VERSION" val="1.0"/>
  <p:tag name="KSO_WM_BEAUTIFY_FLAG" val="#wm#"/>
</p:tagLst>
</file>

<file path=ppt/tags/tag44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工作汇报通用"/>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543_1*a*1"/>
  <p:tag name="KSO_WM_TEMPLATE_CATEGORY" val="custom"/>
  <p:tag name="KSO_WM_TEMPLATE_INDEX" val="20204543"/>
  <p:tag name="KSO_WM_UNIT_LAYERLEVEL" val="1"/>
  <p:tag name="KSO_WM_TAG_VERSION" val="1.0"/>
  <p:tag name="KSO_WM_BEAUTIFY_FLAG" val="#wm#"/>
</p:tagLst>
</file>

<file path=ppt/tags/tag447.xml><?xml version="1.0" encoding="utf-8"?>
<p:tagLst xmlns:a="http://schemas.openxmlformats.org/drawingml/2006/main" xmlns:r="http://schemas.openxmlformats.org/officeDocument/2006/relationships" xmlns:p="http://schemas.openxmlformats.org/presentationml/2006/main">
  <p:tag name="KSO_WM_TEMPLATE_THUMBS_INDEX" val="1、2、3、4、5"/>
  <p:tag name="KSO_WM_SLIDE_ID" val="custom20204543_2"/>
  <p:tag name="KSO_WM_TEMPLATE_SUBCATEGORY" val="0"/>
  <p:tag name="KSO_WM_TEMPLATE_MASTER_TYPE" val="1"/>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4543"/>
  <p:tag name="KSO_WM_SLIDE_LAYOUT" val="a_b_l"/>
  <p:tag name="KSO_WM_SLIDE_LAYOUT_CNT" val="1_1_1"/>
  <p:tag name="KSO_WM_SPECIAL_SOURCE" val="bdnull"/>
</p:tagLst>
</file>

<file path=ppt/tags/tag4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custom20204543_2*l_h_i*1_1_4"/>
  <p:tag name="KSO_WM_TEMPLATE_CATEGORY" val="custom"/>
  <p:tag name="KSO_WM_TEMPLATE_INDEX" val="20204543"/>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4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custom20204543_2*l_h_i*1_1_3"/>
  <p:tag name="KSO_WM_TEMPLATE_CATEGORY" val="custom"/>
  <p:tag name="KSO_WM_TEMPLATE_INDEX" val="2020454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4543_2*l_h_i*1_1_1"/>
  <p:tag name="KSO_WM_TEMPLATE_CATEGORY" val="custom"/>
  <p:tag name="KSO_WM_TEMPLATE_INDEX" val="2020454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4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custom20204543_2*l_h_i*1_1_2"/>
  <p:tag name="KSO_WM_TEMPLATE_CATEGORY" val="custom"/>
  <p:tag name="KSO_WM_TEMPLATE_INDEX" val="2020454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45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标题，文字是您思想的提炼"/>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543_2*l_h_f*1_1_1"/>
  <p:tag name="KSO_WM_TEMPLATE_CATEGORY" val="custom"/>
  <p:tag name="KSO_WM_TEMPLATE_INDEX" val="20204543"/>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custom20204543_2*l_h_i*1_2_4"/>
  <p:tag name="KSO_WM_TEMPLATE_CATEGORY" val="custom"/>
  <p:tag name="KSO_WM_TEMPLATE_INDEX" val="20204543"/>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4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custom20204543_2*l_h_i*1_2_3"/>
  <p:tag name="KSO_WM_TEMPLATE_CATEGORY" val="custom"/>
  <p:tag name="KSO_WM_TEMPLATE_INDEX" val="2020454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4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4543_2*l_h_i*1_2_1"/>
  <p:tag name="KSO_WM_TEMPLATE_CATEGORY" val="custom"/>
  <p:tag name="KSO_WM_TEMPLATE_INDEX" val="20204543"/>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4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04543_2*l_h_i*1_2_2"/>
  <p:tag name="KSO_WM_TEMPLATE_CATEGORY" val="custom"/>
  <p:tag name="KSO_WM_TEMPLATE_INDEX" val="2020454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45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标题，文字是您思想的提炼"/>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4543_2*l_h_f*1_2_1"/>
  <p:tag name="KSO_WM_TEMPLATE_CATEGORY" val="custom"/>
  <p:tag name="KSO_WM_TEMPLATE_INDEX" val="20204543"/>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5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CONTENTS"/>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4543_2*b*1"/>
  <p:tag name="KSO_WM_TEMPLATE_CATEGORY" val="custom"/>
  <p:tag name="KSO_WM_TEMPLATE_INDEX" val="20204543"/>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459.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目录"/>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4543_2*a*1"/>
  <p:tag name="KSO_WM_TEMPLATE_CATEGORY" val="custom"/>
  <p:tag name="KSO_WM_TEMPLATE_INDEX" val="20204543"/>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SLIDE_ID" val="custom20204543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543"/>
  <p:tag name="KSO_WM_SLIDE_LAYOUT" val="a_e"/>
  <p:tag name="KSO_WM_SLIDE_LAYOUT_CNT" val="1_1"/>
  <p:tag name="KSO_WM_SPECIAL_SOURCE" val="bdnull"/>
</p:tagLst>
</file>

<file path=ppt/tags/tag461.xml><?xml version="1.0" encoding="utf-8"?>
<p:tagLst xmlns:a="http://schemas.openxmlformats.org/drawingml/2006/main" xmlns:r="http://schemas.openxmlformats.org/officeDocument/2006/relationships"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543_7*e*1"/>
  <p:tag name="KSO_WM_TEMPLATE_CATEGORY" val="custom"/>
  <p:tag name="KSO_WM_TEMPLATE_INDEX" val="20204543"/>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46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543_7*a*1"/>
  <p:tag name="KSO_WM_TEMPLATE_CATEGORY" val="custom"/>
  <p:tag name="KSO_WM_TEMPLATE_INDEX" val="20204543"/>
  <p:tag name="KSO_WM_UNIT_LAYERLEVEL" val="1"/>
  <p:tag name="KSO_WM_TAG_VERSION" val="1.0"/>
  <p:tag name="KSO_WM_BEAUTIFY_FLAG" val="#wm#"/>
</p:tagLst>
</file>

<file path=ppt/tags/tag4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custom20204543_2*l_h_i*1_1_4"/>
  <p:tag name="KSO_WM_TEMPLATE_CATEGORY" val="custom"/>
  <p:tag name="KSO_WM_TEMPLATE_INDEX" val="20204543"/>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4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1.0"/>
  <p:tag name="KSO_WM_BEAUTIFY_FLAG" val="#wm#"/>
</p:tagLst>
</file>

<file path=ppt/tags/tag465.xml><?xml version="1.0" encoding="utf-8"?>
<p:tagLst xmlns:a="http://schemas.openxmlformats.org/drawingml/2006/main" xmlns:r="http://schemas.openxmlformats.org/officeDocument/2006/relationships" xmlns:p="http://schemas.openxmlformats.org/presentationml/2006/main">
  <p:tag name="KSO_WM_SLIDE_ID" val="diagram20211020_1"/>
  <p:tag name="KSO_WM_SLIDE_ITEM_CNT" val="0"/>
  <p:tag name="KSO_WM_SLIDE_INDEX" val="1"/>
  <p:tag name="KSO_WM_TAG_VERSION" val="1.0"/>
  <p:tag name="KSO_WM_BEAUTIFY_FLAG" val="#wm#"/>
  <p:tag name="KSO_WM_TEMPLATE_CATEGORY" val="diagram"/>
  <p:tag name="KSO_WM_TEMPLATE_INDEX" val="20211020"/>
  <p:tag name="KSO_WM_SLIDE_LAYOUT" val="a_d_f"/>
  <p:tag name="KSO_WM_SLIDE_LAYOUT_CNT" val="1_1_1"/>
  <p:tag name="KSO_WM_SLIDE_TYPE" val="text"/>
  <p:tag name="KSO_WM_SLIDE_SUBTYPE" val="picTxt"/>
  <p:tag name="KSO_WM_SLIDE_SIZE" val="887*817"/>
  <p:tag name="KSO_WM_SLIDE_POSITION" val="38*-61"/>
  <p:tag name="KSO_WM_SLIDE_CONSTRAINT" val="%7b%22slideConstraint%22%3a%7b%22seriesAreas%22%3a%5b%5d%2c%22singleAreas%22%3a%5b%7b%22shapes%22%3a%5b15%5d%2c%22serialConstraintIndex%22%3a-1%2c%22areatextmark%22%3a0%2c%22pictureprocessmark%22%3a0%7d%5d%7d%7d"/>
  <p:tag name="KSO_WM_SLIDE_COLORSCHEME_VERSION" val="3.2"/>
  <p:tag name="KSO_WM_SLIDE_LAYOUT_INFO" val="{&quot;backgroundInfo&quot;:[{&quot;bottom&quot;:0,&quot;bottomAbs&quot;:false,&quot;left&quot;:0,&quot;leftAbs&quot;:false,&quot;right&quot;:0,&quot;rightAbs&quot;:false,&quot;top&quot;:0,&quot;topAbs&quot;:false,&quot;type&quot;:&quot;general&quot;}],&quot;direction&quot;:1,&quot;id&quot;:&quot;2021-04-01T15:10:13&quot;,&quot;maxSize&quot;:{&quot;size1&quot;:52.399634822209677},&quot;minSize&quot;:{&quot;size1&quot;:52.399634822209677},&quot;normalSize&quot;:{&quot;size1&quot;:52.399634822209677},&quot;subLayout&quot;:[{&quot;id&quot;:&quot;2021-04-01T15:10:13&quot;,&quot;maxSize&quot;:{&quot;size1&quot;:51.154598564480402},&quot;minSize&quot;:{&quot;size1&quot;:33.354598564480398},&quot;normalSize&quot;:{&quot;size1&quot;:51.154598564480402},&quot;subLayout&quot;:[{&quot;id&quot;:&quot;2021-04-01T15:10:13&quot;,&quot;margin&quot;:{&quot;bottom&quot;:0.81999999284744263,&quot;left&quot;:1.6929999589920044,&quot;right&quot;:1.6670000553131104,&quot;top&quot;:4.2329998016357422},&quot;type&quot;:0},{&quot;id&quot;:&quot;2021-04-01T15:10:13&quot;,&quot;margin&quot;:{&quot;bottom&quot;:4.2329998016357422,&quot;left&quot;:1.6929999589920044,&quot;right&quot;:1.6670000553131104,&quot;top&quot;:0.026000002399086952},&quot;type&quot;:0}],&quot;type&quot;:0},{&quot;id&quot;:&quot;2021-04-01T15:10:13&quot;,&quot;margin&quot;:{&quot;bottom&quot;:1.6929999589920044,&quot;left&quot;:0.026000002399086952,&quot;right&quot;:1.6929999589920044,&quot;top&quot;:2.5399999618530273},&quot;type&quot;:0}],&quot;type&quot;:0}"/>
  <p:tag name="KSO_WM_SLIDE_BACKGROUND" val="[&quot;general&quot;]"/>
  <p:tag name="KSO_WM_SLIDE_RATIO" val="1.777778"/>
  <p:tag name="KSO_WM_TEMPLATE_SUBCATEGORY" val="21"/>
  <p:tag name="KSO_WM_TEMPLATE_MASTER_TYPE" val="0"/>
  <p:tag name="KSO_WM_TEMPLATE_COLOR_TYPE" val="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b&quot;,&quot;text_direction&quot;:&quot;horizontal&quot;,&quot;support_big_font&quot;:true,&quot;fill_id&quot;:&quot;cf9b73648b7a412b8baf769e5847bf39&quot;,&quot;fill_align&quot;:&quot;lb&quot;,&quot;chip_types&quot;:[&quot;header&quot;]},{&quot;text_align&quot;:&quot;lt&quot;,&quot;text_direction&quot;:&quot;horizontal&quot;,&quot;support_big_font&quot;:true,&quot;fill_id&quot;:&quot;7b8baaa7df5c421e9b45f5d9d332ba83&quot;,&quot;fill_align&quot;:&quot;lt&quot;,&quot;chip_types&quot;:[&quot;text&quot;]},{&quot;text_align&quot;:&quot;cm&quot;,&quot;text_direction&quot;:&quot;horizontal&quot;,&quot;support_big_font&quot;:false,&quot;fill_id&quot;:&quot;ef8157b86c6f4523a5bfddf5d30ae854&quot;,&quot;fill_align&quot;:&quot;cm&quot;,&quot;chip_types&quot;:[&quot;picture&quot;]}]]"/>
  <p:tag name="KSO_WM_CHIP_XID" val="5ef31f54c6295c63c1a2e06f"/>
  <p:tag name="KSO_WM_CHIP_DECFILLPROP" val="[]"/>
  <p:tag name="KSO_WM_SLIDE_CAN_ADD_NAVIGATION" val="1"/>
  <p:tag name="KSO_WM_CHIP_GROUPID" val="5ef31f54c6295c63c1a2e06e"/>
  <p:tag name="KSO_WM_SLIDE_BK_DARK_LIGHT" val="1"/>
  <p:tag name="KSO_WM_SLIDE_BACKGROUND_TYPE" val="general"/>
  <p:tag name="KSO_WM_SLIDE_SUPPORT_FEATURE_TYPE" val="0"/>
  <p:tag name="KSO_WM_TEMPLATE_ASSEMBLE_XID" val="60656ea34054ed1e2fb7fcd1"/>
  <p:tag name="KSO_WM_TEMPLATE_ASSEMBLE_GROUPID" val="60656ea34054ed1e2fb7fcd1"/>
  <p:tag name="KSO_WM_SPECIAL_SOURCE" val="bdnull"/>
</p:tagLst>
</file>

<file path=ppt/tags/tag46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1020_1*i*1"/>
  <p:tag name="KSO_WM_TEMPLATE_CATEGORY" val="diagram"/>
  <p:tag name="KSO_WM_TEMPLATE_INDEX" val="20211020"/>
  <p:tag name="KSO_WM_UNIT_LAYERLEVEL" val="1"/>
  <p:tag name="KSO_WM_TAG_VERSION" val="1.0"/>
  <p:tag name="KSO_WM_BEAUTIFY_FLAG" val="#wm#"/>
  <p:tag name="KSO_WM_UNIT_ADJUSTLAYOUT_ID" val="8"/>
  <p:tag name="KSO_WM_UNIT_COLOR_SCHEME_SHAPE_ID" val="8"/>
  <p:tag name="KSO_WM_UNIT_COLOR_SCHEME_PARENT_PAGE" val="0_1"/>
  <p:tag name="KSO_WM_UNIT_FOIL_COLOR" val="1"/>
  <p:tag name="KSO_WM_UNIT_BLOCK" val="0"/>
  <p:tag name="KSO_WM_UNIT_SM_LIMIT_TYPE" val="2"/>
  <p:tag name="KSO_WM_UNIT_DEC_AREA_ID" val="231ac7b4a8d346ada6ce3d1505242885"/>
  <p:tag name="KSO_WM_UNIT_DECORATE_INFO" val="{&quot;DecorateInfoH&quot;:{&quot;IsAbs&quot;:true},&quot;DecorateInfoW&quot;:{&quot;IsAbs&quot;:true},&quot;DecorateInfoX&quot;:{&quot;IsAbs&quot;:true,&quot;Pos&quot;:1},&quot;DecorateInfoY&quot;:{&quot;IsAbs&quot;:true,&quot;Pos&quot;:1},&quot;ReferentInfo&quot;:{&quot;Id&quot;:&quot;538f1183b7bb4d4ba791791890cfae5e&quot;,&quot;X&quot;:{&quot;Pos&quot;:1},&quot;Y&quot;:{&quot;Pos&quot;:1}},&quot;whChangeMode&quot;:0}"/>
  <p:tag name="KSO_WM_CHIP_GROUPID" val="5ef31f54c6295c63c1a2e06e"/>
  <p:tag name="KSO_WM_CHIP_XID" val="5ef31f54c6295c63c1a2e06f"/>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14"/>
  <p:tag name="KSO_WM_UNIT_TEXT_FILL_TYPE" val="1"/>
  <p:tag name="KSO_WM_UNIT_VALUE" val="360"/>
  <p:tag name="KSO_WM_TEMPLATE_ASSEMBLE_XID" val="60656ea34054ed1e2fb7fcd1"/>
  <p:tag name="KSO_WM_TEMPLATE_ASSEMBLE_GROUPID" val="60656ea34054ed1e2fb7fcd1"/>
</p:tagLst>
</file>

<file path=ppt/tags/tag4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020_1*i*2"/>
  <p:tag name="KSO_WM_TEMPLATE_CATEGORY" val="diagram"/>
  <p:tag name="KSO_WM_TEMPLATE_INDEX" val="20211020"/>
  <p:tag name="KSO_WM_UNIT_LAYERLEVEL" val="1"/>
  <p:tag name="KSO_WM_TAG_VERSION" val="1.0"/>
  <p:tag name="KSO_WM_BEAUTIFY_FLAG" val="#wm#"/>
  <p:tag name="KSO_WM_UNIT_ADJUSTLAYOUT_ID" val="22"/>
  <p:tag name="KSO_WM_UNIT_COLOR_SCHEME_SHAPE_ID" val="22"/>
  <p:tag name="KSO_WM_UNIT_COLOR_SCHEME_PARENT_PAGE" val="0_1"/>
  <p:tag name="KSO_WM_UNIT_BLOCK" val="0"/>
  <p:tag name="KSO_WM_UNIT_SM_LIMIT_TYPE" val="2"/>
  <p:tag name="KSO_WM_UNIT_DEC_AREA_ID" val="45e211b7a6f54a728f24589147b3e65c"/>
  <p:tag name="KSO_WM_UNIT_DECORATE_INFO" val="{&quot;ReferentInfo&quot;:{&quot;Id&quot;:&quot;slide&quot;,&quot;X&quot;:{&quot;Pos&quot;:1},&quot;Y&quot;:{&quot;Pos&quot;:1}},&quot;DecorateInfoX&quot;:{&quot;Pos&quot;:2,&quot;IsAbs&quot;:false},&quot;DecorateInfoY&quot;:{&quot;Pos&quot;:0,&quot;IsAbs&quot;:false},&quot;DecorateInfoW&quot;:{&quot;IsAbs&quot;:false},&quot;DecorateInfoH&quot;:{&quot;IsAbs&quot;:false},&quot;whChangeMode&quot;:1}"/>
  <p:tag name="KSO_WM_CHIP_GROUPID" val="5ef31f54c6295c63c1a2e06e"/>
  <p:tag name="KSO_WM_CHIP_XID" val="5ef31f54c6295c63c1a2e06f"/>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14"/>
  <p:tag name="KSO_WM_UNIT_TEXT_FILL_TYPE" val="1"/>
  <p:tag name="KSO_WM_UNIT_VALUE" val="22"/>
  <p:tag name="KSO_WM_TEMPLATE_ASSEMBLE_XID" val="60656ea34054ed1e2fb7fcd1"/>
  <p:tag name="KSO_WM_TEMPLATE_ASSEMBLE_GROUPID" val="60656ea34054ed1e2fb7fcd1"/>
</p:tagLst>
</file>

<file path=ppt/tags/tag4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020_1*i*3"/>
  <p:tag name="KSO_WM_TEMPLATE_CATEGORY" val="diagram"/>
  <p:tag name="KSO_WM_TEMPLATE_INDEX" val="20211020"/>
  <p:tag name="KSO_WM_UNIT_LAYERLEVEL" val="1"/>
  <p:tag name="KSO_WM_TAG_VERSION" val="1.0"/>
  <p:tag name="KSO_WM_BEAUTIFY_FLAG" val="#wm#"/>
  <p:tag name="KSO_WM_UNIT_ADJUSTLAYOUT_ID" val="20"/>
  <p:tag name="KSO_WM_UNIT_COLOR_SCHEME_SHAPE_ID" val="20"/>
  <p:tag name="KSO_WM_UNIT_COLOR_SCHEME_PARENT_PAGE" val="0_1"/>
  <p:tag name="KSO_WM_UNIT_BLOCK" val="0"/>
  <p:tag name="KSO_WM_UNIT_SM_LIMIT_TYPE" val="2"/>
  <p:tag name="KSO_WM_UNIT_DEC_AREA_ID" val="bbb05bbc6af94ce3b41d1adfa456616c"/>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ef31f54c6295c63c1a2e06e"/>
  <p:tag name="KSO_WM_CHIP_XID" val="5ef31f54c6295c63c1a2e06f"/>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126"/>
  <p:tag name="KSO_WM_TEMPLATE_ASSEMBLE_XID" val="60656ea34054ed1e2fb7fcd1"/>
  <p:tag name="KSO_WM_TEMPLATE_ASSEMBLE_GROUPID" val="60656ea34054ed1e2fb7fcd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1020_1*i*5"/>
  <p:tag name="KSO_WM_TEMPLATE_CATEGORY" val="diagram"/>
  <p:tag name="KSO_WM_TEMPLATE_INDEX" val="20211020"/>
  <p:tag name="KSO_WM_UNIT_LAYERLEVEL" val="1"/>
  <p:tag name="KSO_WM_TAG_VERSION" val="1.0"/>
  <p:tag name="KSO_WM_BEAUTIFY_FLAG" val="#wm#"/>
  <p:tag name="KSO_WM_UNIT_ADJUSTLAYOUT_ID" val="11"/>
  <p:tag name="KSO_WM_UNIT_COLOR_SCHEME_SHAPE_ID" val="11"/>
  <p:tag name="KSO_WM_UNIT_COLOR_SCHEME_PARENT_PAGE" val="0_1"/>
  <p:tag name="KSO_WM_UNIT_DECOLORIZATION" val="1"/>
  <p:tag name="KSO_WM_UNIT_BLOCK" val="0"/>
  <p:tag name="KSO_WM_UNIT_SM_LIMIT_TYPE" val="3"/>
  <p:tag name="KSO_WM_UNIT_DEC_AREA_ID" val="b1a0a65d54964d6ca17ec3c5211b32cc"/>
  <p:tag name="KSO_WM_UNIT_DECORATE_INFO" val="{&quot;DecorateInfoH&quot;:{&quot;IsAbs&quot;:true},&quot;DecorateInfoW&quot;:{&quot;IsAbs&quot;:false},&quot;DecorateInfoX&quot;:{&quot;IsAbs&quot;:true,&quot;Pos&quot;:1},&quot;DecorateInfoY&quot;:{&quot;IsAbs&quot;:true,&quot;Pos&quot;:2},&quot;ReferentInfo&quot;:{&quot;Id&quot;:&quot;fb216ed9cf304f199a7edb7b06c34fb9&quot;,&quot;X&quot;:{&quot;Pos&quot;:1},&quot;Y&quot;:{&quot;Pos&quot;:2}},&quot;whChangeMode&quot;:0}"/>
  <p:tag name="KSO_WM_CHIP_GROUPID" val="5ef31f54c6295c63c1a2e06e"/>
  <p:tag name="KSO_WM_CHIP_XID" val="5ef31f54c6295c63c1a2e06f"/>
  <p:tag name="KSO_WM_UNIT_LINE_FORE_SCHEMECOLOR_INDEX_BRIGHTNESS" val="-0.25"/>
  <p:tag name="KSO_WM_UNIT_LINE_FORE_SCHEMECOLOR_INDEX" val="14"/>
  <p:tag name="KSO_WM_UNIT_LINE_FILL_TYPE" val="2"/>
  <p:tag name="KSO_WM_TEMPLATE_ASSEMBLE_XID" val="60656ea34054ed1e2fb7fcd1"/>
  <p:tag name="KSO_WM_TEMPLATE_ASSEMBLE_GROUPID" val="60656ea34054ed1e2fb7fcd1"/>
</p:tagLst>
</file>

<file path=ppt/tags/tag47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020_1*f*1"/>
  <p:tag name="KSO_WM_TEMPLATE_CATEGORY" val="diagram"/>
  <p:tag name="KSO_WM_TEMPLATE_INDEX" val="20211020"/>
  <p:tag name="KSO_WM_UNIT_LAYERLEVEL" val="1"/>
  <p:tag name="KSO_WM_TAG_VERSION" val="1.0"/>
  <p:tag name="KSO_WM_BEAUTIFY_FLAG" val="#wm#"/>
  <p:tag name="KSO_WM_UNIT_DEFAULT_FONT" val="14;20;2"/>
  <p:tag name="KSO_WM_UNIT_BLOCK" val="0"/>
  <p:tag name="KSO_WM_UNIT_VALUE" val="80"/>
  <p:tag name="KSO_WM_UNIT_SHOW_EDIT_AREA_INDICATION" val="1"/>
  <p:tag name="KSO_WM_CHIP_GROUPID" val="5e6b05596848fb12bee65ac8"/>
  <p:tag name="KSO_WM_CHIP_XID" val="5e6b05596848fb12bee65aca"/>
  <p:tag name="KSO_WM_UNIT_DEC_AREA_ID" val="295ebbe465864d51a25685f3f8abc8f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428e1075e9c487bac93116564d69a3a"/>
  <p:tag name="KSO_WM_UNIT_SUPPORT_BIG_FONT" val="1"/>
  <p:tag name="KSO_WM_UNIT_TEXT_FILL_FORE_SCHEMECOLOR_INDEX_BRIGHTNESS" val="0.25"/>
  <p:tag name="KSO_WM_UNIT_TEXT_FILL_FORE_SCHEMECOLOR_INDEX" val="13"/>
  <p:tag name="KSO_WM_UNIT_TEXT_FILL_TYPE" val="1"/>
  <p:tag name="KSO_WM_TEMPLATE_ASSEMBLE_XID" val="60656ea34054ed1e2fb7fcd1"/>
  <p:tag name="KSO_WM_TEMPLATE_ASSEMBLE_GROUPID" val="60656ea34054ed1e2fb7fcd1"/>
</p:tagLst>
</file>

<file path=ppt/tags/tag472.xml><?xml version="1.0" encoding="utf-8"?>
<p:tagLst xmlns:a="http://schemas.openxmlformats.org/drawingml/2006/main" xmlns:r="http://schemas.openxmlformats.org/officeDocument/2006/relationships" xmlns:p="http://schemas.openxmlformats.org/presentationml/2006/main">
  <p:tag name="KSO_WM_SPECIAL_SOURCE" val="bdnull"/>
  <p:tag name="KSO_WM_SLIDE_RATIO" val="1.777778"/>
  <p:tag name="KSO_WM_CHIP_INFOS" val="{&quot;type&quot;:0,&quot;layout_type&quot;:&quot;leftright&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b&quot;,&quot;text_direction&quot;:&quot;horizontal&quot;,&quot;support_big_font&quot;:true,&quot;fill_id&quot;:&quot;c6fe2cac4b7c4270b8217e856991622e&quot;,&quot;fill_align&quot;:&quot;lb&quot;,&quot;chip_types&quot;:[&quot;header&quot;]},{&quot;text_align&quot;:&quot;lt&quot;,&quot;text_direction&quot;:&quot;horizontal&quot;,&quot;support_big_font&quot;:true,&quot;fill_id&quot;:&quot;df7fa7c8a2134fdd8c91bf4fdb77eef3&quot;,&quot;fill_align&quot;:&quot;lt&quot;,&quot;chip_types&quot;:[&quot;text&quot;]},{&quot;text_align&quot;:&quot;cm&quot;,&quot;text_direction&quot;:&quot;horizontal&quot;,&quot;support_big_font&quot;:false,&quot;fill_id&quot;:&quot;716e233707af4c68806a838b9c847c38&quot;,&quot;fill_align&quot;:&quot;cm&quot;,&quot;chip_types&quot;:[&quot;picture&quot;]}]]"/>
  <p:tag name="KSO_WM_SLIDE_ID" val="diagram2021267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48*542"/>
  <p:tag name="KSO_WM_SLIDE_POSITION" val="13*-2"/>
  <p:tag name="KSO_WM_TAG_VERSION" val="1.0"/>
  <p:tag name="KSO_WM_BEAUTIFY_FLAG" val="#wm#"/>
  <p:tag name="KSO_WM_TEMPLATE_CATEGORY" val="diagram"/>
  <p:tag name="KSO_WM_TEMPLATE_INDEX" val="20212671"/>
  <p:tag name="KSO_WM_SLIDE_LAYOUT" val="a_d_f"/>
  <p:tag name="KSO_WM_SLIDE_LAYOUT_CNT" val="1_1_1"/>
  <p:tag name="KSO_WM_SLIDE_LAYOUT_INFO" val="{&quot;id&quot;:&quot;2021-04-01T15:43:49&quot;,&quot;maxSize&quot;:{&quot;size1&quot;:42.100000000000001},&quot;minSize&quot;:{&quot;size1&quot;:40},&quot;normalSize&quot;:{&quot;size1&quot;:40.000000000000007},&quot;subLayout&quot;:[{&quot;id&quot;:&quot;2021-04-01T15:43:49&quot;,&quot;margin&quot;:{&quot;bottom&quot;:0.81999999284744263,&quot;left&quot;:3.809999942779541,&quot;right&quot;:15.662999153137207,&quot;top&quot;:4.2329998016357422},&quot;type&quot;:0},{&quot;id&quot;:&quot;2021-04-01T15:43:49&quot;,&quot;margin&quot;:{&quot;bottom&quot;:5.0799999237060547,&quot;left&quot;:3.809999942779541,&quot;right&quot;:15.662999153137207,&quot;top&quot;:0.026000002399086952},&quot;type&quot;:0}],&quot;type&quot;:0}"/>
  <p:tag name="KSO_WM_CHIP_XID" val="5f2d1a5a1f3c142e57c6eda6"/>
  <p:tag name="KSO_WM_CHIP_DECFILLPROP" val="[]"/>
  <p:tag name="KSO_WM_CHIP_GROUPID" val="5f2d1a5a1f3c142e57c6eda5"/>
  <p:tag name="KSO_WM_SLIDE_BK_DARK_LIGHT" val="1"/>
  <p:tag name="KSO_WM_SLIDE_BACKGROUND_TYPE" val="general"/>
  <p:tag name="KSO_WM_SLIDE_SUPPORT_FEATURE_TYPE" val="0"/>
  <p:tag name="KSO_WM_TEMPLATE_ASSEMBLE_XID" val="60656f634054ed1e2fb80929"/>
  <p:tag name="KSO_WM_TEMPLATE_ASSEMBLE_GROUPID" val="60656f634054ed1e2fb80929"/>
</p:tagLst>
</file>

<file path=ppt/tags/tag47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7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12671_1*a*1"/>
  <p:tag name="KSO_WM_TEMPLATE_CATEGORY" val="diagram"/>
  <p:tag name="KSO_WM_TEMPLATE_INDEX" val="20212671"/>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efbb6b06cb454afa92f5f38abd1000b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6cbd43da5f4ba3a7efff34e6a70fa7"/>
  <p:tag name="KSO_WM_UNIT_SUPPORT_BIG_FONT" val="1"/>
  <p:tag name="KSO_WM_UNIT_TEXT_FILL_FORE_SCHEMECOLOR_INDEX_BRIGHTNESS" val="0"/>
  <p:tag name="KSO_WM_UNIT_TEXT_FILL_FORE_SCHEMECOLOR_INDEX" val="13"/>
  <p:tag name="KSO_WM_UNIT_TEXT_FILL_TYPE" val="1"/>
  <p:tag name="KSO_WM_TEMPLATE_ASSEMBLE_XID" val="60656f634054ed1e2fb80929"/>
  <p:tag name="KSO_WM_TEMPLATE_ASSEMBLE_GROUPID" val="60656f634054ed1e2fb80929"/>
</p:tagLst>
</file>

<file path=ppt/tags/tag475.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671_1*f*1"/>
  <p:tag name="KSO_WM_TEMPLATE_CATEGORY" val="diagram"/>
  <p:tag name="KSO_WM_TEMPLATE_INDEX" val="20212671"/>
  <p:tag name="KSO_WM_UNIT_LAYERLEVEL" val="1"/>
  <p:tag name="KSO_WM_TAG_VERSION" val="1.0"/>
  <p:tag name="KSO_WM_BEAUTIFY_FLAG" val="#wm#"/>
  <p:tag name="KSO_WM_UNIT_DEFAULT_FONT" val="14;20;2"/>
  <p:tag name="KSO_WM_UNIT_BLOCK" val="0"/>
  <p:tag name="KSO_WM_UNIT_VALUE" val="100"/>
  <p:tag name="KSO_WM_UNIT_SHOW_EDIT_AREA_INDICATION" val="1"/>
  <p:tag name="KSO_WM_CHIP_GROUPID" val="5e6b05596848fb12bee65ac8"/>
  <p:tag name="KSO_WM_CHIP_XID" val="5e6b05596848fb12bee65aca"/>
  <p:tag name="KSO_WM_UNIT_DEC_AREA_ID" val="cc332d1414564ee694454f430cc3bab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33528fbe1a04d0e869fe819a8d042d4"/>
  <p:tag name="KSO_WM_UNIT_SUPPORT_BIG_FONT" val="1"/>
  <p:tag name="KSO_WM_UNIT_TEXT_FILL_FORE_SCHEMECOLOR_INDEX_BRIGHTNESS" val="0.25"/>
  <p:tag name="KSO_WM_UNIT_TEXT_FILL_FORE_SCHEMECOLOR_INDEX" val="13"/>
  <p:tag name="KSO_WM_UNIT_TEXT_FILL_TYPE" val="1"/>
  <p:tag name="KSO_WM_TEMPLATE_ASSEMBLE_XID" val="60656f634054ed1e2fb80929"/>
  <p:tag name="KSO_WM_TEMPLATE_ASSEMBLE_GROUPID" val="60656f634054ed1e2fb80929"/>
</p:tagLst>
</file>

<file path=ppt/tags/tag476.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86ce6b1b1af54b06a79ffddc2cc071f6"/>
  <p:tag name="KSO_WM_UNIT_SM_LIMIT_TYPE" val="2"/>
  <p:tag name="KSO_WM_UNIT_HIGHLIGHT" val="0"/>
  <p:tag name="KSO_WM_UNIT_COMPATIBLE" val="0"/>
  <p:tag name="KSO_WM_UNIT_DIAGRAM_ISNUMVISUAL" val="0"/>
  <p:tag name="KSO_WM_UNIT_DIAGRAM_ISREFERUNIT" val="0"/>
  <p:tag name="KSO_WM_UNIT_ID" val="diagram20212671_1*i*1"/>
  <p:tag name="KSO_WM_TEMPLATE_CATEGORY" val="diagram"/>
  <p:tag name="KSO_WM_TEMPLATE_INDEX" val="20212671"/>
  <p:tag name="KSO_WM_UNIT_LAYERLEVEL" val="1"/>
  <p:tag name="KSO_WM_TAG_VERSION" val="1.0"/>
  <p:tag name="KSO_WM_BEAUTIFY_FLAG" val="#wm#"/>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1}"/>
  <p:tag name="KSO_WM_UNIT_TYPE" val="i"/>
  <p:tag name="KSO_WM_UNIT_INDEX" val="1"/>
  <p:tag name="KSO_WM_CHIP_GROUPID" val="5f2d1a5a1f3c142e57c6eda5"/>
  <p:tag name="KSO_WM_CHIP_XID" val="5f2d1a5a1f3c142e57c6eda6"/>
  <p:tag name="KSO_WM_UNIT_LINE_FORE_SCHEMECOLOR_INDEX_BRIGHTNESS" val="0"/>
  <p:tag name="KSO_WM_UNIT_LINE_FORE_SCHEMECOLOR_INDEX" val="5"/>
  <p:tag name="KSO_WM_UNIT_LINE_FILL_TYPE" val="2"/>
  <p:tag name="KSO_WM_TEMPLATE_ASSEMBLE_XID" val="60656f634054ed1e2fb80929"/>
  <p:tag name="KSO_WM_TEMPLATE_ASSEMBLE_GROUPID" val="60656f634054ed1e2fb80929"/>
</p:tagLst>
</file>

<file path=ppt/tags/tag477.xml><?xml version="1.0" encoding="utf-8"?>
<p:tagLst xmlns:a="http://schemas.openxmlformats.org/drawingml/2006/main" xmlns:r="http://schemas.openxmlformats.org/officeDocument/2006/relationships" xmlns:p="http://schemas.openxmlformats.org/presentationml/2006/main">
  <p:tag name="KSO_WM_SPECIAL_SOURCE" val="bdnull"/>
  <p:tag name="KSO_WM_BEAUTIFY_FLAG" val="#wm#"/>
  <p:tag name="KSO_WM_TEMPLATE_CATEGORY" val="diagram"/>
  <p:tag name="KSO_WM_TEMPLATE_INDEX" val="20216545"/>
  <p:tag name="KSO_WM_SLIDE_LAYOUT_INFO" val="{&quot;backgroundInfo&quot;:[{&quot;bottom&quot;:0,&quot;bottomAbs&quot;:false,&quot;left&quot;:0,&quot;leftAbs&quot;:false,&quot;right&quot;:0,&quot;rightAbs&quot;:false,&quot;top&quot;:0,&quot;topAbs&quot;:false,&quot;type&quot;:&quot;general&quot;}],&quot;direction&quot;:1,&quot;id&quot;:&quot;2021-04-01T14:55:35&quot;,&quot;maxSize&quot;:{&quot;size1&quot;:46.200000000000003},&quot;minSize&quot;:{&quot;size1&quot;:46.200000000000003},&quot;normalSize&quot;:{&quot;size1&quot;:46.200000000000003},&quot;subLayout&quot;:[{&quot;id&quot;:&quot;2021-04-01T14:55:35&quot;,&quot;margin&quot;:{&quot;bottom&quot;:2.9630000591278076,&quot;left&quot;:2.1170001029968262,&quot;right&quot;:0.84700000286102295,&quot;top&quot;:2.9630000591278076},&quot;maxSize&quot;:{&quot;size1&quot;:54.988819749541243},&quot;minSize&quot;:{&quot;size1&quot;:39.088819749541237},&quot;normalSize&quot;:{&quot;size1&quot;:39.088819749541237},&quot;subLayout&quot;:[{&quot;id&quot;:&quot;2021-04-01T14:55:35&quot;,&quot;margin&quot;:{&quot;bottom&quot;:0.046929720789194107,&quot;left&quot;:2.1170001029968262,&quot;right&quot;:0.84700000286102295,&quot;top&quot;:2.9630000591278076},&quot;type&quot;:0},{&quot;id&quot;:&quot;2021-04-01T14:55:35&quot;,&quot;margin&quot;:{&quot;bottom&quot;:2.9630000591278076,&quot;left&quot;:2.1170001029968262,&quot;right&quot;:0.84700000286102295,&quot;top&quot;:0.14886192977428436},&quot;type&quot;:0}],&quot;type&quot;:0},{&quot;id&quot;:&quot;2021-04-01T14:55:35&quot;,&quot;margin&quot;:{&quot;bottom&quot;:0,&quot;left&quot;:0.84700000286102295,&quot;right&quot;:0,&quot;top&quot;:0},&quot;type&quot;:0}],&quot;type&quot;:0}"/>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1ffcb7ab0972fba70b204"/>
  <p:tag name="KSO_WM_CHIP_FILLPROP" val="[[{&quot;text_align&quot;:&quot;lm&quot;,&quot;text_direction&quot;:&quot;horizontal&quot;,&quot;support_big_font&quot;:true,&quot;picture_toward&quot;:0,&quot;picture_dockside&quot;:[],&quot;fill_id&quot;:&quot;813d07783d4747c4b667cb4096479dc1&quot;,&quot;fill_align&quot;:&quot;cm&quot;,&quot;chip_types&quot;:[&quot;text&quot;,&quot;header&quot;]},{&quot;text_align&quot;:&quot;cm&quot;,&quot;text_direction&quot;:&quot;horizontal&quot;,&quot;support_big_font&quot;:false,&quot;picture_toward&quot;:0,&quot;picture_dockside&quot;:[],&quot;fill_id&quot;:&quot;979d0503e27e419ca06599e26f690fb5&quot;,&quot;fill_align&quot;:&quot;cm&quot;,&quot;chip_types&quot;:[&quot;picture&quot;]}]]"/>
  <p:tag name="KSO_WM_SLIDE_ID" val="diagram2021654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359.95*132.701"/>
  <p:tag name="KSO_WM_SLIDE_POSITION" val="60.0005*215.301"/>
  <p:tag name="KSO_WM_TAG_VERSION" val="1.0"/>
  <p:tag name="KSO_WM_SLIDE_LAYOUT" val="d_h"/>
  <p:tag name="KSO_WM_SLIDE_LAYOUT_CNT" val="1_1"/>
  <p:tag name="KSO_WM_CHIP_DECFILLPROP" val="[]"/>
  <p:tag name="KSO_WM_CHIP_GROUPID" val="5ed7469aafe44fab1839bd48"/>
  <p:tag name="KSO_WM_SLIDE_BK_DARK_LIGHT" val="1"/>
  <p:tag name="KSO_WM_SLIDE_BACKGROUND_TYPE" val="general"/>
  <p:tag name="KSO_WM_SLIDE_SUPPORT_FEATURE_TYPE" val="0"/>
  <p:tag name="KSO_WM_TEMPLATE_ASSEMBLE_XID" val="60656e624054ed1e2fb7f78d"/>
  <p:tag name="KSO_WM_TEMPLATE_ASSEMBLE_GROUPID" val="60656e624054ed1e2fb7f78d"/>
</p:tagLst>
</file>

<file path=ppt/tags/tag47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7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小标题"/>
  <p:tag name="KSO_WM_UNIT_NOCLEAR" val="0"/>
  <p:tag name="KSO_WM_UNIT_VALUE" val="17"/>
  <p:tag name="KSO_WM_UNIT_HIGHLIGHT" val="0"/>
  <p:tag name="KSO_WM_UNIT_COMPATIBLE" val="0"/>
  <p:tag name="KSO_WM_UNIT_DIAGRAM_ISNUMVISUAL" val="0"/>
  <p:tag name="KSO_WM_UNIT_DIAGRAM_ISREFERUNIT" val="0"/>
  <p:tag name="KSO_WM_UNIT_TYPE" val="h_a"/>
  <p:tag name="KSO_WM_UNIT_INDEX" val="1_1"/>
  <p:tag name="KSO_WM_UNIT_ID" val="diagram20216545_1*h_a*1_1"/>
  <p:tag name="KSO_WM_TEMPLATE_CATEGORY" val="diagram"/>
  <p:tag name="KSO_WM_TEMPLATE_INDEX" val="20216545"/>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0e346d982a144db69d47d43352be611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1ff5d8b2d294bd992f7e01f3684c703"/>
  <p:tag name="KSO_WM_UNIT_SUPPORT_BIG_FONT" val="1"/>
  <p:tag name="KSO_WM_UNIT_TEXT_FILL_FORE_SCHEMECOLOR_INDEX_BRIGHTNESS" val="0"/>
  <p:tag name="KSO_WM_UNIT_TEXT_FILL_FORE_SCHEMECOLOR_INDEX" val="13"/>
  <p:tag name="KSO_WM_UNIT_TEXT_FILL_TYPE" val="1"/>
  <p:tag name="KSO_WM_TEMPLATE_ASSEMBLE_XID" val="60656e624054ed1e2fb7f78d"/>
  <p:tag name="KSO_WM_TEMPLATE_ASSEMBLE_GROUPID" val="60656e624054ed1e2fb7f78d"/>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6545_1*h_f*1_1"/>
  <p:tag name="KSO_WM_TEMPLATE_CATEGORY" val="diagram"/>
  <p:tag name="KSO_WM_TEMPLATE_INDEX" val="20216545"/>
  <p:tag name="KSO_WM_UNIT_LAYERLEVEL" val="1_1"/>
  <p:tag name="KSO_WM_TAG_VERSION" val="1.0"/>
  <p:tag name="KSO_WM_BEAUTIFY_FLAG" val="#wm#"/>
  <p:tag name="KSO_WM_UNIT_SUBTYPE" val="a"/>
  <p:tag name="KSO_WM_UNIT_DEFAULT_FONT" val="14;20;2"/>
  <p:tag name="KSO_WM_UNIT_BLOCK" val="0"/>
  <p:tag name="KSO_WM_UNIT_VALUE" val="68"/>
  <p:tag name="KSO_WM_UNIT_SHOW_EDIT_AREA_INDICATION" val="1"/>
  <p:tag name="KSO_WM_CHIP_GROUPID" val="5e6b05b36848fb12bee65ad8"/>
  <p:tag name="KSO_WM_CHIP_XID" val="5e6b05b36848fb12bee65ada"/>
  <p:tag name="KSO_WM_UNIT_DEC_AREA_ID" val="47757261b7d448818cae9c74b4440eb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1ff5d8b2d294bd992f7e01f3684c703"/>
  <p:tag name="KSO_WM_UNIT_SUPPORT_BIG_FONT" val="1"/>
  <p:tag name="KSO_WM_UNIT_TEXT_FILL_FORE_SCHEMECOLOR_INDEX_BRIGHTNESS" val="0.25"/>
  <p:tag name="KSO_WM_UNIT_TEXT_FILL_FORE_SCHEMECOLOR_INDEX" val="13"/>
  <p:tag name="KSO_WM_UNIT_TEXT_FILL_TYPE" val="1"/>
  <p:tag name="KSO_WM_TEMPLATE_ASSEMBLE_XID" val="60656e624054ed1e2fb7f78d"/>
  <p:tag name="KSO_WM_TEMPLATE_ASSEMBLE_GROUPID" val="60656e624054ed1e2fb7f78d"/>
</p:tagLst>
</file>

<file path=ppt/tags/tag481.xml><?xml version="1.0" encoding="utf-8"?>
<p:tagLst xmlns:a="http://schemas.openxmlformats.org/drawingml/2006/main" xmlns:r="http://schemas.openxmlformats.org/officeDocument/2006/relationships" xmlns:p="http://schemas.openxmlformats.org/presentationml/2006/main">
  <p:tag name="KSO_WM_SPECIAL_SOURCE" val="bdnull"/>
  <p:tag name="KSO_WM_BEAUTIFY_FLAG" val="#wm#"/>
  <p:tag name="KSO_WM_TEMPLATE_CATEGORY" val="diagram"/>
  <p:tag name="KSO_WM_TEMPLATE_INDEX" val="20217097"/>
  <p:tag name="KSO_WM_SLIDE_ID" val="diagram20217097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1-04-01T16:16:32&quot;,&quot;maxSize&quot;:{&quot;size1&quot;:57.5},&quot;minSize&quot;:{&quot;size1&quot;:32.600000000000001},&quot;normalSize&quot;:{&quot;size1&quot;:44.631250000000001},&quot;subLayout&quot;:[{&quot;id&quot;:&quot;2021-04-01T16:16:32&quot;,&quot;maxSize&quot;:{&quot;size1&quot;:55.25903072445481},&quot;minSize&quot;:{&quot;size1&quot;:19.659030724454809},&quot;normalSize&quot;:{&quot;size1&quot;:21.559030724454804},&quot;subLayout&quot;:[{&quot;id&quot;:&quot;2021-04-01T16:16:32&quot;,&quot;margin&quot;:{&quot;bottom&quot;:0.026000002399086952,&quot;left&quot;:2.5399999618530273,&quot;right&quot;:0.026000002399086952,&quot;top&quot;:1.6929999589920044},&quot;type&quot;:0},{&quot;id&quot;:&quot;2021-04-01T16:16:32&quot;,&quot;margin&quot;:{&quot;bottom&quot;:1.6929999589920044,&quot;left&quot;:2.5399999618530273,&quot;right&quot;:0.026000002399086952,&quot;top&quot;:0.79199999570846558},&quot;type&quot;:0}],&quot;type&quot;:0},{&quot;id&quot;:&quot;2021-04-01T16:16:32&quot;,&quot;margin&quot;:{&quot;bottom&quot;:0,&quot;left&quot;:1.6670000553131104,&quot;right&quot;:0,&quot;top&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a57998712faa657abf3"/>
  <p:tag name="KSO_WM_CHIP_FILLPROP" val="[[{&quot;text_align&quot;:&quot;cm&quot;,&quot;text_direction&quot;:&quot;horizontal&quot;,&quot;support_features&quot;:[&quot;creativepic&quot;],&quot;support_big_font&quot;:false,&quot;picture_toward&quot;:1,&quot;picture_dockside&quot;:[&quot;cb&quot;,&quot;rm&quot;,&quot;ct&quot;],&quot;fill_id&quot;:&quot;8d116bd8b1074587a970747df3fba75a&quot;,&quot;fill_align&quot;:&quot;cm&quot;,&quot;chip_types&quot;:[&quot;picture&quot;]},{&quot;text_align&quot;:&quot;lb&quot;,&quot;text_direction&quot;:&quot;horizontal&quot;,&quot;support_big_font&quot;:false,&quot;picture_toward&quot;:0,&quot;picture_dockside&quot;:[],&quot;fill_id&quot;:&quot;0c52f29da84d4a8fa032b62f9d0b0d9e&quot;,&quot;fill_align&quot;:&quot;lb&quot;,&quot;chip_types&quot;:[&quot;text&quot;,&quot;header&quot;]},{&quot;text_align&quot;:&quot;lt&quot;,&quot;text_direction&quot;:&quot;horizontal&quot;,&quot;support_big_font&quot;:false,&quot;picture_toward&quot;:0,&quot;picture_dockside&quot;:[],&quot;fill_id&quot;:&quot;1d610f50166043debd746d9fc47ffedb&quot;,&quot;fill_align&quot;:&quot;lt&quot;,&quot;chip_types&quot;:[&quot;text&quot;]}]]"/>
  <p:tag name="KSO_WM_CHIP_DECFILLPROP" val="[]"/>
  <p:tag name="KSO_WM_SLIDE_TYPE" val="text"/>
  <p:tag name="KSO_WM_SLIDE_SIZE" val="888*540"/>
  <p:tag name="KSO_WM_SLIDE_POSITION" val="72*0"/>
  <p:tag name="KSO_WM_CHIP_GROUPID" val="5fadfa57998712faa657abf2"/>
  <p:tag name="KSO_WM_SLIDE_BK_DARK_LIGHT" val="1"/>
  <p:tag name="KSO_WM_SLIDE_BACKGROUND_TYPE" val="general"/>
  <p:tag name="KSO_WM_SLIDE_SUPPORT_FEATURE_TYPE" val="8"/>
  <p:tag name="KSO_WM_SLIDE_SUBTYPE" val="picTxt"/>
  <p:tag name="KSO_WM_TEMPLATE_ASSEMBLE_XID" val="606570604054ed1e2fb814e9"/>
  <p:tag name="KSO_WM_TEMPLATE_ASSEMBLE_GROUPID" val="606570604054ed1e2fb814e9"/>
</p:tagLst>
</file>

<file path=ppt/tags/tag48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97_1*a*1"/>
  <p:tag name="KSO_WM_TEMPLATE_CATEGORY" val="diagram"/>
  <p:tag name="KSO_WM_TEMPLATE_INDEX" val="20217097"/>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7f14af1609284ea0b607822725b8c5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15546f7fe9064abe988ac6502b0bb09f"/>
  <p:tag name="KSO_WM_UNIT_TEXT_FILL_FORE_SCHEMECOLOR_INDEX_BRIGHTNESS" val="0"/>
  <p:tag name="KSO_WM_UNIT_TEXT_FILL_FORE_SCHEMECOLOR_INDEX" val="13"/>
  <p:tag name="KSO_WM_UNIT_TEXT_FILL_TYPE" val="1"/>
  <p:tag name="KSO_WM_TEMPLATE_ASSEMBLE_XID" val="606570604054ed1e2fb814e9"/>
  <p:tag name="KSO_WM_TEMPLATE_ASSEMBLE_GROUPID" val="606570604054ed1e2fb814e9"/>
</p:tagLst>
</file>

<file path=ppt/tags/tag483.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97_1*f*1"/>
  <p:tag name="KSO_WM_TEMPLATE_CATEGORY" val="diagram"/>
  <p:tag name="KSO_WM_TEMPLATE_INDEX" val="20217097"/>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0347f9784f64ccca9123b27c1d2bbd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d39d7b218794cc0bc8d550570994862"/>
  <p:tag name="KSO_WM_UNIT_TEXT_FILL_FORE_SCHEMECOLOR_INDEX_BRIGHTNESS" val="0.25"/>
  <p:tag name="KSO_WM_UNIT_TEXT_FILL_FORE_SCHEMECOLOR_INDEX" val="13"/>
  <p:tag name="KSO_WM_UNIT_TEXT_FILL_TYPE" val="1"/>
  <p:tag name="KSO_WM_TEMPLATE_ASSEMBLE_XID" val="606570604054ed1e2fb814e9"/>
  <p:tag name="KSO_WM_TEMPLATE_ASSEMBLE_GROUPID" val="606570604054ed1e2fb814e9"/>
</p:tagLst>
</file>

<file path=ppt/tags/tag484.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13030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08"/>
  <p:tag name="KSO_WM_SLIDE_POSITION" val="0*60"/>
  <p:tag name="KSO_WM_TAG_VERSION" val="1.0"/>
  <p:tag name="KSO_WM_BEAUTIFY_FLAG" val="#wm#"/>
  <p:tag name="KSO_WM_TEMPLATE_CATEGORY" val="diagram"/>
  <p:tag name="KSO_WM_TEMPLATE_INDEX" val="20213030"/>
  <p:tag name="KSO_WM_SLIDE_LAYOUT" val="a_f"/>
  <p:tag name="KSO_WM_SLIDE_LAYOUT_CNT" val="1_2"/>
  <p:tag name="KSO_WM_SLIDE_LAYOUT_INFO" val="{&quot;id&quot;:&quot;2021-04-01T15:32:02&quot;,&quot;maxSize&quot;:{&quot;size1&quot;:26.699999999999999},&quot;minSize&quot;:{&quot;size1&quot;:20},&quot;normalSize&quot;:{&quot;size1&quot;:20.000185185185181},&quot;subLayout&quot;:[{&quot;id&quot;:&quot;2021-04-01T15:32:02&quot;,&quot;margin&quot;:{&quot;bottom&quot;:0.026000002399086952,&quot;left&quot;:1.6929999589920044,&quot;right&quot;:1.6929999589920044,&quot;top&quot;:1.6929999589920044},&quot;type&quot;:0},{&quot;direction&quot;:1,&quot;id&quot;:&quot;2021-04-01T15:32:02&quot;,&quot;maxSize&quot;:{&quot;size1&quot;:67.5},&quot;minSize&quot;:{&quot;size1&quot;:45},&quot;normalSize&quot;:{&quot;size1&quot;:45},&quot;subLayout&quot;:[{&quot;id&quot;:&quot;2021-04-01T15:32:02&quot;,&quot;margin&quot;:{&quot;bottom&quot;:1.6929999589920044,&quot;left&quot;:1.6929999589920044,&quot;right&quot;:1.2439998388290405,&quot;top&quot;:1.6670000553131104},&quot;type&quot;:0},{&quot;id&quot;:&quot;2021-04-01T15:32:02&quot;,&quot;margin&quot;:{&quot;bottom&quot;:1.6929999589920044,&quot;left&quot;:0.026000002399086952,&quot;right&quot;:1.6929999589920044,&quot;top&quot;:1.6670000553131104},&quot;type&quot;:0}],&quot;type&quot;:0}],&quot;type&quot;:0}"/>
  <p:tag name="KSO_WM_SLIDE_CAN_ADD_NAVIGATION" val="1"/>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DECFILLPROP" val="[]"/>
  <p:tag name="KSO_WM_CHIP_GROUPID" val="5f0e73c28050c250ba65b219"/>
  <p:tag name="KSO_WM_SLIDE_BK_DARK_LIGHT" val="1"/>
  <p:tag name="KSO_WM_SLIDE_BACKGROUND_TYPE" val="general"/>
  <p:tag name="KSO_WM_SLIDE_SUPPORT_FEATURE_TYPE" val="0"/>
  <p:tag name="KSO_WM_TEMPLATE_ASSEMBLE_XID" val="60656f2b4054ed1e2fb804d0"/>
  <p:tag name="KSO_WM_TEMPLATE_ASSEMBLE_GROUPID" val="60656f2b4054ed1e2fb804d0"/>
</p:tagLst>
</file>

<file path=ppt/tags/tag48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3030_1*a*1"/>
  <p:tag name="KSO_WM_TEMPLATE_CATEGORY" val="diagram"/>
  <p:tag name="KSO_WM_TEMPLATE_INDEX" val="2021303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11ad165e37e407c8423a9b9b5f4e3c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38fd7ec7516c4e23a77b7add1ffb60db"/>
  <p:tag name="KSO_WM_UNIT_TEXT_FILL_FORE_SCHEMECOLOR_INDEX_BRIGHTNESS" val="0"/>
  <p:tag name="KSO_WM_UNIT_TEXT_FILL_FORE_SCHEMECOLOR_INDEX" val="13"/>
  <p:tag name="KSO_WM_UNIT_TEXT_FILL_TYPE" val="1"/>
  <p:tag name="KSO_WM_TEMPLATE_ASSEMBLE_XID" val="60656f2b4054ed1e2fb804d0"/>
  <p:tag name="KSO_WM_TEMPLATE_ASSEMBLE_GROUPID" val="60656f2b4054ed1e2fb804d0"/>
</p:tagLst>
</file>

<file path=ppt/tags/tag4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030_1*i*1"/>
  <p:tag name="KSO_WM_TEMPLATE_CATEGORY" val="diagram"/>
  <p:tag name="KSO_WM_TEMPLATE_INDEX" val="20213030"/>
  <p:tag name="KSO_WM_UNIT_LAYERLEVEL" val="1"/>
  <p:tag name="KSO_WM_TAG_VERSION" val="1.0"/>
  <p:tag name="KSO_WM_BEAUTIFY_FLAG" val="#wm#"/>
  <p:tag name="KSO_WM_UNIT_BLOCK" val="0"/>
  <p:tag name="KSO_WM_UNIT_SM_LIMIT_TYPE" val="0"/>
  <p:tag name="KSO_WM_UNIT_DEC_AREA_ID" val="da71221e190a469190c56b75652bd4d4"/>
  <p:tag name="KSO_WM_UNIT_DECORATE_INFO" val="{&quot;DecorateInfoH&quot;:{&quot;IsAbs&quot;:true},&quot;DecorateInfoW&quot;:{&quot;IsAbs&quot;:true},&quot;DecorateInfoX&quot;:{&quot;IsAbs&quot;:true,&quot;Pos&quot;:1},&quot;DecorateInfoY&quot;:{&quot;IsAbs&quot;:true,&quot;Pos&quot;:0},&quot;ReferentInfo&quot;:{&quot;Id&quot;:&quot;711ad165e37e407c8423a9b9b5f4e3ca&quot;,&quot;X&quot;:{&quot;Pos&quot;:1},&quot;Y&quot;:{&quot;Pos&quot;:2}},&quot;whChangeMode&quot;:0}"/>
  <p:tag name="KSO_WM_CHIP_GROUPID" val="5f0e73c28050c250ba65b219"/>
  <p:tag name="KSO_WM_CHIP_XID" val="5f631d070e9bcbd1695b17d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3"/>
  <p:tag name="KSO_WM_TEMPLATE_ASSEMBLE_XID" val="60656f2b4054ed1e2fb804d0"/>
  <p:tag name="KSO_WM_TEMPLATE_ASSEMBLE_GROUPID" val="60656f2b4054ed1e2fb804d0"/>
</p:tagLst>
</file>

<file path=ppt/tags/tag48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030_1*f*1"/>
  <p:tag name="KSO_WM_TEMPLATE_CATEGORY" val="diagram"/>
  <p:tag name="KSO_WM_TEMPLATE_INDEX" val="20213030"/>
  <p:tag name="KSO_WM_UNIT_LAYERLEVEL" val="1"/>
  <p:tag name="KSO_WM_TAG_VERSION" val="1.0"/>
  <p:tag name="KSO_WM_BEAUTIFY_FLAG" val="#wm#"/>
  <p:tag name="KSO_WM_UNIT_DEFAULT_FONT" val="14;20;2"/>
  <p:tag name="KSO_WM_UNIT_BLOCK" val="0"/>
  <p:tag name="KSO_WM_UNIT_VALUE" val="210"/>
  <p:tag name="KSO_WM_UNIT_SHOW_EDIT_AREA_INDICATION" val="1"/>
  <p:tag name="KSO_WM_CHIP_GROUPID" val="5e6b05596848fb12bee65ac8"/>
  <p:tag name="KSO_WM_CHIP_XID" val="5e6b05596848fb12bee65aca"/>
  <p:tag name="KSO_WM_UNIT_DEC_AREA_ID" val="46a293e622de46468fc6096fce43685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406b48b6e276447e872962d180cc5950"/>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2b4054ed1e2fb804d0"/>
  <p:tag name="KSO_WM_TEMPLATE_ASSEMBLE_GROUPID" val="60656f2b4054ed1e2fb804d0"/>
</p:tagLst>
</file>

<file path=ppt/tags/tag48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3030_1*f*2"/>
  <p:tag name="KSO_WM_TEMPLATE_CATEGORY" val="diagram"/>
  <p:tag name="KSO_WM_TEMPLATE_INDEX" val="20213030"/>
  <p:tag name="KSO_WM_UNIT_LAYERLEVEL" val="1"/>
  <p:tag name="KSO_WM_TAG_VERSION" val="1.0"/>
  <p:tag name="KSO_WM_BEAUTIFY_FLAG" val="#wm#"/>
  <p:tag name="KSO_WM_UNIT_DEFAULT_FONT" val="14;20;2"/>
  <p:tag name="KSO_WM_UNIT_BLOCK" val="0"/>
  <p:tag name="KSO_WM_UNIT_VALUE" val="200"/>
  <p:tag name="KSO_WM_UNIT_SHOW_EDIT_AREA_INDICATION" val="1"/>
  <p:tag name="KSO_WM_CHIP_GROUPID" val="5e6b05596848fb12bee65ac8"/>
  <p:tag name="KSO_WM_CHIP_XID" val="5e6b05596848fb12bee65aca"/>
  <p:tag name="KSO_WM_UNIT_DEC_AREA_ID" val="20522aef481f4984bed846e8032b47c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920cf775ca704536a463ca098b8c1ce3"/>
  <p:tag name="KSO_WM_UNIT_SUPPORT_UNIT_TYPE" val="[&quot;d&quot;,&quot;α&quot;]"/>
  <p:tag name="KSO_WM_UNIT_TEXT_FILL_FORE_SCHEMECOLOR_INDEX_BRIGHTNESS" val="0.25"/>
  <p:tag name="KSO_WM_UNIT_TEXT_FILL_FORE_SCHEMECOLOR_INDEX" val="13"/>
  <p:tag name="KSO_WM_UNIT_TEXT_FILL_TYPE" val="1"/>
  <p:tag name="KSO_WM_TEMPLATE_ASSEMBLE_XID" val="60656f2b4054ed1e2fb804d0"/>
  <p:tag name="KSO_WM_TEMPLATE_ASSEMBLE_GROUPID" val="60656f2b4054ed1e2fb804d0"/>
</p:tagLst>
</file>

<file path=ppt/tags/tag489.xml><?xml version="1.0" encoding="utf-8"?>
<p:tagLst xmlns:a="http://schemas.openxmlformats.org/drawingml/2006/main" xmlns:r="http://schemas.openxmlformats.org/officeDocument/2006/relationships" xmlns:p="http://schemas.openxmlformats.org/presentationml/2006/main">
  <p:tag name="KSO_WM_SPECIAL_SOURCE" val="bdnull"/>
  <p:tag name="KSO_WM_BEAUTIFY_FLAG" val="#wm#"/>
  <p:tag name="KSO_WM_TEMPLATE_CATEGORY" val="diagram"/>
  <p:tag name="KSO_WM_TEMPLATE_INDEX" val="20212584"/>
  <p:tag name="KSO_WM_SLIDE_LAYOUT_INFO" val="{&quot;backgroundInfo&quot;:[{&quot;bottom&quot;:0,&quot;bottomAbs&quot;:false,&quot;left&quot;:0,&quot;leftAbs&quot;:false,&quot;right&quot;:0,&quot;rightAbs&quot;:false,&quot;top&quot;:0,&quot;topAbs&quot;:false,&quot;type&quot;:&quot;general&quot;}],&quot;id&quot;:&quot;2021-04-01T15:42:24&quot;,&quot;maxSize&quot;:{&quot;size1&quot;:42.200000000000003},&quot;minSize&quot;:{&quot;size1&quot;:31.100000000000001},&quot;normalSize&quot;:{&quot;size1&quot;:42.199814814814808},&quot;subLayout&quot;:[{&quot;id&quot;:&quot;2021-04-01T15:42:24&quot;,&quot;margin&quot;:{&quot;bottom&quot;:0.026000002399086952,&quot;left&quot;:22.013999938964844,&quot;right&quot;:1.6929999589920044,&quot;top&quot;:4.2329998016357422},&quot;type&quot;:0},{&quot;id&quot;:&quot;2021-04-01T15:42:24&quot;,&quot;margin&quot;:{&quot;bottom&quot;:3.3870000839233398,&quot;left&quot;:22.013999938964844,&quot;right&quot;:1.6929999589920044,&quot;top&quot;:0.3970000147819519},&quot;type&quot;:0}],&quot;type&quot;:0}"/>
  <p:tag name="KSO_WM_SLIDE_BACKGROUND" val="[&quot;general&quot;]"/>
  <p:tag name="KSO_WM_SLIDE_RATIO" val="1.777778"/>
  <p:tag name="KSO_WM_SLIDE_ID" val="diagram20212584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40"/>
  <p:tag name="KSO_WM_SLIDE_POSITION" val="0*0"/>
  <p:tag name="KSO_WM_TAG_VERSION" val="1.0"/>
  <p:tag name="KSO_WM_SLIDE_LAYOUT" val="a_d_f"/>
  <p:tag name="KSO_WM_SLIDE_LAYOUT_CNT" val="1_1_1"/>
  <p:tag name="KSO_WM_CHIP_INFOS" val="{&quot;type&quot;:0,&quot;layout_type&quot;:&quot;full&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a2ed51660c33b3b8e688ae"/>
  <p:tag name="KSO_WM_CHIP_FILLPROP" val="[[{&quot;text_align&quot;:&quot;cm&quot;,&quot;text_direction&quot;:&quot;horizontal&quot;,&quot;support_big_font&quot;:false,&quot;fill_id&quot;:&quot;4743f5eed83046a6b72c217d25ce9c61&quot;,&quot;fill_align&quot;:&quot;cm&quot;,&quot;chip_types&quot;:[&quot;picture&quot;]},{&quot;text_align&quot;:&quot;lb&quot;,&quot;text_direction&quot;:&quot;horizontal&quot;,&quot;support_big_font&quot;:false,&quot;fill_id&quot;:&quot;2271dd969db9450bbaab0bb1a01edd80&quot;,&quot;fill_align&quot;:&quot;lb&quot;,&quot;chip_types&quot;:[&quot;text&quot;,&quot;header&quot;]},{&quot;text_align&quot;:&quot;lt&quot;,&quot;text_direction&quot;:&quot;horizontal&quot;,&quot;support_big_font&quot;:false,&quot;fill_id&quot;:&quot;50bf7eeae6224896bc21c61b57bc9f76&quot;,&quot;fill_align&quot;:&quot;lt&quot;,&quot;chip_types&quot;:[&quot;text&quot;]}]]"/>
  <p:tag name="KSO_WM_CHIP_DECFILLPROP" val="[]"/>
  <p:tag name="KSO_WM_CHIP_GROUPID" val="5e9e635473d2384101fd9d01"/>
  <p:tag name="KSO_WM_SLIDE_BK_DARK_LIGHT" val="1"/>
  <p:tag name="KSO_WM_SLIDE_BACKGROUND_TYPE" val="general"/>
  <p:tag name="KSO_WM_SLIDE_SUPPORT_FEATURE_TYPE" val="0"/>
  <p:tag name="KSO_WM_TEMPLATE_ASSEMBLE_XID" val="60656f5d4054ed1e2fb808ab"/>
  <p:tag name="KSO_WM_TEMPLATE_ASSEMBLE_GROUPID" val="60656f5d4054ed1e2fb808ab"/>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12584_1*a*1"/>
  <p:tag name="KSO_WM_TEMPLATE_CATEGORY" val="diagram"/>
  <p:tag name="KSO_WM_TEMPLATE_INDEX" val="20212584"/>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e89ca016c0e34834adfafe213b2c0ac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26b0ef84b79419291b73101f9bbd845"/>
  <p:tag name="KSO_WM_UNIT_TEXT_FILL_FORE_SCHEMECOLOR_INDEX_BRIGHTNESS" val="0"/>
  <p:tag name="KSO_WM_UNIT_TEXT_FILL_FORE_SCHEMECOLOR_INDEX" val="13"/>
  <p:tag name="KSO_WM_UNIT_TEXT_FILL_TYPE" val="1"/>
  <p:tag name="KSO_WM_TEMPLATE_ASSEMBLE_XID" val="60656f5d4054ed1e2fb808ab"/>
  <p:tag name="KSO_WM_TEMPLATE_ASSEMBLE_GROUPID" val="60656f5d4054ed1e2fb808ab"/>
</p:tagLst>
</file>

<file path=ppt/tags/tag49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584_1*f*1"/>
  <p:tag name="KSO_WM_TEMPLATE_CATEGORY" val="diagram"/>
  <p:tag name="KSO_WM_TEMPLATE_INDEX" val="20212584"/>
  <p:tag name="KSO_WM_UNIT_LAYERLEVEL" val="1"/>
  <p:tag name="KSO_WM_TAG_VERSION" val="1.0"/>
  <p:tag name="KSO_WM_BEAUTIFY_FLAG" val="#wm#"/>
  <p:tag name="KSO_WM_UNIT_DEFAULT_FONT" val="14;20;2"/>
  <p:tag name="KSO_WM_UNIT_BLOCK" val="0"/>
  <p:tag name="KSO_WM_UNIT_VALUE" val="70"/>
  <p:tag name="KSO_WM_UNIT_SHOW_EDIT_AREA_INDICATION" val="1"/>
  <p:tag name="KSO_WM_CHIP_GROUPID" val="5e6b05596848fb12bee65ac8"/>
  <p:tag name="KSO_WM_CHIP_XID" val="5e6b05596848fb12bee65aca"/>
  <p:tag name="KSO_WM_UNIT_DEC_AREA_ID" val="4cf96fb0d3a442e68dd96342e4bff7e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a35014734ca84e728ecf33760e0c7f1d"/>
  <p:tag name="KSO_WM_UNIT_TEXT_FILL_FORE_SCHEMECOLOR_INDEX_BRIGHTNESS" val="0.25"/>
  <p:tag name="KSO_WM_UNIT_TEXT_FILL_FORE_SCHEMECOLOR_INDEX" val="13"/>
  <p:tag name="KSO_WM_UNIT_TEXT_FILL_TYPE" val="1"/>
  <p:tag name="KSO_WM_TEMPLATE_ASSEMBLE_XID" val="60656f5d4054ed1e2fb808ab"/>
  <p:tag name="KSO_WM_TEMPLATE_ASSEMBLE_GROUPID" val="60656f5d4054ed1e2fb808ab"/>
</p:tagLst>
</file>

<file path=ppt/tags/tag492.xml><?xml version="1.0" encoding="utf-8"?>
<p:tagLst xmlns:a="http://schemas.openxmlformats.org/drawingml/2006/main" xmlns:r="http://schemas.openxmlformats.org/officeDocument/2006/relationships" xmlns:p="http://schemas.openxmlformats.org/presentationml/2006/main">
  <p:tag name="KSO_WM_SPECIAL_SOURCE" val="bdnull"/>
  <p:tag name="KSO_WM_BEAUTIFY_FLAG" val="#wm#"/>
  <p:tag name="KSO_WM_TEMPLATE_CATEGORY" val="diagram"/>
  <p:tag name="KSO_WM_TEMPLATE_INDEX" val="20217097"/>
  <p:tag name="KSO_WM_SLIDE_ID" val="diagram20217097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1-04-01T16:16:32&quot;,&quot;maxSize&quot;:{&quot;size1&quot;:57.5},&quot;minSize&quot;:{&quot;size1&quot;:32.600000000000001},&quot;normalSize&quot;:{&quot;size1&quot;:41.193750000000001},&quot;subLayout&quot;:[{&quot;id&quot;:&quot;2021-04-01T16:16:32&quot;,&quot;maxSize&quot;:{&quot;size1&quot;:56.572178953665272},&quot;minSize&quot;:{&quot;size1&quot;:20.972178953665274},&quot;normalSize&quot;:{&quot;size1&quot;:28.205512286998605},&quot;subLayout&quot;:[{&quot;id&quot;:&quot;2021-04-01T16:16:32&quot;,&quot;margin&quot;:{&quot;bottom&quot;:0.026000002399086952,&quot;left&quot;:2.5399999618530273,&quot;right&quot;:0.026000002399086952,&quot;top&quot;:1.6929999589920044},&quot;type&quot;:0},{&quot;id&quot;:&quot;2021-04-01T16:16:32&quot;,&quot;margin&quot;:{&quot;bottom&quot;:1.6929999589920044,&quot;left&quot;:2.5399999618530273,&quot;right&quot;:0.026000002399086952,&quot;top&quot;:0.79199999570846558},&quot;type&quot;:0}],&quot;type&quot;:0},{&quot;id&quot;:&quot;2021-04-01T16:16:32&quot;,&quot;margin&quot;:{&quot;bottom&quot;:0,&quot;left&quot;:1.6670000553131104,&quot;right&quot;:0,&quot;top&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a57998712faa657abf3"/>
  <p:tag name="KSO_WM_CHIP_FILLPROP" val="[[{&quot;text_align&quot;:&quot;cm&quot;,&quot;text_direction&quot;:&quot;horizontal&quot;,&quot;support_features&quot;:[&quot;creativepic&quot;],&quot;support_big_font&quot;:false,&quot;picture_toward&quot;:1,&quot;picture_dockside&quot;:[&quot;cb&quot;,&quot;rm&quot;,&quot;ct&quot;],&quot;fill_id&quot;:&quot;8d116bd8b1074587a970747df3fba75a&quot;,&quot;fill_align&quot;:&quot;cm&quot;,&quot;chip_types&quot;:[&quot;picture&quot;]},{&quot;text_align&quot;:&quot;lb&quot;,&quot;text_direction&quot;:&quot;horizontal&quot;,&quot;support_big_font&quot;:false,&quot;picture_toward&quot;:0,&quot;picture_dockside&quot;:[],&quot;fill_id&quot;:&quot;0c52f29da84d4a8fa032b62f9d0b0d9e&quot;,&quot;fill_align&quot;:&quot;lb&quot;,&quot;chip_types&quot;:[&quot;text&quot;,&quot;header&quot;]},{&quot;text_align&quot;:&quot;lt&quot;,&quot;text_direction&quot;:&quot;horizontal&quot;,&quot;support_big_font&quot;:false,&quot;picture_toward&quot;:0,&quot;picture_dockside&quot;:[],&quot;fill_id&quot;:&quot;1d610f50166043debd746d9fc47ffedb&quot;,&quot;fill_align&quot;:&quot;lt&quot;,&quot;chip_types&quot;:[&quot;text&quot;]}]]"/>
  <p:tag name="KSO_WM_CHIP_DECFILLPROP" val="[]"/>
  <p:tag name="KSO_WM_SLIDE_TYPE" val="text"/>
  <p:tag name="KSO_WM_SLIDE_SIZE" val="888*540"/>
  <p:tag name="KSO_WM_SLIDE_POSITION" val="72*0"/>
  <p:tag name="KSO_WM_CHIP_GROUPID" val="5fadfa57998712faa657abf2"/>
  <p:tag name="KSO_WM_SLIDE_BK_DARK_LIGHT" val="1"/>
  <p:tag name="KSO_WM_SLIDE_BACKGROUND_TYPE" val="general"/>
  <p:tag name="KSO_WM_SLIDE_SUPPORT_FEATURE_TYPE" val="8"/>
  <p:tag name="KSO_WM_SLIDE_SUBTYPE" val="picTxt"/>
  <p:tag name="KSO_WM_TEMPLATE_ASSEMBLE_XID" val="606570604054ed1e2fb814e9"/>
  <p:tag name="KSO_WM_TEMPLATE_ASSEMBLE_GROUPID" val="606570604054ed1e2fb814e9"/>
</p:tagLst>
</file>

<file path=ppt/tags/tag49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9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97_1*a*1"/>
  <p:tag name="KSO_WM_TEMPLATE_CATEGORY" val="diagram"/>
  <p:tag name="KSO_WM_TEMPLATE_INDEX" val="20217097"/>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7f14af1609284ea0b607822725b8c5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15546f7fe9064abe988ac6502b0bb09f"/>
  <p:tag name="KSO_WM_UNIT_TEXT_FILL_FORE_SCHEMECOLOR_INDEX_BRIGHTNESS" val="0"/>
  <p:tag name="KSO_WM_UNIT_TEXT_FILL_FORE_SCHEMECOLOR_INDEX" val="13"/>
  <p:tag name="KSO_WM_UNIT_TEXT_FILL_TYPE" val="1"/>
  <p:tag name="KSO_WM_TEMPLATE_ASSEMBLE_XID" val="606570604054ed1e2fb814e9"/>
  <p:tag name="KSO_WM_TEMPLATE_ASSEMBLE_GROUPID" val="606570604054ed1e2fb814e9"/>
</p:tagLst>
</file>

<file path=ppt/tags/tag495.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97_1*f*1"/>
  <p:tag name="KSO_WM_TEMPLATE_CATEGORY" val="diagram"/>
  <p:tag name="KSO_WM_TEMPLATE_INDEX" val="20217097"/>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0347f9784f64ccca9123b27c1d2bbd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d39d7b218794cc0bc8d550570994862"/>
  <p:tag name="KSO_WM_UNIT_TEXT_FILL_FORE_SCHEMECOLOR_INDEX_BRIGHTNESS" val="0.25"/>
  <p:tag name="KSO_WM_UNIT_TEXT_FILL_FORE_SCHEMECOLOR_INDEX" val="13"/>
  <p:tag name="KSO_WM_UNIT_TEXT_FILL_TYPE" val="1"/>
  <p:tag name="KSO_WM_TEMPLATE_ASSEMBLE_XID" val="606570604054ed1e2fb814e9"/>
  <p:tag name="KSO_WM_TEMPLATE_ASSEMBLE_GROUPID" val="606570604054ed1e2fb814e9"/>
</p:tagLst>
</file>

<file path=ppt/tags/tag496.xml><?xml version="1.0" encoding="utf-8"?>
<p:tagLst xmlns:a="http://schemas.openxmlformats.org/drawingml/2006/main" xmlns:r="http://schemas.openxmlformats.org/officeDocument/2006/relationships" xmlns:p="http://schemas.openxmlformats.org/presentationml/2006/main">
  <p:tag name="KSO_WM_SPECIAL_SOURCE" val="bdnull"/>
  <p:tag name="KSO_WM_SLIDE_LAYOUT_INFO" val="{&quot;direction&quot;:1,&quot;id&quot;:&quot;2021-04-01T15:58:59&quot;,&quot;maxSize&quot;:{&quot;size1&quot;:46.299999999999997},&quot;minSize&quot;:{&quot;size1&quot;:46.299999999999997},&quot;normalSize&quot;:{&quot;size1&quot;:46.299999999999997},&quot;subLayout&quot;:[{&quot;id&quot;:&quot;2021-04-01T15:58:59&quot;,&quot;margin&quot;:{&quot;bottom&quot;:0,&quot;left&quot;:2.1170001029968262,&quot;right&quot;:0,&quot;top&quot;:0},&quot;type&quot;:0},{&quot;id&quot;:&quot;2021-04-01T15:58:59&quot;,&quot;maxSize&quot;:{&quot;size1&quot;:33.199628171488577},&quot;minSize&quot;:{&quot;size1&quot;:33.199628171488577},&quot;normalSize&quot;:{&quot;size1&quot;:33.199628171488577},&quot;subLayout&quot;:[{&quot;id&quot;:&quot;2021-04-01T15:58:59&quot;,&quot;margin&quot;:{&quot;bottom&quot;:0.84700000286102295,&quot;left&quot;:2.0899999141693115,&quot;right&quot;:1.6929999589920044,&quot;top&quot;:2.9630000591278076},&quot;type&quot;:0},{&quot;id&quot;:&quot;2021-04-01T15:58:59&quot;,&quot;margin&quot;:{&quot;bottom&quot;:1.6929999589920044,&quot;left&quot;:2.0899999141693115,&quot;right&quot;:1.6929999589920044,&quot;top&quot;:0.84700000286102295},&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big_font&quot;:false,&quot;picture_toward&quot;:0,&quot;picture_dockside&quot;:[],&quot;fill_id&quot;:&quot;07adfc92f9a148ad9811d167e7384d57&quot;,&quot;fill_align&quot;:&quot;cm&quot;,&quot;chip_types&quot;:[&quot;picture&quot;]},{&quot;text_align&quot;:&quot;lm&quot;,&quot;text_direction&quot;:&quot;horizontal&quot;,&quot;support_big_font&quot;:false,&quot;picture_toward&quot;:0,&quot;picture_dockside&quot;:[],&quot;fill_id&quot;:&quot;1dd391698623409d8eb75585607645b5&quot;,&quot;fill_align&quot;:&quot;lm&quot;,&quot;chip_types&quot;:[&quot;header&quot;]},{&quot;text_align&quot;:&quot;lm&quot;,&quot;text_direction&quot;:&quot;horizontal&quot;,&quot;support_big_font&quot;:false,&quot;picture_toward&quot;:0,&quot;picture_dockside&quot;:[],&quot;fill_id&quot;:&quot;c3291d38a76843e2a50649562753f489&quot;,&quot;fill_align&quot;:&quot;lm&quot;,&quot;chip_types&quot;:[&quot;text&quot;]}]]"/>
  <p:tag name="KSO_WM_SLIDE_CAN_ADD_NAVIGATION" val="1"/>
  <p:tag name="KSO_WM_SLIDE_ID" val="diagram2021652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216523"/>
  <p:tag name="KSO_WM_SLIDE_LAYOUT" val="a_d_f"/>
  <p:tag name="KSO_WM_SLIDE_LAYOUT_CNT" val="1_1_1"/>
  <p:tag name="KSO_WM_CHIP_XID" val="5f320bf79c36e2348c3efaf8"/>
  <p:tag name="KSO_WM_CHIP_DECFILLPROP" val="[]"/>
  <p:tag name="KSO_WM_CHIP_GROUPID" val="5f320bf79c36e2348c3efaf7"/>
  <p:tag name="KSO_WM_SLIDE_BK_DARK_LIGHT" val="1"/>
  <p:tag name="KSO_WM_SLIDE_BACKGROUND_TYPE" val="general"/>
  <p:tag name="KSO_WM_SLIDE_SUPPORT_FEATURE_TYPE" val="0"/>
  <p:tag name="KSO_WM_TEMPLATE_ASSEMBLE_XID" val="60656fa94054ed1e2fb80e98"/>
  <p:tag name="KSO_WM_TEMPLATE_ASSEMBLE_GROUPID" val="60656fa94054ed1e2fb80e98"/>
</p:tagLst>
</file>

<file path=ppt/tags/tag49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9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6523_1*a*1"/>
  <p:tag name="KSO_WM_TEMPLATE_CATEGORY" val="diagram"/>
  <p:tag name="KSO_WM_TEMPLATE_INDEX" val="20216523"/>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37bde6fee08407f96058bfa45f7771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8580d942ddc047b79d1797bdc830ad08"/>
  <p:tag name="KSO_WM_UNIT_TEXT_FILL_FORE_SCHEMECOLOR_INDEX_BRIGHTNESS" val="0"/>
  <p:tag name="KSO_WM_UNIT_TEXT_FILL_FORE_SCHEMECOLOR_INDEX" val="13"/>
  <p:tag name="KSO_WM_UNIT_TEXT_FILL_TYPE" val="1"/>
  <p:tag name="KSO_WM_TEMPLATE_ASSEMBLE_XID" val="60656fa94054ed1e2fb80e98"/>
  <p:tag name="KSO_WM_TEMPLATE_ASSEMBLE_GROUPID" val="60656fa94054ed1e2fb80e98"/>
</p:tagLst>
</file>

<file path=ppt/tags/tag499.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523_1*f*1"/>
  <p:tag name="KSO_WM_TEMPLATE_CATEGORY" val="diagram"/>
  <p:tag name="KSO_WM_TEMPLATE_INDEX" val="20216523"/>
  <p:tag name="KSO_WM_UNIT_LAYERLEVEL" val="1"/>
  <p:tag name="KSO_WM_TAG_VERSION" val="1.0"/>
  <p:tag name="KSO_WM_BEAUTIFY_FLAG" val="#wm#"/>
  <p:tag name="KSO_WM_UNIT_DEFAULT_FONT" val="14;20;2"/>
  <p:tag name="KSO_WM_UNIT_BLOCK" val="0"/>
  <p:tag name="KSO_WM_UNIT_VALUE" val="160"/>
  <p:tag name="KSO_WM_UNIT_SHOW_EDIT_AREA_INDICATION" val="1"/>
  <p:tag name="KSO_WM_CHIP_GROUPID" val="5e6b05596848fb12bee65ac8"/>
  <p:tag name="KSO_WM_CHIP_XID" val="5e6b05596848fb12bee65aca"/>
  <p:tag name="KSO_WM_UNIT_DEC_AREA_ID" val="1a2b70429ffd41acb53f4e5fabfd71a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045fa50df594bd6bf72bdbed45df70a"/>
  <p:tag name="KSO_WM_UNIT_TEXT_FILL_FORE_SCHEMECOLOR_INDEX_BRIGHTNESS" val="0.25"/>
  <p:tag name="KSO_WM_UNIT_TEXT_FILL_FORE_SCHEMECOLOR_INDEX" val="13"/>
  <p:tag name="KSO_WM_UNIT_TEXT_FILL_TYPE" val="1"/>
  <p:tag name="KSO_WM_TEMPLATE_ASSEMBLE_XID" val="60656fa94054ed1e2fb80e98"/>
  <p:tag name="KSO_WM_TEMPLATE_ASSEMBLE_GROUPID" val="60656fa94054ed1e2fb80e98"/>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0.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1367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3673"/>
  <p:tag name="KSO_WM_SLIDE_LAYOUT" val="a_f"/>
  <p:tag name="KSO_WM_SLIDE_LAYOUT_CNT" val="1_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1-04-01T15:14:58&quot;,&quot;maxSize&quot;:{&quot;size1&quot;:31.100000000000001},&quot;minSize&quot;:{&quot;size1&quot;:20},&quot;normalSize&quot;:{&quot;size1&quot;:20.000185185185181},&quot;subLayout&quot;:[{&quot;id&quot;:&quot;2021-04-01T15:14:58&quot;,&quot;margin&quot;:{&quot;bottom&quot;:0.21199998259544373,&quot;left&quot;:1.6929999589920044,&quot;right&quot;:1.6929999589920044,&quot;top&quot;:1.6929999589920044},&quot;type&quot;:0},{&quot;id&quot;:&quot;2021-04-01T15:14:58&quot;,&quot;margin&quot;:{&quot;bottom&quot;:2.1170001029968262,&quot;left&quot;:5.5029997825622559,&quot;right&quot;:5.5029997825622559,&quot;top&quot;:1.6929999589920044},&quot;type&quot;:0}],&quot;type&quot;:0}"/>
  <p:tag name="KSO_WM_SLIDE_BACKGROUND" val="[&quot;general&quot;]"/>
  <p:tag name="KSO_WM_SLIDE_RATIO" val="1.777778"/>
  <p:tag name="KSO_WM_SLIDE_SIZE" val="864*420"/>
  <p:tag name="KSO_WM_SLIDE_POSITION" val="47*4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75b553136823a5e61e2"/>
  <p:tag name="KSO_WM_CHIP_FILLPROP" val="[[{&quot;text_align&quot;:&quot;ct&quot;,&quot;text_direction&quot;:&quot;horizontal&quot;,&quot;support_big_font&quot;:false,&quot;picture_toward&quot;:0,&quot;picture_dockside&quot;:[],&quot;fill_id&quot;:&quot;f4e552a498f24ec88a7a49012f3332fe&quot;,&quot;fill_align&quot;:&quot;ct&quot;,&quot;chip_types&quot;:[&quot;header&quot;]},{&quot;text_align&quot;:&quot;lm&quot;,&quot;text_direction&quot;:&quot;horizontal&quot;,&quot;support_features&quot;:[&quot;collage&quot;],&quot;support_big_font&quot;:false,&quot;picture_toward&quot;:0,&quot;picture_dockside&quot;:[],&quot;fill_id&quot;:&quot;174da224636a4d3fbb0d51f2ce0d7c1d&quot;,&quot;fill_align&quot;:&quot;cm&quot;,&quot;chip_types&quot;:[&quot;pictext&quot;,&quot;text&quot;,&quot;picture&quot;,&quot;table&quot;,&quot;video&quot;]}]]"/>
  <p:tag name="FIXED_XID_TMP" val="5f5ee1ca4d6848d78f644aed"/>
  <p:tag name="KSO_WM_CHIP_DECFILLPROP" val="[]"/>
  <p:tag name="KSO_WM_SLIDE_CAN_ADD_NAVIGATION" val="1"/>
  <p:tag name="KSO_WM_CHIP_GROUPID" val="5f5ee1ca4d6848d78f644aed"/>
  <p:tag name="KSO_WM_SLIDE_BK_DARK_LIGHT" val="1"/>
  <p:tag name="KSO_WM_SLIDE_BACKGROUND_TYPE" val="general"/>
  <p:tag name="KSO_WM_SLIDE_SUPPORT_FEATURE_TYPE" val="0"/>
  <p:tag name="KSO_WM_TEMPLATE_ASSEMBLE_XID" val="60656eb54054ed1e2fb7fe8f"/>
  <p:tag name="KSO_WM_TEMPLATE_ASSEMBLE_GROUPID" val="60656eb54054ed1e2fb7fe8f"/>
</p:tagLst>
</file>

<file path=ppt/tags/tag50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0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13673_1*a*1"/>
  <p:tag name="KSO_WM_TEMPLATE_CATEGORY" val="diagram"/>
  <p:tag name="KSO_WM_TEMPLATE_INDEX" val="2021367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37919134acb4a51bbcb8f9b6695098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cb75ab1854554ce1b4f35158b54f7333"/>
  <p:tag name="KSO_WM_UNIT_TEXT_FILL_FORE_SCHEMECOLOR_INDEX_BRIGHTNESS" val="0"/>
  <p:tag name="KSO_WM_UNIT_TEXT_FILL_FORE_SCHEMECOLOR_INDEX" val="13"/>
  <p:tag name="KSO_WM_UNIT_TEXT_FILL_TYPE" val="1"/>
  <p:tag name="KSO_WM_TEMPLATE_ASSEMBLE_XID" val="60656eb54054ed1e2fb7fe8f"/>
  <p:tag name="KSO_WM_TEMPLATE_ASSEMBLE_GROUPID" val="60656eb54054ed1e2fb7fe8f"/>
</p:tagLst>
</file>

<file path=ppt/tags/tag503.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673_1*f*1"/>
  <p:tag name="KSO_WM_TEMPLATE_CATEGORY" val="diagram"/>
  <p:tag name="KSO_WM_TEMPLATE_INDEX" val="20213673"/>
  <p:tag name="KSO_WM_UNIT_LAYERLEVEL" val="1"/>
  <p:tag name="KSO_WM_TAG_VERSION" val="1.0"/>
  <p:tag name="KSO_WM_BEAUTIFY_FLAG" val="#wm#"/>
  <p:tag name="KSO_WM_UNIT_DEFAULT_FONT" val="14;20;2"/>
  <p:tag name="KSO_WM_UNIT_BLOCK" val="0"/>
  <p:tag name="KSO_WM_UNIT_VALUE" val="225"/>
  <p:tag name="KSO_WM_UNIT_SHOW_EDIT_AREA_INDICATION" val="1"/>
  <p:tag name="KSO_WM_CHIP_GROUPID" val="5e6b05596848fb12bee65ac8"/>
  <p:tag name="KSO_WM_CHIP_XID" val="5e6b05596848fb12bee65aca"/>
  <p:tag name="KSO_WM_UNIT_DEC_AREA_ID" val="c5974a3a47a7438db28ffdaeb587b9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2b0899fbad14fb9990a409e9b2989d8"/>
  <p:tag name="KSO_WM_UNIT_SUPPORT_UNIT_TYPE" val="[&quot;d&quot;,&quot;β&quot;,&quot;θ&quot;]"/>
  <p:tag name="KSO_WM_UNIT_TEXT_FILL_FORE_SCHEMECOLOR_INDEX_BRIGHTNESS" val="0.25"/>
  <p:tag name="KSO_WM_UNIT_TEXT_FILL_FORE_SCHEMECOLOR_INDEX" val="13"/>
  <p:tag name="KSO_WM_UNIT_TEXT_FILL_TYPE" val="1"/>
  <p:tag name="KSO_WM_TEMPLATE_ASSEMBLE_XID" val="60656eb54054ed1e2fb7fe8f"/>
  <p:tag name="KSO_WM_TEMPLATE_ASSEMBLE_GROUPID" val="60656eb54054ed1e2fb7fe8f"/>
</p:tagLst>
</file>

<file path=ppt/tags/tag5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73_1*i*1"/>
  <p:tag name="KSO_WM_TEMPLATE_CATEGORY" val="diagram"/>
  <p:tag name="KSO_WM_TEMPLATE_INDEX" val="20213673"/>
  <p:tag name="KSO_WM_UNIT_LAYERLEVEL" val="1"/>
  <p:tag name="KSO_WM_TAG_VERSION" val="1.0"/>
  <p:tag name="KSO_WM_BEAUTIFY_FLAG" val="#wm#"/>
  <p:tag name="KSO_WM_UNIT_BLOCK" val="0"/>
  <p:tag name="KSO_WM_UNIT_SM_LIMIT_TYPE" val="2"/>
  <p:tag name="KSO_WM_UNIT_DEC_AREA_ID" val="77a68b76df7a44bd8803cebad9e0ff01"/>
  <p:tag name="KSO_WM_UNIT_DECORATE_INFO" val="{&quot;DecorateInfoH&quot;:{&quot;IsAbs&quot;:false},&quot;DecorateInfoW&quot;:{&quot;IsAbs&quot;:false},&quot;DecorateInfoX&quot;:{&quot;IsAbs&quot;:false,&quot;Pos&quot;:1},&quot;DecorateInfoY&quot;:{&quot;IsAbs&quot;:false,&quot;Pos&quot;:1},&quot;ReferentInfo&quot;:{&quot;Id&quot;:&quot;c5974a3a47a7438db28ffdaeb587b99c&quot;,&quot;X&quot;:{&quot;Pos&quot;:1},&quot;Y&quot;:{&quot;Pos&quot;:1}},&quot;whChangeMode&quot;:1}"/>
  <p:tag name="KSO_WM_CHIP_GROUPID" val="5f5ee1ca4d6848d78f644aed"/>
  <p:tag name="KSO_WM_CHIP_XID" val="5f69675b553136823a5e61e2"/>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450"/>
  <p:tag name="KSO_WM_TEMPLATE_ASSEMBLE_XID" val="60656eb54054ed1e2fb7fe8f"/>
  <p:tag name="KSO_WM_TEMPLATE_ASSEMBLE_GROUPID" val="60656eb54054ed1e2fb7fe8f"/>
</p:tagLst>
</file>

<file path=ppt/tags/tag5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73_1*i*2"/>
  <p:tag name="KSO_WM_TEMPLATE_CATEGORY" val="diagram"/>
  <p:tag name="KSO_WM_TEMPLATE_INDEX" val="20213673"/>
  <p:tag name="KSO_WM_UNIT_LAYERLEVEL" val="1"/>
  <p:tag name="KSO_WM_TAG_VERSION" val="1.0"/>
  <p:tag name="KSO_WM_BEAUTIFY_FLAG" val="#wm#"/>
  <p:tag name="KSO_WM_UNIT_BLOCK" val="0"/>
  <p:tag name="KSO_WM_UNIT_SM_LIMIT_TYPE" val="0"/>
  <p:tag name="KSO_WM_UNIT_DEC_AREA_ID" val="f8361c95c6a14706b337364fb1f6f01e"/>
  <p:tag name="KSO_WM_UNIT_DECORATE_INFO" val="{&quot;DecorateInfoH&quot;:{&quot;IsAbs&quot;:true},&quot;DecorateInfoW&quot;:{&quot;IsAbs&quot;:true},&quot;DecorateInfoX&quot;:{&quot;IsAbs&quot;:true,&quot;Pos&quot;:0},&quot;DecorateInfoY&quot;:{&quot;IsAbs&quot;:true,&quot;Pos&quot;:0},&quot;ReferentInfo&quot;:{&quot;Id&quot;:&quot;c5974a3a47a7438db28ffdaeb587b99c&quot;,&quot;X&quot;:{&quot;Pos&quot;:2},&quot;Y&quot;:{&quot;Pos&quot;:0}},&quot;whChangeMode&quot;:0}"/>
  <p:tag name="KSO_WM_CHIP_GROUPID" val="5f5ee1ca4d6848d78f644aed"/>
  <p:tag name="KSO_WM_CHIP_XID" val="5f69675b553136823a5e61e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6eb54054ed1e2fb7fe8f"/>
  <p:tag name="KSO_WM_TEMPLATE_ASSEMBLE_GROUPID" val="60656eb54054ed1e2fb7fe8f"/>
</p:tagLst>
</file>

<file path=ppt/tags/tag5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73_1*i*3"/>
  <p:tag name="KSO_WM_TEMPLATE_CATEGORY" val="diagram"/>
  <p:tag name="KSO_WM_TEMPLATE_INDEX" val="20213673"/>
  <p:tag name="KSO_WM_UNIT_LAYERLEVEL" val="1"/>
  <p:tag name="KSO_WM_TAG_VERSION" val="1.0"/>
  <p:tag name="KSO_WM_BEAUTIFY_FLAG" val="#wm#"/>
  <p:tag name="KSO_WM_UNIT_BLOCK" val="0"/>
  <p:tag name="KSO_WM_UNIT_SM_LIMIT_TYPE" val="0"/>
  <p:tag name="KSO_WM_UNIT_DEC_AREA_ID" val="78eaa76c012f411782417439eb047a85"/>
  <p:tag name="KSO_WM_UNIT_DECORATE_INFO" val="{&quot;DecorateInfoH&quot;:{&quot;IsAbs&quot;:true},&quot;DecorateInfoW&quot;:{&quot;IsAbs&quot;:true},&quot;DecorateInfoX&quot;:{&quot;IsAbs&quot;:true,&quot;Pos&quot;:2},&quot;DecorateInfoY&quot;:{&quot;IsAbs&quot;:true,&quot;Pos&quot;:2},&quot;ReferentInfo&quot;:{&quot;Id&quot;:&quot;c5974a3a47a7438db28ffdaeb587b99c&quot;,&quot;X&quot;:{&quot;Pos&quot;:0},&quot;Y&quot;:{&quot;Pos&quot;:2}},&quot;whChangeMode&quot;:0}"/>
  <p:tag name="KSO_WM_CHIP_GROUPID" val="5f5ee1ca4d6848d78f644aed"/>
  <p:tag name="KSO_WM_CHIP_XID" val="5f69675b553136823a5e61e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
  <p:tag name="KSO_WM_TEMPLATE_ASSEMBLE_XID" val="60656eb54054ed1e2fb7fe8f"/>
  <p:tag name="KSO_WM_TEMPLATE_ASSEMBLE_GROUPID" val="60656eb54054ed1e2fb7fe8f"/>
</p:tagLst>
</file>

<file path=ppt/tags/tag507.xml><?xml version="1.0" encoding="utf-8"?>
<p:tagLst xmlns:a="http://schemas.openxmlformats.org/drawingml/2006/main" xmlns:r="http://schemas.openxmlformats.org/officeDocument/2006/relationships" xmlns:p="http://schemas.openxmlformats.org/presentationml/2006/main">
  <p:tag name="KSO_WM_SPECIAL_SOURCE" val="bdnull"/>
  <p:tag name="KSO_WM_SLIDE_LAYOUT_INFO" val="{&quot;direction&quot;:1,&quot;id&quot;:&quot;2021-04-01T16:16:05&quot;,&quot;maxSize&quot;:{&quot;size1&quot;:58.799999999999997},&quot;minSize&quot;:{&quot;size1&quot;:38.799999999999997},&quot;normalSize&quot;:{&quot;size1&quot;:42.23749999999999},&quot;subLayout&quot;:[{&quot;id&quot;:&quot;2021-04-01T16:16:05&quot;,&quot;maxSize&quot;:{&quot;size1&quot;:42.199686347113719},&quot;minSize&quot;:{&quot;size1&quot;:17.799686347113717},&quot;normalSize&quot;:{&quot;size1&quot;:29.933019680447053},&quot;subLayout&quot;:[{&quot;id&quot;:&quot;2021-04-01T16:16:05&quot;,&quot;margin&quot;:{&quot;bottom&quot;:1.2699999809265137,&quot;left&quot;:2.1170001029968262,&quot;right&quot;:0.026000002399086952,&quot;top&quot;:1.6929999589920044},&quot;type&quot;:0},{&quot;id&quot;:&quot;2021-04-01T16:16:05&quot;,&quot;margin&quot;:{&quot;bottom&quot;:1.6929999589920044,&quot;left&quot;:2.1170001029968262,&quot;right&quot;:0.026000002399086952,&quot;top&quot;:1.6929999589920044},&quot;type&quot;:0}],&quot;type&quot;:0},{&quot;id&quot;:&quot;2021-04-01T16:16:05&quot;,&quot;margin&quot;:{&quot;bottom&quot;:1.6929999589920044,&quot;left&quot;:1.6670000553131104,&quot;right&quot;:1.6929999589920044,&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b27998712faa657a7b0"/>
  <p:tag name="KSO_WM_CHIP_FILLPROP" val="[[{&quot;text_align&quot;:&quot;cm&quot;,&quot;text_direction&quot;:&quot;horizontal&quot;,&quot;support_features&quot;:[&quot;creativepic&quot;],&quot;support_big_font&quot;:false,&quot;picture_toward&quot;:1,&quot;picture_dockside&quot;:[],&quot;fill_id&quot;:&quot;c63a7e4072264d37bb9fc2fc7696d2ba&quot;,&quot;fill_align&quot;:&quot;cm&quot;,&quot;chip_types&quot;:[&quot;picture&quot;]},{&quot;text_align&quot;:&quot;lt&quot;,&quot;text_direction&quot;:&quot;horizontal&quot;,&quot;support_big_font&quot;:false,&quot;picture_toward&quot;:0,&quot;picture_dockside&quot;:[],&quot;fill_id&quot;:&quot;5d35ed4a31e74ee7b109b4a5825bd3a1&quot;,&quot;fill_align&quot;:&quot;lt&quot;,&quot;chip_types&quot;:[&quot;header&quot;]},{&quot;text_align&quot;:&quot;lt&quot;,&quot;text_direction&quot;:&quot;horizontal&quot;,&quot;support_big_font&quot;:false,&quot;picture_toward&quot;:0,&quot;picture_dockside&quot;:[],&quot;fill_id&quot;:&quot;1b84d96436fd4949826b9d5ad09a53d4&quot;,&quot;fill_align&quot;:&quot;lt&quot;,&quot;chip_types&quot;:[&quot;text&quot;]}]]"/>
  <p:tag name="KSO_WM_CHIP_DECFILLPROP" val="[]"/>
  <p:tag name="KSO_WM_SLIDE_ID" val="diagram20217069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69"/>
  <p:tag name="KSO_WM_SLIDE_LAYOUT" val="a_d_f"/>
  <p:tag name="KSO_WM_SLIDE_LAYOUT_CNT" val="1_1_1"/>
  <p:tag name="KSO_WM_SLIDE_TYPE" val="text"/>
  <p:tag name="KSO_WM_SLIDE_SIZE" val="912*444"/>
  <p:tag name="KSO_WM_SLIDE_POSITION" val="0*48"/>
  <p:tag name="KSO_WM_CHIP_GROUPID" val="5facfb27998712faa657a7af"/>
  <p:tag name="KSO_WM_SLIDE_BK_DARK_LIGHT" val="1"/>
  <p:tag name="KSO_WM_SLIDE_BACKGROUND_TYPE" val="general"/>
  <p:tag name="KSO_WM_SLIDE_SUPPORT_FEATURE_TYPE" val="8"/>
  <p:tag name="KSO_WM_SLIDE_SUBTYPE" val="picTxt"/>
  <p:tag name="KSO_WM_TEMPLATE_ASSEMBLE_XID" val="606570524054ed1e2fb814c2"/>
  <p:tag name="KSO_WM_TEMPLATE_ASSEMBLE_GROUPID" val="606570524054ed1e2fb814c2"/>
</p:tagLst>
</file>

<file path=ppt/tags/tag50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0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69_1*a*1"/>
  <p:tag name="KSO_WM_TEMPLATE_CATEGORY" val="diagram"/>
  <p:tag name="KSO_WM_TEMPLATE_INDEX" val="20217069"/>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d34eee6f014901845657622b69ecd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8226f64087744e1a8841c51db8703b1"/>
  <p:tag name="KSO_WM_UNIT_TEXT_FILL_FORE_SCHEMECOLOR_INDEX_BRIGHTNESS" val="0"/>
  <p:tag name="KSO_WM_UNIT_TEXT_FILL_FORE_SCHEMECOLOR_INDEX" val="13"/>
  <p:tag name="KSO_WM_UNIT_TEXT_FILL_TYPE" val="1"/>
  <p:tag name="KSO_WM_TEMPLATE_ASSEMBLE_XID" val="606570524054ed1e2fb814c2"/>
  <p:tag name="KSO_WM_TEMPLATE_ASSEMBLE_GROUPID" val="606570524054ed1e2fb814c2"/>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69_1*f*1"/>
  <p:tag name="KSO_WM_TEMPLATE_CATEGORY" val="diagram"/>
  <p:tag name="KSO_WM_TEMPLATE_INDEX" val="20217069"/>
  <p:tag name="KSO_WM_UNIT_LAYERLEVEL" val="1"/>
  <p:tag name="KSO_WM_TAG_VERSION" val="1.0"/>
  <p:tag name="KSO_WM_BEAUTIFY_FLAG" val="#wm#"/>
  <p:tag name="KSO_WM_UNIT_DEFAULT_FONT" val="14;20;2"/>
  <p:tag name="KSO_WM_UNIT_BLOCK" val="0"/>
  <p:tag name="KSO_WM_UNIT_VALUE" val="90"/>
  <p:tag name="KSO_WM_UNIT_SHOW_EDIT_AREA_INDICATION" val="1"/>
  <p:tag name="KSO_WM_CHIP_GROUPID" val="5e6b05596848fb12bee65ac8"/>
  <p:tag name="KSO_WM_CHIP_XID" val="5e6b05596848fb12bee65aca"/>
  <p:tag name="KSO_WM_UNIT_DEC_AREA_ID" val="46ab471ebe5046c689d117c3ccfe51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54ebfd14f7b44f1888c8f9819c6029a"/>
  <p:tag name="KSO_WM_UNIT_TEXT_FILL_FORE_SCHEMECOLOR_INDEX_BRIGHTNESS" val="0.25"/>
  <p:tag name="KSO_WM_UNIT_TEXT_FILL_FORE_SCHEMECOLOR_INDEX" val="13"/>
  <p:tag name="KSO_WM_UNIT_TEXT_FILL_TYPE" val="1"/>
  <p:tag name="KSO_WM_TEMPLATE_ASSEMBLE_XID" val="606570524054ed1e2fb814c2"/>
  <p:tag name="KSO_WM_TEMPLATE_ASSEMBLE_GROUPID" val="606570524054ed1e2fb814c2"/>
</p:tagLst>
</file>

<file path=ppt/tags/tag511.xml><?xml version="1.0" encoding="utf-8"?>
<p:tagLst xmlns:a="http://schemas.openxmlformats.org/drawingml/2006/main" xmlns:r="http://schemas.openxmlformats.org/officeDocument/2006/relationships" xmlns:p="http://schemas.openxmlformats.org/presentationml/2006/main">
  <p:tag name="KSO_WM_SPECIAL_SOURCE" val="bdnull"/>
  <p:tag name="KSO_WM_BEAUTIFY_FLAG" val="#wm#"/>
  <p:tag name="KSO_WM_TEMPLATE_CATEGORY" val="diagram"/>
  <p:tag name="KSO_WM_TEMPLATE_INDEX" val="20214760"/>
  <p:tag name="KSO_WM_SLIDE_LAYOUT_INFO" val="{&quot;direction&quot;:1,&quot;id&quot;:&quot;2021-04-01T14:56:23&quot;,&quot;maxSize&quot;:{&quot;size1&quot;:37.499622819304932},&quot;minSize&quot;:{&quot;size1&quot;:37.499622819304932},&quot;normalSize&quot;:{&quot;size1&quot;:37.499622819304932},&quot;subLayout&quot;:[{&quot;backgroundInfo&quot;:[{&quot;bottom&quot;:0,&quot;bottomAbs&quot;:false,&quot;left&quot;:0,&quot;leftAbs&quot;:false,&quot;right&quot;:0.13333333999999999,&quot;rightAbs&quot;:false,&quot;top&quot;:0,&quot;topAbs&quot;:false,&quot;type&quot;:&quot;leftRight&quot;}],&quot;id&quot;:&quot;2021-04-01T14:56:23&quot;,&quot;margin&quot;:{&quot;bottom&quot;:5.0799999237060547,&quot;left&quot;:1.6929999589920044,&quot;right&quot;:3.3870000839233398,&quot;top&quot;:3.3870000839233398},&quot;type&quot;:0},{&quot;id&quot;:&quot;2021-04-01T14:56:23&quot;,&quot;margin&quot;:{&quot;bottom&quot;:1.6929999589920044,&quot;left&quot;:0,&quot;right&quot;:1.6929999589920044,&quot;top&quot;:1.6929999589920044},&quot;type&quot;:0}],&quot;type&quot;:0}"/>
  <p:tag name="KSO_WM_SLIDE_BACKGROUND" val="[&quot;leftRight&quot;]"/>
  <p:tag name="KSO_WM_SLIDE_RATIO" val="1.777778"/>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cf6f21ddc3daf3fef3fc14"/>
  <p:tag name="KSO_WM_CHIP_FILLPROP" val="[[{&quot;fill_id&quot;:&quot;164c300f690d423ab1b6e3b65edb0bf9&quot;,&quot;fill_align&quot;:&quot;lt&quot;,&quot;text_align&quot;:&quot;lt&quot;,&quot;text_direction&quot;:&quot;horizontal&quot;,&quot;chip_types&quot;:[&quot;header&quot;]},{&quot;fill_id&quot;:&quot;722accd572074b41a2d4cf8c733c9957&quot;,&quot;fill_align&quot;:&quot;cm&quot;,&quot;text_align&quot;:&quot;lm&quot;,&quot;text_direction&quot;:&quot;horizontal&quot;,&quot;chip_types&quot;:[&quot;diagram&quot;,&quot;pictext&quot;,&quot;text&quot;,&quot;picture&quot;,&quot;chart&quot;,&quot;table&quot;,&quot;video&quot;],&quot;support_features&quot;:[&quot;collage&quot;,&quot;carousel&quot;]}]]"/>
  <p:tag name="KSO_WM_SLIDE_ID" val="diagram2021476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539"/>
  <p:tag name="KSO_WM_SLIDE_POSITION" val="0*0"/>
  <p:tag name="KSO_WM_TAG_VERSION" val="1.0"/>
  <p:tag name="KSO_WM_SLIDE_LAYOUT" val="a_d"/>
  <p:tag name="KSO_WM_SLIDE_LAYOUT_CNT" val="1_1"/>
  <p:tag name="KSO_WM_SLIDE_CAN_ADD_NAVIGATION" val="1"/>
  <p:tag name="KSO_WM_CHIP_GROUPID" val="5ed8bc23afe44fab1839c18c"/>
  <p:tag name="KSO_WM_SLIDE_BK_DARK_LIGHT" val="1"/>
  <p:tag name="KSO_WM_SLIDE_BACKGROUND_TYPE" val="leftRight"/>
  <p:tag name="KSO_WM_SLIDE_SUPPORT_FEATURE_TYPE" val="3"/>
  <p:tag name="KSO_WM_TEMPLATE_ASSEMBLE_XID" val="60656e664054ed1e2fb7f7d9"/>
  <p:tag name="KSO_WM_TEMPLATE_ASSEMBLE_GROUPID" val="60656e664054ed1e2fb7f7d9"/>
</p:tagLst>
</file>

<file path=ppt/tags/tag51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diagram20214760_1*a*1"/>
  <p:tag name="KSO_WM_TEMPLATE_CATEGORY" val="diagram"/>
  <p:tag name="KSO_WM_TEMPLATE_INDEX" val="20214760"/>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0c8b77c685a64f06a12bf6bf0ca1d8a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554b8b210b514375b48304094f33d2b7"/>
  <p:tag name="KSO_WM_UNIT_TEXT_FILL_FORE_SCHEMECOLOR_INDEX_BRIGHTNESS" val="0"/>
  <p:tag name="KSO_WM_UNIT_TEXT_FILL_FORE_SCHEMECOLOR_INDEX" val="13"/>
  <p:tag name="KSO_WM_UNIT_TEXT_FILL_TYPE" val="1"/>
  <p:tag name="KSO_WM_TEMPLATE_ASSEMBLE_XID" val="60656e664054ed1e2fb7f7d9"/>
  <p:tag name="KSO_WM_TEMPLATE_ASSEMBLE_GROUPID" val="60656e664054ed1e2fb7f7d9"/>
</p:tagLst>
</file>

<file path=ppt/tags/tag5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19169_2*l_h_i*1_1_2"/>
  <p:tag name="KSO_WM_TEMPLATE_CATEGORY" val="diagram"/>
  <p:tag name="KSO_WM_TEMPLATE_INDEX" val="20219169"/>
  <p:tag name="KSO_WM_UNIT_LAYERLEVEL" val="1_1_1"/>
  <p:tag name="KSO_WM_TAG_VERSION" val="1.0"/>
  <p:tag name="KSO_WM_BEAUTIFY_FLAG" val="#wm#"/>
  <p:tag name="KSO_WM_DIAGRAM_GROUP_CODE" val="l1-1"/>
  <p:tag name="KSO_WM_CHIP_GROUPID" val="60b9de79d573a1aeab43bc95"/>
  <p:tag name="KSO_WM_CHIP_XID" val="60b9de79d573a1aeab43bc96"/>
  <p:tag name="KSO_WM_ASSEMBLE_CHIP_INDEX" val="65438c4d71cd437bae5cdaea9fe882a2"/>
  <p:tag name="KSO_WM_UNIT_VALUE" val="0"/>
  <p:tag name="KSO_WM_UNIT_FILL_FORE_SCHEMECOLOR_INDEX_BRIGHTNESS" val="0"/>
  <p:tag name="KSO_WM_UNIT_FILL_FORE_SCHEMECOLOR_INDEX" val="5"/>
  <p:tag name="KSO_WM_UNIT_FILL_TYPE" val="1"/>
  <p:tag name="KSO_WM_UNIT_USESOURCEFORMAT_APPLY" val="1"/>
</p:tagLst>
</file>

<file path=ppt/tags/tag51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19169_2*l_h_f*1_1_1"/>
  <p:tag name="KSO_WM_TEMPLATE_CATEGORY" val="diagram"/>
  <p:tag name="KSO_WM_TEMPLATE_INDEX" val="20219169"/>
  <p:tag name="KSO_WM_UNIT_LAYERLEVEL" val="1_1_1"/>
  <p:tag name="KSO_WM_TAG_VERSION" val="1.0"/>
  <p:tag name="KSO_WM_BEAUTIFY_FLAG" val="#wm#"/>
  <p:tag name="KSO_WM_UNIT_VALUE" val="60"/>
  <p:tag name="KSO_WM_DIAGRAM_GROUP_CODE" val="l1-1"/>
  <p:tag name="KSO_WM_UNIT_PRESET_TEXT" val="单击此处输入你的正文，文字是您思想的提炼，为了最终演示发布的良好效果。"/>
  <p:tag name="KSO_WM_CHIP_GROUPID" val="60b9de79d573a1aeab43bc95"/>
  <p:tag name="KSO_WM_CHIP_XID" val="60b9de79d573a1aeab43bc96"/>
  <p:tag name="KSO_WM_ASSEMBLE_CHIP_INDEX" val="65438c4d71cd437bae5cdaea9fe882a2"/>
  <p:tag name="KSO_WM_UNIT_TEXT_FILL_FORE_SCHEMECOLOR_INDEX_BRIGHTNESS" val="0.25"/>
  <p:tag name="KSO_WM_UNIT_TEXT_FILL_FORE_SCHEMECOLOR_INDEX" val="13"/>
  <p:tag name="KSO_WM_UNIT_TEXT_FILL_TYPE" val="1"/>
  <p:tag name="KSO_WM_UNIT_USESOURCEFORMAT_APPLY" val="1"/>
</p:tagLst>
</file>

<file path=ppt/tags/tag5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19169_2*l_h_i*1_1_1"/>
  <p:tag name="KSO_WM_TEMPLATE_CATEGORY" val="diagram"/>
  <p:tag name="KSO_WM_TEMPLATE_INDEX" val="20219169"/>
  <p:tag name="KSO_WM_UNIT_LAYERLEVEL" val="1_1_1"/>
  <p:tag name="KSO_WM_TAG_VERSION" val="1.0"/>
  <p:tag name="KSO_WM_BEAUTIFY_FLAG" val="#wm#"/>
  <p:tag name="KSO_WM_DIAGRAM_GROUP_CODE" val="l1-1"/>
  <p:tag name="KSO_WM_CHIP_GROUPID" val="60b9de79d573a1aeab43bc95"/>
  <p:tag name="KSO_WM_CHIP_XID" val="60b9de79d573a1aeab43bc96"/>
  <p:tag name="KSO_WM_ASSEMBLE_CHIP_INDEX" val="65438c4d71cd437bae5cdaea9fe882a2"/>
  <p:tag name="KSO_WM_UNIT_VALUE" val="2"/>
  <p:tag name="KSO_WM_UNIT_TEXT_FILL_FORE_SCHEMECOLOR_INDEX_BRIGHTNESS" val="0"/>
  <p:tag name="KSO_WM_UNIT_TEXT_FILL_FORE_SCHEMECOLOR_INDEX" val="5"/>
  <p:tag name="KSO_WM_UNIT_TEXT_FILL_TYPE" val="1"/>
  <p:tag name="KSO_WM_UNIT_USESOURCEFORMAT_APPLY" val="1"/>
</p:tagLst>
</file>

<file path=ppt/tags/tag5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2"/>
  <p:tag name="KSO_WM_UNIT_ID" val="diagram20219169_2*l_h_i*1_2_2"/>
  <p:tag name="KSO_WM_TEMPLATE_CATEGORY" val="diagram"/>
  <p:tag name="KSO_WM_TEMPLATE_INDEX" val="20219169"/>
  <p:tag name="KSO_WM_UNIT_LAYERLEVEL" val="1_1_1"/>
  <p:tag name="KSO_WM_TAG_VERSION" val="1.0"/>
  <p:tag name="KSO_WM_BEAUTIFY_FLAG" val="#wm#"/>
  <p:tag name="KSO_WM_DIAGRAM_GROUP_CODE" val="l1-1"/>
  <p:tag name="KSO_WM_CHIP_GROUPID" val="60b9de79d573a1aeab43bc95"/>
  <p:tag name="KSO_WM_CHIP_XID" val="60b9de79d573a1aeab43bc96"/>
  <p:tag name="KSO_WM_ASSEMBLE_CHIP_INDEX" val="65438c4d71cd437bae5cdaea9fe882a2"/>
  <p:tag name="KSO_WM_UNIT_VALUE" val="0"/>
  <p:tag name="KSO_WM_UNIT_FILL_FORE_SCHEMECOLOR_INDEX_BRIGHTNESS" val="0"/>
  <p:tag name="KSO_WM_UNIT_FILL_FORE_SCHEMECOLOR_INDEX" val="7"/>
  <p:tag name="KSO_WM_UNIT_FILL_TYPE" val="1"/>
  <p:tag name="KSO_WM_UNIT_USESOURCEFORMAT_APPLY" val="1"/>
</p:tagLst>
</file>

<file path=ppt/tags/tag51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19169_2*l_h_f*1_2_1"/>
  <p:tag name="KSO_WM_TEMPLATE_CATEGORY" val="diagram"/>
  <p:tag name="KSO_WM_TEMPLATE_INDEX" val="20219169"/>
  <p:tag name="KSO_WM_UNIT_LAYERLEVEL" val="1_1_1"/>
  <p:tag name="KSO_WM_TAG_VERSION" val="1.0"/>
  <p:tag name="KSO_WM_BEAUTIFY_FLAG" val="#wm#"/>
  <p:tag name="KSO_WM_UNIT_VALUE" val="60"/>
  <p:tag name="KSO_WM_DIAGRAM_GROUP_CODE" val="l1-1"/>
  <p:tag name="KSO_WM_UNIT_PRESET_TEXT" val="单击此处输入你的正文，文字是您思想的提炼，为了最终演示发布的良好效果。"/>
  <p:tag name="KSO_WM_CHIP_GROUPID" val="60b9de79d573a1aeab43bc95"/>
  <p:tag name="KSO_WM_CHIP_XID" val="60b9de79d573a1aeab43bc96"/>
  <p:tag name="KSO_WM_ASSEMBLE_CHIP_INDEX" val="65438c4d71cd437bae5cdaea9fe882a2"/>
  <p:tag name="KSO_WM_UNIT_TEXT_FILL_FORE_SCHEMECOLOR_INDEX_BRIGHTNESS" val="0.25"/>
  <p:tag name="KSO_WM_UNIT_TEXT_FILL_FORE_SCHEMECOLOR_INDEX" val="13"/>
  <p:tag name="KSO_WM_UNIT_TEXT_FILL_TYPE" val="1"/>
  <p:tag name="KSO_WM_UNIT_USESOURCEFORMAT_APPLY" val="1"/>
</p:tagLst>
</file>

<file path=ppt/tags/tag5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19169_2*l_h_i*1_2_1"/>
  <p:tag name="KSO_WM_TEMPLATE_CATEGORY" val="diagram"/>
  <p:tag name="KSO_WM_TEMPLATE_INDEX" val="20219169"/>
  <p:tag name="KSO_WM_UNIT_LAYERLEVEL" val="1_1_1"/>
  <p:tag name="KSO_WM_TAG_VERSION" val="1.0"/>
  <p:tag name="KSO_WM_BEAUTIFY_FLAG" val="#wm#"/>
  <p:tag name="KSO_WM_DIAGRAM_GROUP_CODE" val="l1-1"/>
  <p:tag name="KSO_WM_CHIP_GROUPID" val="60b9de79d573a1aeab43bc95"/>
  <p:tag name="KSO_WM_CHIP_XID" val="60b9de79d573a1aeab43bc96"/>
  <p:tag name="KSO_WM_ASSEMBLE_CHIP_INDEX" val="65438c4d71cd437bae5cdaea9fe882a2"/>
  <p:tag name="KSO_WM_UNIT_VALUE" val="2"/>
  <p:tag name="KSO_WM_UNIT_TEXT_FILL_FORE_SCHEMECOLOR_INDEX_BRIGHTNESS" val="0"/>
  <p:tag name="KSO_WM_UNIT_TEXT_FILL_FORE_SCHEMECOLOR_INDEX" val="7"/>
  <p:tag name="KSO_WM_UNIT_TEXT_FILL_TYPE" val="1"/>
  <p:tag name="KSO_WM_UNIT_USESOURCEFORMAT_APPLY" val="1"/>
</p:tagLst>
</file>

<file path=ppt/tags/tag5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2"/>
  <p:tag name="KSO_WM_UNIT_ID" val="diagram20219169_2*l_h_i*1_3_2"/>
  <p:tag name="KSO_WM_TEMPLATE_CATEGORY" val="diagram"/>
  <p:tag name="KSO_WM_TEMPLATE_INDEX" val="20219169"/>
  <p:tag name="KSO_WM_UNIT_LAYERLEVEL" val="1_1_1"/>
  <p:tag name="KSO_WM_TAG_VERSION" val="1.0"/>
  <p:tag name="KSO_WM_BEAUTIFY_FLAG" val="#wm#"/>
  <p:tag name="KSO_WM_DIAGRAM_GROUP_CODE" val="l1-1"/>
  <p:tag name="KSO_WM_CHIP_GROUPID" val="60b9de79d573a1aeab43bc95"/>
  <p:tag name="KSO_WM_CHIP_XID" val="60b9de79d573a1aeab43bc96"/>
  <p:tag name="KSO_WM_ASSEMBLE_CHIP_INDEX" val="65438c4d71cd437bae5cdaea9fe882a2"/>
  <p:tag name="KSO_WM_UNIT_VALUE" val="0"/>
  <p:tag name="KSO_WM_UNIT_FILL_FORE_SCHEMECOLOR_INDEX_BRIGHTNESS" val="0"/>
  <p:tag name="KSO_WM_UNIT_FILL_FORE_SCHEMECOLOR_INDEX" val="9"/>
  <p:tag name="KSO_WM_UNI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19169_2*l_h_f*1_3_1"/>
  <p:tag name="KSO_WM_TEMPLATE_CATEGORY" val="diagram"/>
  <p:tag name="KSO_WM_TEMPLATE_INDEX" val="20219169"/>
  <p:tag name="KSO_WM_UNIT_LAYERLEVEL" val="1_1_1"/>
  <p:tag name="KSO_WM_TAG_VERSION" val="1.0"/>
  <p:tag name="KSO_WM_BEAUTIFY_FLAG" val="#wm#"/>
  <p:tag name="KSO_WM_UNIT_VALUE" val="60"/>
  <p:tag name="KSO_WM_DIAGRAM_GROUP_CODE" val="l1-1"/>
  <p:tag name="KSO_WM_UNIT_PRESET_TEXT" val="单击此处输入你的正文，文字是您思想的提炼，为了最终演示发布的良好效果。"/>
  <p:tag name="KSO_WM_CHIP_GROUPID" val="60b9de79d573a1aeab43bc95"/>
  <p:tag name="KSO_WM_CHIP_XID" val="60b9de79d573a1aeab43bc96"/>
  <p:tag name="KSO_WM_ASSEMBLE_CHIP_INDEX" val="65438c4d71cd437bae5cdaea9fe882a2"/>
  <p:tag name="KSO_WM_UNIT_TEXT_FILL_FORE_SCHEMECOLOR_INDEX_BRIGHTNESS" val="0.25"/>
  <p:tag name="KSO_WM_UNIT_TEXT_FILL_FORE_SCHEMECOLOR_INDEX" val="13"/>
  <p:tag name="KSO_WM_UNIT_TEXT_FILL_TYPE" val="1"/>
  <p:tag name="KSO_WM_UNIT_USESOURCEFORMAT_APPLY" val="1"/>
</p:tagLst>
</file>

<file path=ppt/tags/tag5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19169_2*l_h_i*1_3_1"/>
  <p:tag name="KSO_WM_TEMPLATE_CATEGORY" val="diagram"/>
  <p:tag name="KSO_WM_TEMPLATE_INDEX" val="20219169"/>
  <p:tag name="KSO_WM_UNIT_LAYERLEVEL" val="1_1_1"/>
  <p:tag name="KSO_WM_TAG_VERSION" val="1.0"/>
  <p:tag name="KSO_WM_BEAUTIFY_FLAG" val="#wm#"/>
  <p:tag name="KSO_WM_DIAGRAM_GROUP_CODE" val="l1-1"/>
  <p:tag name="KSO_WM_CHIP_GROUPID" val="60b9de79d573a1aeab43bc95"/>
  <p:tag name="KSO_WM_CHIP_XID" val="60b9de79d573a1aeab43bc96"/>
  <p:tag name="KSO_WM_ASSEMBLE_CHIP_INDEX" val="65438c4d71cd437bae5cdaea9fe882a2"/>
  <p:tag name="KSO_WM_UNIT_VALUE" val="2"/>
  <p:tag name="KSO_WM_UNIT_TEXT_FILL_FORE_SCHEMECOLOR_INDEX_BRIGHTNESS" val="0"/>
  <p:tag name="KSO_WM_UNIT_TEXT_FILL_FORE_SCHEMECOLOR_INDEX" val="9"/>
  <p:tag name="KSO_WM_UNIT_TEXT_FILL_TYPE" val="1"/>
  <p:tag name="KSO_WM_UNIT_USESOURCEFORMAT_APPLY" val="1"/>
</p:tagLst>
</file>

<file path=ppt/tags/tag522.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1122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11228"/>
  <p:tag name="KSO_WM_SLIDE_LAYOUT" val="a_d_h"/>
  <p:tag name="KSO_WM_SLIDE_LAYOUT_CNT" val="1_1_1"/>
  <p:tag name="KSO_WM_TEMPLATE_THUMBS_INDEX" val="1、4、7、12、13、14、15、16、17、18、20、24、25、28、33、36、40、43、44"/>
  <p:tag name="KSO_WM_SLIDE_SIZE" val="311.95*96.701"/>
  <p:tag name="KSO_WM_SLIDE_POSITION" val="600.005*275.302"/>
  <p:tag name="KSO_WM_SLIDE_LAYOUT_INFO" val="{&quot;id&quot;:&quot;2021-04-01T15:12:49&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1-04-01T15:12:49&quot;,&quot;margin&quot;:{&quot;bottom&quot;:0.44999998807907104,&quot;left&quot;:1.2699999809265137,&quot;right&quot;:1.2699999809265137,&quot;top&quot;:0.42300000786781311},&quot;type&quot;:0},{&quot;direction&quot;:1,&quot;id&quot;:&quot;2021-04-01T15:12:49&quot;,&quot;maxSize&quot;:{&quot;size1&quot;:60},&quot;minSize&quot;:{&quot;size1&quot;:58.799999999999997},&quot;normalSize&quot;:{&quot;size1&quot;:60},&quot;subLayout&quot;:[{&quot;id&quot;:&quot;2021-04-01T15:12:49&quot;,&quot;margin&quot;:{&quot;bottom&quot;:3.3870000839233398,&quot;left&quot;:0,&quot;right&quot;:0,&quot;top&quot;:2.5399999618530273},&quot;type&quot;:0},{&quot;id&quot;:&quot;2021-04-01T15:12:49&quot;,&quot;margin&quot;:{&quot;bottom&quot;:5.5029997825622559,&quot;left&quot;:0.84700000286102295,&quot;right&quot;:1.2699999809265137,&quot;top&quot;:5.0799999237060547},&quot;maxSize&quot;:{&quot;size1&quot;:58.328180528794697},&quot;minSize&quot;:{&quot;size1&quot;:42.428180528794691},&quot;normalSize&quot;:{&quot;size1&quot;:42.428180528794691},&quot;subLayout&quot;:[{&quot;id&quot;:&quot;2021-04-01T15:12:49&quot;,&quot;margin&quot;:{&quot;bottom&quot;:0.046929720789194107,&quot;left&quot;:0.84700000286102295,&quot;right&quot;:1.2699999809265137,&quot;top&quot;:5.0799999237060547},&quot;type&quot;:0},{&quot;id&quot;:&quot;2021-04-01T15:12:49&quot;,&quot;margin&quot;:{&quot;bottom&quot;:5.5029997825622559,&quot;left&quot;:0.84700000286102295,&quot;right&quot;:1.2699999809265137,&quot;top&quot;:0.14886192977428436},&quot;type&quot;:0}],&quot;type&quot;:0}],&quot;type&quot;:0}],&quot;type&quot;:0}"/>
  <p:tag name="KSO_WM_SLIDE_BACKGROUND" val="[&quot;navigation&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c8e478fb0c58a9419"/>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cm&quot;,&quot;text_direction&quot;:&quot;horizontal&quot;,&quot;support_big_font&quot;:false,&quot;picture_toward&quot;:0,&quot;picture_dockside&quot;:[],&quot;fill_id&quot;:&quot;c18f0b50daa74f0792032050e3d2297a&quot;,&quot;fill_align&quot;:&quot;cm&quot;,&quot;chip_types&quot;:[&quot;picture&quot;]},{&quot;text_align&quot;:&quot;lm&quot;,&quot;text_direction&quot;:&quot;horizontal&quot;,&quot;support_big_font&quot;:true,&quot;picture_toward&quot;:0,&quot;picture_dockside&quot;:[],&quot;fill_id&quot;:&quot;2681b5de05c74a43bd952132b435a1c3&quot;,&quot;fill_align&quot;:&quot;lm&quot;,&quot;chip_types&quot;:[&quot;text&quot;]}]]"/>
  <p:tag name="FIXED_XID_TMP" val="5f5ee1ca4d6848d78f644aeb"/>
  <p:tag name="KSO_WM_CHIP_DECFILLPROP" val="[]"/>
  <p:tag name="KSO_WM_SLIDE_CAN_ADD_NAVIGATION" val="1"/>
  <p:tag name="KSO_WM_CHIP_GROUPID" val="5f5ee1ca4d6848d78f644aeb"/>
  <p:tag name="KSO_WM_SLIDE_BK_DARK_LIGHT" val="1"/>
  <p:tag name="KSO_WM_SLIDE_BACKGROUND_TYPE" val="navigation"/>
  <p:tag name="KSO_WM_SLIDE_SUPPORT_FEATURE_TYPE" val="0"/>
  <p:tag name="KSO_WM_TEMPLATE_ASSEMBLE_XID" val="60656eaf4054ed1e2fb7fdcd"/>
  <p:tag name="KSO_WM_TEMPLATE_ASSEMBLE_GROUPID" val="60656eaf4054ed1e2fb7fdcd"/>
</p:tagLst>
</file>

<file path=ppt/tags/tag52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UNIT_TYPE" val="i"/>
</p:tagLst>
</file>

<file path=ppt/tags/tag52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1228_1*a*1"/>
  <p:tag name="KSO_WM_TEMPLATE_CATEGORY" val="diagram"/>
  <p:tag name="KSO_WM_TEMPLATE_INDEX" val="2021122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eadb9461b4df411b9073f2dca838e8f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e89e7a64adea4ca5b1aaad4796c42c09"/>
  <p:tag name="KSO_WM_UNIT_TEXT_FILL_FORE_SCHEMECOLOR_INDEX_BRIGHTNESS" val="0"/>
  <p:tag name="KSO_WM_UNIT_TEXT_FILL_FORE_SCHEMECOLOR_INDEX" val="13"/>
  <p:tag name="KSO_WM_UNIT_TEXT_FILL_TYPE" val="1"/>
  <p:tag name="KSO_WM_TEMPLATE_ASSEMBLE_XID" val="60656eaf4054ed1e2fb7fdcd"/>
  <p:tag name="KSO_WM_TEMPLATE_ASSEMBLE_GROUPID" val="60656eaf4054ed1e2fb7fdcd"/>
</p:tagLst>
</file>

<file path=ppt/tags/tag52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标题"/>
  <p:tag name="KSO_WM_UNIT_NOCLEAR" val="0"/>
  <p:tag name="KSO_WM_UNIT_VALUE" val="15"/>
  <p:tag name="KSO_WM_UNIT_HIGHLIGHT" val="0"/>
  <p:tag name="KSO_WM_UNIT_COMPATIBLE" val="0"/>
  <p:tag name="KSO_WM_UNIT_DIAGRAM_ISNUMVISUAL" val="0"/>
  <p:tag name="KSO_WM_UNIT_DIAGRAM_ISREFERUNIT" val="0"/>
  <p:tag name="KSO_WM_UNIT_TYPE" val="h_a"/>
  <p:tag name="KSO_WM_UNIT_INDEX" val="1_1"/>
  <p:tag name="KSO_WM_UNIT_ID" val="diagram20211228_1*h_a*1_1"/>
  <p:tag name="KSO_WM_TEMPLATE_CATEGORY" val="diagram"/>
  <p:tag name="KSO_WM_TEMPLATE_INDEX" val="20211228"/>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7463b61d88c9494695bc1ca955a259c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6617c80c06440ba9fbd6e5bb25f180f"/>
  <p:tag name="KSO_WM_UNIT_SUPPORT_BIG_FONT" val="1"/>
  <p:tag name="KSO_WM_UNIT_TEXT_FILL_FORE_SCHEMECOLOR_INDEX_BRIGHTNESS" val="0"/>
  <p:tag name="KSO_WM_UNIT_TEXT_FILL_FORE_SCHEMECOLOR_INDEX" val="13"/>
  <p:tag name="KSO_WM_UNIT_TEXT_FILL_TYPE" val="1"/>
  <p:tag name="KSO_WM_TEMPLATE_ASSEMBLE_XID" val="60656eaf4054ed1e2fb7fdcd"/>
  <p:tag name="KSO_WM_TEMPLATE_ASSEMBLE_GROUPID" val="60656eaf4054ed1e2fb7fdcd"/>
</p:tagLst>
</file>

<file path=ppt/tags/tag526.xml><?xml version="1.0" encoding="utf-8"?>
<p:tagLst xmlns:a="http://schemas.openxmlformats.org/drawingml/2006/main" xmlns:r="http://schemas.openxmlformats.org/officeDocument/2006/relationships" xmlns:p="http://schemas.openxmlformats.org/presentationml/2006/main">
  <p:tag name="KSO_WM_UNIT_TEX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11228_1*h_f*1_1"/>
  <p:tag name="KSO_WM_TEMPLATE_CATEGORY" val="diagram"/>
  <p:tag name="KSO_WM_TEMPLATE_INDEX" val="20211228"/>
  <p:tag name="KSO_WM_UNIT_LAYERLEVEL" val="1_1"/>
  <p:tag name="KSO_WM_TAG_VERSION" val="1.0"/>
  <p:tag name="KSO_WM_BEAUTIFY_FLAG" val="#wm#"/>
  <p:tag name="KSO_WM_UNIT_SUBTYPE" val="a"/>
  <p:tag name="KSO_WM_UNIT_DEFAULT_FONT" val="14;20;2"/>
  <p:tag name="KSO_WM_UNIT_BLOCK" val="0"/>
  <p:tag name="KSO_WM_UNIT_VALUE" val="45"/>
  <p:tag name="KSO_WM_UNIT_SHOW_EDIT_AREA_INDICATION" val="1"/>
  <p:tag name="KSO_WM_CHIP_GROUPID" val="5e6b05b36848fb12bee65ad8"/>
  <p:tag name="KSO_WM_CHIP_XID" val="5e6b05b36848fb12bee65ada"/>
  <p:tag name="KSO_WM_UNIT_DEC_AREA_ID" val="986923c26af44d73b999d19c5b12171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6617c80c06440ba9fbd6e5bb25f180f"/>
  <p:tag name="KSO_WM_UNIT_SUPPORT_BIG_FONT" val="1"/>
  <p:tag name="KSO_WM_UNIT_TEXT_FILL_FORE_SCHEMECOLOR_INDEX_BRIGHTNESS" val="0.25"/>
  <p:tag name="KSO_WM_UNIT_TEXT_FILL_FORE_SCHEMECOLOR_INDEX" val="13"/>
  <p:tag name="KSO_WM_UNIT_TEXT_FILL_TYPE" val="1"/>
  <p:tag name="KSO_WM_TEMPLATE_ASSEMBLE_XID" val="60656eaf4054ed1e2fb7fdcd"/>
  <p:tag name="KSO_WM_TEMPLATE_ASSEMBLE_GROUPID" val="60656eaf4054ed1e2fb7fdcd"/>
</p:tagLst>
</file>

<file path=ppt/tags/tag527.xml><?xml version="1.0" encoding="utf-8"?>
<p:tagLst xmlns:a="http://schemas.openxmlformats.org/drawingml/2006/main" xmlns:r="http://schemas.openxmlformats.org/officeDocument/2006/relationships" xmlns:p="http://schemas.openxmlformats.org/presentationml/2006/main">
  <p:tag name="KSO_WM_SPECIAL_SOURCE" val="bdnull"/>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1-04-01T16:16:20&quot;,&quot;maxSize&quot;:{&quot;size1&quot;:62.600000000000001},&quot;minSize&quot;:{&quot;size1&quot;:37.5},&quot;normalSize&quot;:{&quot;size1&quot;:40.256250000000001},&quot;subLayout&quot;:[{&quot;id&quot;:&quot;2021-04-01T16:16:20&quot;,&quot;margin&quot;:{&quot;bottom&quot;:0,&quot;left&quot;:0,&quot;right&quot;:0.026000002399086952,&quot;top&quot;:0},&quot;type&quot;:0},{&quot;id&quot;:&quot;2021-04-01T16:16:20&quot;,&quot;maxSize&quot;:{&quot;size1&quot;:55.236743907575253},&quot;minSize&quot;:{&quot;size1&quot;:19.636743907575255},&quot;normalSize&quot;:{&quot;size1&quot;:19.636929092760433},&quot;subLayout&quot;:[{&quot;id&quot;:&quot;2021-04-01T16:16:20&quot;,&quot;margin&quot;:{&quot;bottom&quot;:0.026000002399086952,&quot;left&quot;:1.6670000553131104,&quot;right&quot;:2.5399999618530273,&quot;top&quot;:1.6929999589920044},&quot;type&quot;:0},{&quot;id&quot;:&quot;2021-04-01T16:16:20&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1"/>
  <p:tag name="KSO_WM_SLIDE_BACKGROUND_TYPE" val="general"/>
  <p:tag name="KSO_WM_SLIDE_SUPPORT_FEATURE_TYPE" val="8"/>
  <p:tag name="KSO_WM_SLIDE_SUBTYPE" val="picTxt"/>
  <p:tag name="KSO_WM_TEMPLATE_ASSEMBLE_XID" val="6065705a4054ed1e2fb814d5"/>
  <p:tag name="KSO_WM_TEMPLATE_ASSEMBLE_GROUPID" val="6065705a4054ed1e2fb814d5"/>
</p:tagLst>
</file>

<file path=ppt/tags/tag528.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cb,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4"/>
  <p:tag name="KSO_WM_UNIT_ID" val="diagram20216683_1*ζ_h_i*1_1_4"/>
  <p:tag name="KSO_WM_TEMPLATE_CATEGORY" val="diagram"/>
  <p:tag name="KSO_WM_TEMPLATE_INDEX" val="20216683"/>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2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862857bfe7c3487b9c707ae697b3de8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88be469b56ee4f8fbb415a85280eb1fe"/>
  <p:tag name="KSO_WM_UNIT_TEXT_FILL_FORE_SCHEMECOLOR_INDEX_BRIGHTNESS" val="0"/>
  <p:tag name="KSO_WM_UNIT_TEXT_FILL_FORE_SCHEMECOLOR_INDEX" val="13"/>
  <p:tag name="KSO_WM_UNIT_TEXT_FILL_TYPE" val="1"/>
  <p:tag name="KSO_WM_TEMPLATE_ASSEMBLE_XID" val="6065705a4054ed1e2fb814d5"/>
  <p:tag name="KSO_WM_TEMPLATE_ASSEMBLE_GROUPID" val="6065705a4054ed1e2fb814d5"/>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0b5e953b8ecf441ca4383feb1f3f00d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d13586027a3420c82af94eb6fddc829"/>
  <p:tag name="KSO_WM_UNIT_TEXT_FILL_FORE_SCHEMECOLOR_INDEX_BRIGHTNESS" val="0.25"/>
  <p:tag name="KSO_WM_UNIT_TEXT_FILL_FORE_SCHEMECOLOR_INDEX" val="13"/>
  <p:tag name="KSO_WM_UNIT_TEXT_FILL_TYPE" val="1"/>
  <p:tag name="KSO_WM_TEMPLATE_ASSEMBLE_XID" val="6065705a4054ed1e2fb814d5"/>
  <p:tag name="KSO_WM_TEMPLATE_ASSEMBLE_GROUPID" val="6065705a4054ed1e2fb814d5"/>
</p:tagLst>
</file>

<file path=ppt/tags/tag531.xml><?xml version="1.0" encoding="utf-8"?>
<p:tagLst xmlns:a="http://schemas.openxmlformats.org/drawingml/2006/main" xmlns:r="http://schemas.openxmlformats.org/officeDocument/2006/relationships" xmlns:p="http://schemas.openxmlformats.org/presentationml/2006/main">
  <p:tag name="KSO_WM_UNIT_PICTURE_TOWARD" val="1"/>
  <p:tag name="KSO_WM_UNIT_PICTURE_DOCKSIDE" val="cb,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4"/>
  <p:tag name="KSO_WM_UNIT_ID" val="diagram20216683_1*ζ_h_i*1_1_4"/>
  <p:tag name="KSO_WM_TEMPLATE_CATEGORY" val="diagram"/>
  <p:tag name="KSO_WM_TEMPLATE_INDEX" val="20216683"/>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32.xml><?xml version="1.0" encoding="utf-8"?>
<p:tagLst xmlns:a="http://schemas.openxmlformats.org/drawingml/2006/main" xmlns:r="http://schemas.openxmlformats.org/officeDocument/2006/relationships" xmlns:p="http://schemas.openxmlformats.org/presentationml/2006/main">
  <p:tag name="KSO_WM_SPECIAL_SOURCE" val="bdnull"/>
  <p:tag name="KSO_WM_SLIDE_CONSTRAINT" val="%7b%22slideConstraint%22%3a%7b%22seriesAreas%22%3a%5b%5d%2c%22singleAreas%22%3a%5b%7b%22shapes%22%3a%5b13%2c10%2c1036%2c11%5d%2c%22serialConstraintIndex%22%3a-1%2c%22areatextmark%22%3a0%2c%22pictureprocessmark%22%3a0%7d%5d%7d%7d"/>
  <p:tag name="KSO_WM_SLIDE_COLORSCHEME_VERSION" val="3.2"/>
  <p:tag name="KSO_WM_SLIDE_ID" val="diagram2021454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68"/>
  <p:tag name="KSO_WM_SLIDE_POSITION" val="0*36"/>
  <p:tag name="KSO_WM_TAG_VERSION" val="1.0"/>
  <p:tag name="KSO_WM_BEAUTIFY_FLAG" val="#wm#"/>
  <p:tag name="KSO_WM_TEMPLATE_CATEGORY" val="diagram"/>
  <p:tag name="KSO_WM_TEMPLATE_INDEX" val="20214548"/>
  <p:tag name="KSO_WM_SLIDE_LAYOUT" val="a_d_f"/>
  <p:tag name="KSO_WM_SLIDE_LAYOUT_CNT" val="1_1_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cm&quot;,&quot;text_direction&quot;:&quot;horizontal&quot;,&quot;support_features&quot;:[&quot;collage&quot;,&quot;carousel&quot;],&quot;support_big_font&quot;:false,&quot;fill_id&quot;:&quot;6b2d2fbed6e341b2a4ab4eb57ebf78d7&quot;,&quot;fill_align&quot;:&quot;cm&quot;,&quot;chip_types&quot;:[&quot;picture&quot;]},{&quot;text_align&quot;:&quot;lb&quot;,&quot;text_direction&quot;:&quot;horizontal&quot;,&quot;support_big_font&quot;:false,&quot;fill_id&quot;:&quot;3aa96f8309fd487ea307d3a980110d66&quot;,&quot;fill_align&quot;:&quot;lb&quot;,&quot;chip_types&quot;:[&quot;header&quot;]},{&quot;text_align&quot;:&quot;lt&quot;,&quot;text_direction&quot;:&quot;horizontal&quot;,&quot;support_big_font&quot;:false,&quot;fill_id&quot;:&quot;522fa59ec6e9446cbde9e056a7a82772&quot;,&quot;fill_align&quot;:&quot;lt&quot;,&quot;chip_types&quot;:[&quot;text&quot;]}]]"/>
  <p:tag name="KSO_WM_CHIP_XID" val="5f0e6f218050c250ba65b1e5"/>
  <p:tag name="KSO_WM_SLIDE_CAN_ADD_NAVIGATION" val="1"/>
  <p:tag name="KSO_WM_CHIP_DECFILLPROP" val="[]"/>
  <p:tag name="KSO_WM_SLIDE_LAYOUT_INFO" val="{&quot;backgroundInfo&quot;:[{&quot;bottom&quot;:0,&quot;bottomAbs&quot;:false,&quot;left&quot;:0,&quot;leftAbs&quot;:false,&quot;right&quot;:0,&quot;rightAbs&quot;:false,&quot;top&quot;:0,&quot;topAbs&quot;:false,&quot;type&quot;:&quot;general&quot;}],&quot;id&quot;:&quot;2021-04-01T15:11:17&quot;,&quot;maxSize&quot;:{&quot;size1&quot;:64.400000000000006},&quot;minSize&quot;:{&quot;size1&quot;:62.200000000000003},&quot;normalSize&quot;:{&quot;size1&quot;:62.200185185185184},&quot;subLayout&quot;:[{&quot;id&quot;:&quot;2021-04-01T15:11:17&quot;,&quot;margin&quot;:{&quot;bottom&quot;:0.026000002399086952,&quot;left&quot;:5.0539999008178711,&quot;right&quot;:0.026000002399086952,&quot;top&quot;:2.5399999618530273},&quot;type&quot;:0},{&quot;id&quot;:&quot;2021-04-01T15:11:17&quot;,&quot;maxSize&quot;:{&quot;size1&quot;:50.399999999999999},&quot;minSize&quot;:{&quot;size1&quot;:37.899999999999999},&quot;normalSize&quot;:{&quot;size1&quot;:39.240065531403502},&quot;subLayout&quot;:[{&quot;id&quot;:&quot;2021-04-01T15:11:17&quot;,&quot;margin&quot;:{&quot;bottom&quot;:0.026000002399086952,&quot;left&quot;:5.0799999237060547,&quot;right&quot;:1.6929999589920044,&quot;top&quot;:0.84700000286102295},&quot;type&quot;:0},{&quot;id&quot;:&quot;2021-04-01T15:11:17&quot;,&quot;margin&quot;:{&quot;bottom&quot;:0.84700000286102295,&quot;left&quot;:5.0799999237060547,&quot;right&quot;:1.6929999589920044,&quot;top&quot;:0.3970000147819519},&quot;type&quot;:0}],&quot;type&quot;:0}],&quot;type&quot;:0}"/>
  <p:tag name="KSO_WM_CHIP_GROUPID" val="5f0e6f218050c250ba65b1e4"/>
  <p:tag name="KSO_WM_SLIDE_BK_DARK_LIGHT" val="1"/>
  <p:tag name="KSO_WM_SLIDE_BACKGROUND_TYPE" val="general"/>
  <p:tag name="KSO_WM_SLIDE_SUPPORT_FEATURE_TYPE" val="3"/>
  <p:tag name="KSO_WM_TEMPLATE_ASSEMBLE_XID" val="60656ea84054ed1e2fb7fd3c"/>
  <p:tag name="KSO_WM_TEMPLATE_ASSEMBLE_GROUPID" val="60656ea84054ed1e2fb7fd3c"/>
</p:tagLst>
</file>

<file path=ppt/tags/tag53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4548_1*a*1"/>
  <p:tag name="KSO_WM_TEMPLATE_CATEGORY" val="diagram"/>
  <p:tag name="KSO_WM_TEMPLATE_INDEX" val="20214548"/>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f135b8e6e8d4752bfcbe1f2b1fe814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333b8c5f6e3f4f3ca2f5c8b08174cf3e"/>
  <p:tag name="KSO_WM_UNIT_TEXT_FILL_FORE_SCHEMECOLOR_INDEX_BRIGHTNESS" val="0"/>
  <p:tag name="KSO_WM_UNIT_TEXT_FILL_FORE_SCHEMECOLOR_INDEX" val="13"/>
  <p:tag name="KSO_WM_UNIT_TEXT_FILL_TYPE" val="1"/>
  <p:tag name="KSO_WM_TEMPLATE_ASSEMBLE_XID" val="60656ea84054ed1e2fb7fd3c"/>
  <p:tag name="KSO_WM_TEMPLATE_ASSEMBLE_GROUPID" val="60656ea84054ed1e2fb7fd3c"/>
</p:tagLst>
</file>

<file path=ppt/tags/tag53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548_1*f*1"/>
  <p:tag name="KSO_WM_TEMPLATE_CATEGORY" val="diagram"/>
  <p:tag name="KSO_WM_TEMPLATE_INDEX" val="20214548"/>
  <p:tag name="KSO_WM_UNIT_LAYERLEVEL" val="1"/>
  <p:tag name="KSO_WM_TAG_VERSION" val="1.0"/>
  <p:tag name="KSO_WM_BEAUTIFY_FLAG" val="#wm#"/>
  <p:tag name="KSO_WM_UNIT_DEFAULT_FONT" val="14;20;2"/>
  <p:tag name="KSO_WM_UNIT_BLOCK" val="0"/>
  <p:tag name="KSO_WM_UNIT_VALUE" val="76"/>
  <p:tag name="KSO_WM_UNIT_SHOW_EDIT_AREA_INDICATION" val="1"/>
  <p:tag name="KSO_WM_CHIP_GROUPID" val="5e6b05596848fb12bee65ac8"/>
  <p:tag name="KSO_WM_CHIP_XID" val="5e6b05596848fb12bee65aca"/>
  <p:tag name="KSO_WM_UNIT_DEC_AREA_ID" val="767934fd2dcd4477a0aa4f6d4bb7c37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34b9b7aae59b473da5a5d87c2c9c99ee"/>
  <p:tag name="KSO_WM_UNIT_TEXT_FILL_FORE_SCHEMECOLOR_INDEX_BRIGHTNESS" val="0.25"/>
  <p:tag name="KSO_WM_UNIT_TEXT_FILL_FORE_SCHEMECOLOR_INDEX" val="13"/>
  <p:tag name="KSO_WM_UNIT_TEXT_FILL_TYPE" val="1"/>
  <p:tag name="KSO_WM_TEMPLATE_ASSEMBLE_XID" val="60656ea84054ed1e2fb7fd3c"/>
  <p:tag name="KSO_WM_TEMPLATE_ASSEMBLE_GROUPID" val="60656ea84054ed1e2fb7fd3c"/>
</p:tagLst>
</file>

<file path=ppt/tags/tag535.xml><?xml version="1.0" encoding="utf-8"?>
<p:tagLst xmlns:a="http://schemas.openxmlformats.org/drawingml/2006/main" xmlns:r="http://schemas.openxmlformats.org/officeDocument/2006/relationships" xmlns:p="http://schemas.openxmlformats.org/presentationml/2006/main">
  <p:tag name="KSO_WM_SPECIAL_SOURCE" val="bdnull"/>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66*492"/>
  <p:tag name="KSO_WM_SLIDE_POSITION" val="47*0"/>
  <p:tag name="KSO_WM_BEAUTIFY_FLAG" val="#wm#"/>
  <p:tag name="KSO_WM_SLIDE_TYPE" val="text"/>
  <p:tag name="KSO_WM_SLIDE_LAYOUT_CNT" val="1_3"/>
  <p:tag name="KSO_WM_SLIDE_LAYOUT" val="a_f"/>
  <p:tag name="KSO_WM_SLIDE_ITEM_CNT" val="0"/>
  <p:tag name="KSO_WM_SLIDE_INDEX" val="1"/>
  <p:tag name="KSO_WM_SLIDE_ID" val="diagram20208543_1"/>
  <p:tag name="KSO_WM_TAG_VERSION" val="1.0"/>
  <p:tag name="KSO_WM_TEMPLATE_INDEX" val="20208543"/>
  <p:tag name="KSO_WM_TEMPLATE_CATEGORY" val="diagram"/>
  <p:tag name="KSO_WM_TEMPLATE_THUMBS_INDEX" val="1、6、10、14、20、26、27、28、29、31"/>
  <p:tag name="KSO_WM_SLIDE_COLORSCHEME_VERSION" val="3.2"/>
  <p:tag name="KSO_WM_SLIDE_CONSTRAINT" val="%7b%22slideConstraint%22%3a%7b%22seriesAreas%22%3a%5b%5d%2c%22singleAreas%22%3a%5b%7b%22shapes%22%3a%5b7%5d%2c%22serialConstraintIndex%22%3a-1%2c%22areatextmark%22%3a0%2c%22pictureprocessmark%22%3a0%7d%5d%7d%7d"/>
  <p:tag name="KSO_WM_TEMPLATE_SUBCATEGORY" val="21"/>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id&quot;:&quot;2021-04-01T15:41:51&quot;,&quot;maxSize&quot;:{&quot;size1&quot;:24.299664755197483},&quot;minSize&quot;:{&quot;size1&quot;:24.299664755197483},&quot;normalSize&quot;:{&quot;size1&quot;:24.299664755197483},&quot;subLayout&quot;:[{&quot;id&quot;:&quot;2021-04-01T15:41:51&quot;,&quot;margin&quot;:{&quot;bottom&quot;:0.81999999284744263,&quot;left&quot;:2.5399999618530273,&quot;right&quot;:3.3870000839233398,&quot;top&quot;:1.6929999589920044},&quot;type&quot;:0},{&quot;id&quot;:&quot;2021-04-01T15:41:51&quot;,&quot;maxSize&quot;:{&quot;size1&quot;:50.799557142248531},&quot;minSize&quot;:{&quot;size1&quot;:26.399557142248533},&quot;normalSize&quot;:{&quot;size1&quot;:27.925081874378286},&quot;subLayout&quot;:[{&quot;id&quot;:&quot;2021-04-01T15:41:51&quot;,&quot;margin&quot;:{&quot;bottom&quot;:1.2430000305175781,&quot;left&quot;:1.6929999589920044,&quot;right&quot;:1.6929999589920044,&quot;top&quot;:0.026000002399086952},&quot;type&quot;:0},{&quot;direction&quot;:1,&quot;id&quot;:&quot;2021-04-01T15:41:51&quot;,&quot;maxSize&quot;:{&quot;size1&quot;:66.200000000000003},&quot;minSize&quot;:{&quot;size1&quot;:33.799999999999997},&quot;normalSize&quot;:{&quot;size1&quot;:40.36249999999999},&quot;subLayout&quot;:[{&quot;id&quot;:&quot;2021-04-01T15:41:51&quot;,&quot;margin&quot;:{&quot;bottom&quot;:1.6929999589920044,&quot;left&quot;:1.6929999589920044,&quot;right&quot;:0.42300000786781311,&quot;top&quot;:0.026000002399086952},&quot;type&quot;:0},{&quot;id&quot;:&quot;2021-04-01T15:41:51&quot;,&quot;margin&quot;:{&quot;bottom&quot;:1.6929999589920044,&quot;left&quot;:0.42300000786781311,&quot;right&quot;:1.6929999589920044,&quot;top&quot;:0.026000002399086952},&quot;type&quot;:0}],&quot;type&quot;:0}],&quot;type&quot;:0}],&quot;type&quot;:0}"/>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3b20abe0fb754eea9798a98df6aeb5fa&quot;,&quot;fill_align&quot;:&quot;lb&quot;,&quot;text_align&quot;:&quot;lb&quot;,&quot;text_direction&quot;:&quot;horizontal&quot;,&quot;chip_types&quot;:[&quot;header&quot;]},{&quot;fill_id&quot;:&quot;522e3d61ab904b09803ebac8b95b7233&quot;,&quot;fill_align&quot;:&quot;lt&quot;,&quot;text_align&quot;:&quot;lt&quot;,&quot;text_direction&quot;:&quot;horizontal&quot;,&quot;chip_types&quot;:[&quot;text&quot;]},{&quot;fill_id&quot;:&quot;06f9c62be9ad4c6aa76f55aa2cb6bdfe&quot;,&quot;fill_align&quot;:&quot;lt&quot;,&quot;text_align&quot;:&quot;lt&quot;,&quot;text_direction&quot;:&quot;horizontal&quot;,&quot;chip_types&quot;:[&quot;picture&quot;],&quot;support_features&quot;:[&quot;collage&quot;]},{&quot;fill_id&quot;:&quot;d2c5abe041bd40478ad231c5870775f7&quot;,&quot;fill_align&quot;:&quot;lt&quot;,&quot;text_align&quot;:&quot;lt&quot;,&quot;text_direction&quot;:&quot;horizontal&quot;,&quot;chip_types&quot;:[&quot;text&quot;]}],[{&quot;fill_id&quot;:&quot;3b20abe0fb754eea9798a98df6aeb5fa&quot;,&quot;fill_align&quot;:&quot;lb&quot;,&quot;text_align&quot;:&quot;lb&quot;,&quot;text_direction&quot;:&quot;horizontal&quot;,&quot;chip_types&quot;:[&quot;header&quot;]},{&quot;fill_id&quot;:&quot;522e3d61ab904b09803ebac8b95b7233&quot;,&quot;fill_align&quot;:&quot;lt&quot;,&quot;text_align&quot;:&quot;lt&quot;,&quot;text_direction&quot;:&quot;horizontal&quot;,&quot;chip_types&quot;:[&quot;text&quot;]},{&quot;fill_id&quot;:&quot;06f9c62be9ad4c6aa76f55aa2cb6bdfe&quot;,&quot;fill_align&quot;:&quot;lt&quot;,&quot;text_align&quot;:&quot;lt&quot;,&quot;text_direction&quot;:&quot;horizontal&quot;,&quot;chip_types&quot;:[&quot;pictext&quot;,&quot;text&quot;,&quot;picture&quot;,&quot;chart&quot;,&quot;table&quot;,&quot;video&quot;],&quot;support_features&quot;:[&quot;collage&quot;]},{&quot;fill_id&quot;:&quot;d2c5abe041bd40478ad231c5870775f7&quot;,&quot;fill_align&quot;:&quot;lt&quot;,&quot;text_align&quot;:&quot;lt&quot;,&quot;text_direction&quot;:&quot;horizontal&quot;,&quot;chip_types&quot;:[&quot;pictext&quot;,&quot;text&quot;,&quot;picture&quot;,&quot;chart&quot;,&quot;table&quot;,&quot;video&quot;],&quot;support_features&quot;:[&quot;collage&quot;]}]]"/>
  <p:tag name="KSO_WM_CHIP_XID" val="5ef3209bc6295c63c1a2e08a"/>
  <p:tag name="KSO_WM_SLIDE_CAN_ADD_NAVIGATION" val="1"/>
  <p:tag name="KSO_WM_CHIP_GROUPID" val="5ef3209bc6295c63c1a2e089"/>
  <p:tag name="KSO_WM_SLIDE_BK_DARK_LIGHT" val="1"/>
  <p:tag name="KSO_WM_SLIDE_BACKGROUND_TYPE" val="general"/>
  <p:tag name="KSO_WM_SLIDE_SUPPORT_FEATURE_TYPE" val="0"/>
  <p:tag name="KSO_WM_TEMPLATE_ASSEMBLE_XID" val="60656f594054ed1e2fb80875"/>
  <p:tag name="KSO_WM_TEMPLATE_ASSEMBLE_GROUPID" val="60656f594054ed1e2fb80875"/>
</p:tagLst>
</file>

<file path=ppt/tags/tag53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08543_1*a*1"/>
  <p:tag name="KSO_WM_TEMPLATE_CATEGORY" val="diagram"/>
  <p:tag name="KSO_WM_TEMPLATE_INDEX" val="2020854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c08c7ce8b2bc4f8b9f357bac7ad861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c75e6a7f9f4644b5accdeb57e587a260"/>
  <p:tag name="KSO_WM_UNIT_TEXT_FILL_FORE_SCHEMECOLOR_INDEX_BRIGHTNESS" val="0"/>
  <p:tag name="KSO_WM_UNIT_TEXT_FILL_FORE_SCHEMECOLOR_INDEX" val="13"/>
  <p:tag name="KSO_WM_UNIT_TEXT_FILL_TYPE" val="1"/>
  <p:tag name="KSO_WM_TEMPLATE_ASSEMBLE_XID" val="60656f594054ed1e2fb80875"/>
  <p:tag name="KSO_WM_TEMPLATE_ASSEMBLE_GROUPID" val="60656f594054ed1e2fb80875"/>
</p:tagLst>
</file>

<file path=ppt/tags/tag53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8543_1*f*2"/>
  <p:tag name="KSO_WM_TEMPLATE_CATEGORY" val="diagram"/>
  <p:tag name="KSO_WM_TEMPLATE_INDEX" val="20208543"/>
  <p:tag name="KSO_WM_UNIT_LAYERLEVEL" val="1"/>
  <p:tag name="KSO_WM_TAG_VERSION" val="1.0"/>
  <p:tag name="KSO_WM_BEAUTIFY_FLAG" val="#wm#"/>
  <p:tag name="KSO_WM_UNIT_DEFAULT_FONT" val="14;20;2"/>
  <p:tag name="KSO_WM_UNIT_BLOCK" val="0"/>
  <p:tag name="KSO_WM_UNIT_VALUE" val="172"/>
  <p:tag name="KSO_WM_UNIT_SHOW_EDIT_AREA_INDICATION" val="1"/>
  <p:tag name="KSO_WM_CHIP_GROUPID" val="5e6b05596848fb12bee65ac8"/>
  <p:tag name="KSO_WM_CHIP_XID" val="5e6b05596848fb12bee65aca"/>
  <p:tag name="KSO_WM_UNIT_DEC_AREA_ID" val="c5c944e3b76b4620a4dc630fb1fbf53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7431d86bb7fe4d6e9888095c02eb7ffc"/>
  <p:tag name="KSO_WM_UNIT_TEXT_FILL_FORE_SCHEMECOLOR_INDEX_BRIGHTNESS" val="0.25"/>
  <p:tag name="KSO_WM_UNIT_TEXT_FILL_FORE_SCHEMECOLOR_INDEX" val="13"/>
  <p:tag name="KSO_WM_UNIT_TEXT_FILL_TYPE" val="1"/>
  <p:tag name="KSO_WM_TEMPLATE_ASSEMBLE_XID" val="60656f594054ed1e2fb80875"/>
  <p:tag name="KSO_WM_TEMPLATE_ASSEMBLE_GROUPID" val="60656f594054ed1e2fb80875"/>
</p:tagLst>
</file>

<file path=ppt/tags/tag53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08543_1*f*3"/>
  <p:tag name="KSO_WM_TEMPLATE_CATEGORY" val="diagram"/>
  <p:tag name="KSO_WM_TEMPLATE_INDEX" val="20208543"/>
  <p:tag name="KSO_WM_UNIT_LAYERLEVEL" val="1"/>
  <p:tag name="KSO_WM_TAG_VERSION" val="1.0"/>
  <p:tag name="KSO_WM_BEAUTIFY_FLAG" val="#wm#"/>
  <p:tag name="KSO_WM_UNIT_DEFAULT_FONT" val="14;20;2"/>
  <p:tag name="KSO_WM_UNIT_BLOCK" val="0"/>
  <p:tag name="KSO_WM_UNIT_VALUE" val="91"/>
  <p:tag name="KSO_WM_UNIT_SHOW_EDIT_AREA_INDICATION" val="1"/>
  <p:tag name="KSO_WM_CHIP_GROUPID" val="5e6b05596848fb12bee65ac8"/>
  <p:tag name="KSO_WM_CHIP_XID" val="5e6b05596848fb12bee65aca"/>
  <p:tag name="KSO_WM_UNIT_DEC_AREA_ID" val="6cd77d5329fd46adbacedd16966efa5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e0eb5126f414a1faaa2ed11bc8494f3"/>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f594054ed1e2fb80875"/>
  <p:tag name="KSO_WM_TEMPLATE_ASSEMBLE_GROUPID" val="60656f594054ed1e2fb80875"/>
</p:tagLst>
</file>

<file path=ppt/tags/tag539.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543_1*f*1"/>
  <p:tag name="KSO_WM_TEMPLATE_CATEGORY" val="diagram"/>
  <p:tag name="KSO_WM_TEMPLATE_INDEX" val="20208543"/>
  <p:tag name="KSO_WM_UNIT_LAYERLEVEL" val="1"/>
  <p:tag name="KSO_WM_TAG_VERSION" val="1.0"/>
  <p:tag name="KSO_WM_BEAUTIFY_FLAG" val="#wm#"/>
  <p:tag name="KSO_WM_UNIT_DEFAULT_FONT" val="14;20;2"/>
  <p:tag name="KSO_WM_UNIT_BLOCK" val="0"/>
  <p:tag name="KSO_WM_UNIT_VALUE" val="196"/>
  <p:tag name="KSO_WM_UNIT_SHOW_EDIT_AREA_INDICATION" val="1"/>
  <p:tag name="KSO_WM_CHIP_GROUPID" val="5e6b05596848fb12bee65ac8"/>
  <p:tag name="KSO_WM_CHIP_XID" val="5e6b05596848fb12bee65aca"/>
  <p:tag name="KSO_WM_UNIT_DEC_AREA_ID" val="a996c4e6a4d349f6b37a546d6b3cddd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0f6cb7fd2462407898f843f5ee7ac341"/>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60656f594054ed1e2fb80875"/>
  <p:tag name="KSO_WM_TEMPLATE_ASSEMBLE_GROUPID" val="60656f594054ed1e2fb80875"/>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543_1*i*1"/>
  <p:tag name="KSO_WM_TEMPLATE_CATEGORY" val="diagram"/>
  <p:tag name="KSO_WM_TEMPLATE_INDEX" val="20208543"/>
  <p:tag name="KSO_WM_UNIT_LAYERLEVEL" val="1"/>
  <p:tag name="KSO_WM_TAG_VERSION" val="1.0"/>
  <p:tag name="KSO_WM_BEAUTIFY_FLAG" val="#wm#"/>
  <p:tag name="KSO_WM_UNIT_COLOR_SCHEME_SHAPE_ID" val="47"/>
  <p:tag name="KSO_WM_UNIT_COLOR_SCHEME_PARENT_PAGE" val="0_1"/>
  <p:tag name="KSO_WM_UNIT_ADJUSTLAYOUT_ID" val="47"/>
  <p:tag name="KSO_WM_UNIT_BLOCK" val="0"/>
  <p:tag name="KSO_WM_UNIT_SM_LIMIT_TYPE" val="2"/>
  <p:tag name="KSO_WM_UNIT_DEC_AREA_ID" val="9082cdeb12954351ae797c4760a29bc6"/>
  <p:tag name="KSO_WM_UNIT_DECORATE_INFO" val="{&quot;ReferentInfo&quot;:{&quot;Id&quot;:&quot;slide&quot;,&quot;X&quot;:{&quot;Pos&quot;:2},&quot;Y&quot;:{&quot;Pos&quot;:0}},&quot;DecorateInfoX&quot;:{&quot;Pos&quot;:2,&quot;IsAbs&quot;:true},&quot;DecorateInfoY&quot;:{&quot;Pos&quot;:0,&quot;IsAbs&quot;:false},&quot;DecorateInfoW&quot;:{&quot;IsAbs&quot;:false},&quot;DecorateInfoH&quot;:{&quot;IsAbs&quot;:false},&quot;whChangeMode&quot;:1}"/>
  <p:tag name="KSO_WM_CHIP_GROUPID" val="5ef3209bc6295c63c1a2e089"/>
  <p:tag name="KSO_WM_CHIP_XID" val="5ef3209bc6295c63c1a2e08a"/>
  <p:tag name="KSO_WM_TEMPLATE_ASSEMBLE_XID" val="60656f594054ed1e2fb80875"/>
  <p:tag name="KSO_WM_TEMPLATE_ASSEMBLE_GROUPID" val="60656f594054ed1e2fb80875"/>
</p:tagLst>
</file>

<file path=ppt/tags/tag5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8543_1*i*4"/>
  <p:tag name="KSO_WM_TEMPLATE_CATEGORY" val="diagram"/>
  <p:tag name="KSO_WM_TEMPLATE_INDEX" val="20208543"/>
  <p:tag name="KSO_WM_UNIT_LAYERLEVEL" val="1"/>
  <p:tag name="KSO_WM_TAG_VERSION" val="1.0"/>
  <p:tag name="KSO_WM_BEAUTIFY_FLAG" val="#wm#"/>
  <p:tag name="KSO_WM_UNIT_COLOR_SCHEME_SHAPE_ID" val="26"/>
  <p:tag name="KSO_WM_UNIT_COLOR_SCHEME_PARENT_PAGE" val="0_1"/>
  <p:tag name="KSO_WM_UNIT_ADJUSTLAYOUT_ID" val="26"/>
  <p:tag name="KSO_WM_UNIT_BLOCK" val="0"/>
  <p:tag name="KSO_WM_UNIT_SM_LIMIT_TYPE" val="2"/>
  <p:tag name="KSO_WM_UNIT_DEC_AREA_ID" val="88500d61126a4af3998c28d8fcb2f0f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ef3209bc6295c63c1a2e089"/>
  <p:tag name="KSO_WM_CHIP_XID" val="5ef3209bc6295c63c1a2e08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0"/>
  <p:tag name="KSO_WM_TEMPLATE_ASSEMBLE_XID" val="60656f594054ed1e2fb80875"/>
  <p:tag name="KSO_WM_TEMPLATE_ASSEMBLE_GROUPID" val="60656f594054ed1e2fb80875"/>
</p:tagLst>
</file>

<file path=ppt/tags/tag5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8543_1*i*5"/>
  <p:tag name="KSO_WM_TEMPLATE_CATEGORY" val="diagram"/>
  <p:tag name="KSO_WM_TEMPLATE_INDEX" val="20208543"/>
  <p:tag name="KSO_WM_UNIT_LAYERLEVEL" val="1"/>
  <p:tag name="KSO_WM_TAG_VERSION" val="1.0"/>
  <p:tag name="KSO_WM_BEAUTIFY_FLAG" val="#wm#"/>
  <p:tag name="KSO_WM_UNIT_COLOR_SCHEME_SHAPE_ID" val="16"/>
  <p:tag name="KSO_WM_UNIT_COLOR_SCHEME_PARENT_PAGE" val="0_1"/>
  <p:tag name="KSO_WM_UNIT_DECOLORIZATION" val="1"/>
  <p:tag name="KSO_WM_UNIT_ADJUSTLAYOUT_ID" val="16"/>
  <p:tag name="KSO_WM_UNIT_BLOCK" val="0"/>
  <p:tag name="KSO_WM_UNIT_SM_LIMIT_TYPE" val="0"/>
  <p:tag name="KSO_WM_UNIT_DEC_AREA_ID" val="83f92cb10aa74a79936b5ff067452ab2"/>
  <p:tag name="KSO_WM_UNIT_DECORATE_INFO" val="{&quot;DecorateInfoH&quot;:{&quot;IsAbs&quot;:true},&quot;DecorateInfoW&quot;:{&quot;IsAbs&quot;:true},&quot;DecorateInfoX&quot;:{&quot;IsAbs&quot;:true,&quot;Pos&quot;:1},&quot;DecorateInfoY&quot;:{&quot;IsAbs&quot;:true,&quot;Pos&quot;:2},&quot;ReferentInfo&quot;:{&quot;Id&quot;:&quot;c5c944e3b76b4620a4dc630fb1fbf53f&quot;,&quot;X&quot;:{&quot;Pos&quot;:1},&quot;Y&quot;:{&quot;Pos&quot;:2}},&quot;whChangeMode&quot;:0}"/>
  <p:tag name="KSO_WM_CHIP_GROUPID" val="5ef3209bc6295c63c1a2e089"/>
  <p:tag name="KSO_WM_CHIP_XID" val="5ef3209bc6295c63c1a2e08a"/>
  <p:tag name="KSO_WM_UNIT_LINE_FORE_SCHEMECOLOR_INDEX_BRIGHTNESS" val="-0.25"/>
  <p:tag name="KSO_WM_UNIT_LINE_FORE_SCHEMECOLOR_INDEX" val="14"/>
  <p:tag name="KSO_WM_UNIT_LINE_FILL_TYPE" val="2"/>
  <p:tag name="KSO_WM_TEMPLATE_ASSEMBLE_XID" val="60656f594054ed1e2fb80875"/>
  <p:tag name="KSO_WM_TEMPLATE_ASSEMBLE_GROUPID" val="60656f594054ed1e2fb80875"/>
</p:tagLst>
</file>

<file path=ppt/tags/tag5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543_1*i*2"/>
  <p:tag name="KSO_WM_TEMPLATE_CATEGORY" val="diagram"/>
  <p:tag name="KSO_WM_TEMPLATE_INDEX" val="20208543"/>
  <p:tag name="KSO_WM_UNIT_LAYERLEVEL" val="1"/>
  <p:tag name="KSO_WM_TAG_VERSION" val="1.0"/>
  <p:tag name="KSO_WM_BEAUTIFY_FLAG" val="#wm#"/>
  <p:tag name="KSO_WM_UNIT_COLOR_SCHEME_SHAPE_ID" val="45"/>
  <p:tag name="KSO_WM_UNIT_COLOR_SCHEME_PARENT_PAGE" val="0_1"/>
  <p:tag name="KSO_WM_UNIT_ADJUSTLAYOUT_ID" val="45"/>
  <p:tag name="KSO_WM_UNIT_SM_LIMIT_TYPE" val="2"/>
  <p:tag name="KSO_WM_CHIP_GROUPID" val="5ef3209bc6295c63c1a2e089"/>
  <p:tag name="KSO_WM_CHIP_XID" val="5ef3209bc6295c63c1a2e08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2"/>
  <p:tag name="KSO_WM_TEMPLATE_ASSEMBLE_XID" val="60656f594054ed1e2fb80875"/>
  <p:tag name="KSO_WM_TEMPLATE_ASSEMBLE_GROUPID" val="60656f594054ed1e2fb80875"/>
</p:tagLst>
</file>

<file path=ppt/tags/tag5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543_1*i*3"/>
  <p:tag name="KSO_WM_TEMPLATE_CATEGORY" val="diagram"/>
  <p:tag name="KSO_WM_TEMPLATE_INDEX" val="20208543"/>
  <p:tag name="KSO_WM_UNIT_LAYERLEVEL" val="1"/>
  <p:tag name="KSO_WM_TAG_VERSION" val="1.0"/>
  <p:tag name="KSO_WM_BEAUTIFY_FLAG" val="#wm#"/>
  <p:tag name="KSO_WM_UNIT_COLOR_SCHEME_SHAPE_ID" val="46"/>
  <p:tag name="KSO_WM_UNIT_COLOR_SCHEME_PARENT_PAGE" val="0_1"/>
  <p:tag name="KSO_WM_UNIT_ADJUSTLAYOUT_ID" val="46"/>
  <p:tag name="KSO_WM_UNIT_SM_LIMIT_TYPE" val="2"/>
  <p:tag name="KSO_WM_CHIP_GROUPID" val="5ef3209bc6295c63c1a2e089"/>
  <p:tag name="KSO_WM_CHIP_XID" val="5ef3209bc6295c63c1a2e08a"/>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60656f594054ed1e2fb80875"/>
  <p:tag name="KSO_WM_TEMPLATE_ASSEMBLE_GROUPID" val="60656f594054ed1e2fb80875"/>
</p:tagLst>
</file>

<file path=ppt/tags/tag545.xml><?xml version="1.0" encoding="utf-8"?>
<p:tagLst xmlns:a="http://schemas.openxmlformats.org/drawingml/2006/main" xmlns:r="http://schemas.openxmlformats.org/officeDocument/2006/relationships" xmlns:p="http://schemas.openxmlformats.org/presentationml/2006/main">
  <p:tag name="KSO_WM_SPECIAL_SOURCE" val="bdnull"/>
  <p:tag name="KSO_WM_BEAUTIFY_FLAG" val="#wm#"/>
  <p:tag name="KSO_WM_TEMPLATE_CATEGORY" val="diagram"/>
  <p:tag name="KSO_WM_TEMPLATE_INDEX" val="20207191"/>
  <p:tag name="KSO_WM_SLIDE_LAYOUT_INFO" val="{&quot;backgroundInfo&quot;:[{&quot;bottom&quot;:0,&quot;bottomAbs&quot;:false,&quot;left&quot;:0,&quot;leftAbs&quot;:false,&quot;right&quot;:0,&quot;rightAbs&quot;:false,&quot;top&quot;:0,&quot;topAbs&quot;:false,&quot;type&quot;:&quot;general&quot;}],&quot;direction&quot;:1,&quot;id&quot;:&quot;2020-06-11T11:33:49&quot;,&quot;maxSize&quot;:{&quot;size1&quot;:45},&quot;minSize&quot;:{&quot;size1&quot;:45},&quot;normalSize&quot;:{&quot;size1&quot;:45},&quot;subLayout&quot;:[{&quot;id&quot;:&quot;2020-06-11T11:33:49&quot;,&quot;margin&quot;:{&quot;bottom&quot;:4.2329998016357422,&quot;left&quot;:2.5399999618530273,&quot;right&quot;:-4.0106188430532284e-15,&quot;top&quot;:4.2329998016357422},&quot;type&quot;:0},{&quot;id&quot;:&quot;2020-06-11T11:33:49&quot;,&quot;type&quot;:0}],&quot;type&quot;:0}"/>
  <p:tag name="KSO_WM_SLIDE_BACKGROUND" val="[&quot;general&quot;]"/>
  <p:tag name="KSO_WM_SLIDE_RATIO" val="1.777778"/>
  <p:tag name="KSO_WM_CHIP_INFOS" val="{&quot;layout_type&quot;:&quot;leftright&quot;,&quot;tags&quot;:{&quot;style&quot;:[&quot;商务&quot;,&quot;简约&quot;,&quot;文艺清新&quot;,&quot;卡通&quot;,&quot;欧美风&quot;,&quot;黑板风&quot;,&quot;渐变风&quot;]},&quot;slide_type&quot;:[&quot;text&quot;],&quot;aspect_ratio&quot;:&quot;16:9&quot;}"/>
  <p:tag name="KSO_WM_CHIP_XID" val="5e9e9177660c33b3b8e63fe2"/>
  <p:tag name="KSO_WM_CHIP_FILLPROP" val="[[{&quot;fill_id&quot;:&quot;f4cb090f17734dd58aa86343ea972a3c&quot;,&quot;fill_align&quot;:&quot;cm&quot;,&quot;text_align&quot;:&quot;lm&quot;,&quot;text_direction&quot;:&quot;horizontal&quot;,&quot;chip_types&quot;:[&quot;picture&quot;]},{&quot;fill_id&quot;:&quot;6008405280514e15b582e9debd04c0b9&quot;,&quot;fill_align&quot;:&quot;cm&quot;,&quot;text_align&quot;:&quot;lm&quot;,&quot;text_direction&quot;:&quot;horizontal&quot;,&quot;chip_types&quot;:[&quot;text&quot;,&quot;header&quot;]}]]"/>
  <p:tag name="KSO_WM_SLIDE_ID" val="diagram2020719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40"/>
  <p:tag name="KSO_WM_SLIDE_POSITION" val="0*0"/>
  <p:tag name="KSO_WM_TAG_VERSION" val="1.0"/>
  <p:tag name="KSO_WM_SLIDE_LAYOUT" val="d_f"/>
  <p:tag name="KSO_WM_SLIDE_LAYOUT_CNT" val="1_1"/>
  <p:tag name="KSO_WM_CHIP_GROUPID" val="5e9e9177660c33b3b8e63fe1"/>
  <p:tag name="KSO_WM_SLIDE_BK_DARK_LIGHT" val="1"/>
  <p:tag name="KSO_WM_SLIDE_BACKGROUND_TYPE" val="general"/>
  <p:tag name="KSO_WM_SLIDE_SUPPORT_FEATURE_TYPE" val="0"/>
  <p:tag name="KSO_WM_TEMPLATE_ASSEMBLE_XID" val="5ee1a61aafe44fab1839c468"/>
  <p:tag name="KSO_WM_TEMPLATE_ASSEMBLE_GROUPID" val="5ee1a61aafe44fab1839c468"/>
</p:tagLst>
</file>

<file path=ppt/tags/tag54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7191_1*i*1"/>
  <p:tag name="KSO_WM_TEMPLATE_CATEGORY" val="diagram"/>
  <p:tag name="KSO_WM_TEMPLATE_INDEX" val="20207191"/>
  <p:tag name="KSO_WM_UNIT_LAYERLEVEL" val="1"/>
  <p:tag name="KSO_WM_TAG_VERSION" val="1.0"/>
  <p:tag name="KSO_WM_BEAUTIFY_FLAG" val="#wm#"/>
  <p:tag name="KSO_WM_UNIT_BLOCK" val="0"/>
  <p:tag name="KSO_WM_UNIT_SM_LIMIT_TYPE" val="1"/>
  <p:tag name="KSO_WM_UNIT_DECORATE_INFO" val="{&quot;DecorateInfoX&quot;:{&quot;IsLeft&quot;:false,&quot;IsRight&quot;:false,&quot;IsAbs&quot;:false},&quot;DecorateInfoY&quot;:{&quot;IsTop&quot;:false,&quot;IsBottom&quot;:false,&quot;IsAbs&quot;:false},&quot;DecorateInfoW&quot;:{&quot;IsAbs&quot;:true},&quot;DecorateInfoH&quot;:{&quot;IsAbs&quot;:true}}"/>
  <p:tag name="KSO_WM_CHIP_GROUPID" val="5e9e9177660c33b3b8e63fe1"/>
  <p:tag name="KSO_WM_CHIP_XID" val="5e9e9177660c33b3b8e63fe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5ee1a61aafe44fab1839c468"/>
  <p:tag name="KSO_WM_TEMPLATE_ASSEMBLE_GROUPID" val="5ee1a61aafe44fab1839c468"/>
</p:tagLst>
</file>

<file path=ppt/tags/tag54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191_1*f*1"/>
  <p:tag name="KSO_WM_TEMPLATE_CATEGORY" val="diagram"/>
  <p:tag name="KSO_WM_TEMPLATE_INDEX" val="20207191"/>
  <p:tag name="KSO_WM_UNIT_LAYERLEVEL" val="1"/>
  <p:tag name="KSO_WM_TAG_VERSION" val="1.0"/>
  <p:tag name="KSO_WM_BEAUTIFY_FLAG" val="#wm#"/>
  <p:tag name="KSO_WM_UNIT_DEFAULT_FONT" val="14;20;2"/>
  <p:tag name="KSO_WM_UNIT_BLOCK" val="0"/>
  <p:tag name="KSO_WM_CHIP_GROUPID" val="5e6b05596848fb12bee65ac8"/>
  <p:tag name="KSO_WM_CHIP_XID" val="5e6b05596848fb12bee65aca"/>
  <p:tag name="KSO_WM_UNIT_DEC_AREA_ID" val="8319016cfaac473ea8eb6c9fb141a635"/>
  <p:tag name="KSO_WM_ASSEMBLE_CHIP_INDEX" val="dd1b580907a8423189dbb3d2ff4e3649"/>
  <p:tag name="KSO_WM_UNIT_TEXT_FILL_FORE_SCHEMECOLOR_INDEX_BRIGHTNESS" val="0.25"/>
  <p:tag name="KSO_WM_UNIT_TEXT_FILL_FORE_SCHEMECOLOR_INDEX" val="13"/>
  <p:tag name="KSO_WM_UNIT_TEXT_FILL_TYPE" val="1"/>
  <p:tag name="KSO_WM_UNIT_VALUE" val="140"/>
  <p:tag name="KSO_WM_TEMPLATE_ASSEMBLE_XID" val="5ee1a61aafe44fab1839c468"/>
  <p:tag name="KSO_WM_TEMPLATE_ASSEMBLE_GROUPID" val="5ee1a61aafe44fab1839c468"/>
  <p:tag name="KSO_WM_UNIT_SMARTLAYOUT_COMPRESS_INFO" val="{&#10;    &quot;id&quot;: &quot;2020-06-11T11:33:49&quot;,&#10;    &quot;max&quot;: 10.949055118110238,&#10;    &quot;topChanged&quot;: 4.2096602959578426&#10;}&#10;"/>
</p:tagLst>
</file>

<file path=ppt/tags/tag549.xml><?xml version="1.0" encoding="utf-8"?>
<p:tagLst xmlns:a="http://schemas.openxmlformats.org/drawingml/2006/main" xmlns:r="http://schemas.openxmlformats.org/officeDocument/2006/relationships" xmlns:p="http://schemas.openxmlformats.org/presentationml/2006/main">
  <p:tag name="KSO_WM_SPECIAL_SOURCE" val="bdnull"/>
  <p:tag name="KSO_WM_BEAUTIFY_FLAG" val="#wm#"/>
  <p:tag name="KSO_WM_TEMPLATE_CATEGORY" val="diagram"/>
  <p:tag name="KSO_WM_TEMPLATE_INDEX" val="20217097"/>
  <p:tag name="KSO_WM_SLIDE_ID" val="diagram20217097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1-04-01T16:16:32&quot;,&quot;maxSize&quot;:{&quot;size1&quot;:57.5},&quot;minSize&quot;:{&quot;size1&quot;:32.600000000000001},&quot;normalSize&quot;:{&quot;size1&quot;:56.662500000000001},&quot;subLayout&quot;:[{&quot;id&quot;:&quot;2021-04-01T16:16:32&quot;,&quot;maxSize&quot;:{&quot;size1&quot;:60.592363894427265},&quot;minSize&quot;:{&quot;size1&quot;:24.992363894427264},&quot;normalSize&quot;:{&quot;size1&quot;:26.892363894427259},&quot;subLayout&quot;:[{&quot;id&quot;:&quot;2021-04-01T16:16:32&quot;,&quot;margin&quot;:{&quot;bottom&quot;:0.026000002399086952,&quot;left&quot;:2.5399999618530273,&quot;right&quot;:0.026000002399086952,&quot;top&quot;:1.6929999589920044},&quot;type&quot;:0},{&quot;id&quot;:&quot;2021-04-01T16:16:32&quot;,&quot;margin&quot;:{&quot;bottom&quot;:1.6929999589920044,&quot;left&quot;:2.5399999618530273,&quot;right&quot;:0.026000002399086952,&quot;top&quot;:0.79199999570846558},&quot;type&quot;:0}],&quot;type&quot;:0},{&quot;id&quot;:&quot;2021-04-01T16:16:32&quot;,&quot;margin&quot;:{&quot;bottom&quot;:0,&quot;left&quot;:1.6670000553131104,&quot;right&quot;:0,&quot;top&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a57998712faa657abf3"/>
  <p:tag name="KSO_WM_CHIP_FILLPROP" val="[[{&quot;text_align&quot;:&quot;cm&quot;,&quot;text_direction&quot;:&quot;horizontal&quot;,&quot;support_features&quot;:[&quot;creativepic&quot;],&quot;support_big_font&quot;:false,&quot;picture_toward&quot;:1,&quot;picture_dockside&quot;:[&quot;cb&quot;,&quot;rm&quot;,&quot;ct&quot;],&quot;fill_id&quot;:&quot;8d116bd8b1074587a970747df3fba75a&quot;,&quot;fill_align&quot;:&quot;cm&quot;,&quot;chip_types&quot;:[&quot;picture&quot;]},{&quot;text_align&quot;:&quot;lb&quot;,&quot;text_direction&quot;:&quot;horizontal&quot;,&quot;support_big_font&quot;:false,&quot;picture_toward&quot;:0,&quot;picture_dockside&quot;:[],&quot;fill_id&quot;:&quot;0c52f29da84d4a8fa032b62f9d0b0d9e&quot;,&quot;fill_align&quot;:&quot;lb&quot;,&quot;chip_types&quot;:[&quot;text&quot;,&quot;header&quot;]},{&quot;text_align&quot;:&quot;lt&quot;,&quot;text_direction&quot;:&quot;horizontal&quot;,&quot;support_big_font&quot;:false,&quot;picture_toward&quot;:0,&quot;picture_dockside&quot;:[],&quot;fill_id&quot;:&quot;1d610f50166043debd746d9fc47ffedb&quot;,&quot;fill_align&quot;:&quot;lt&quot;,&quot;chip_types&quot;:[&quot;text&quot;]}]]"/>
  <p:tag name="KSO_WM_CHIP_DECFILLPROP" val="[]"/>
  <p:tag name="KSO_WM_SLIDE_TYPE" val="text"/>
  <p:tag name="KSO_WM_SLIDE_SIZE" val="888*540"/>
  <p:tag name="KSO_WM_SLIDE_POSITION" val="72*0"/>
  <p:tag name="KSO_WM_CHIP_GROUPID" val="5fadfa57998712faa657abf2"/>
  <p:tag name="KSO_WM_SLIDE_BK_DARK_LIGHT" val="1"/>
  <p:tag name="KSO_WM_SLIDE_BACKGROUND_TYPE" val="general"/>
  <p:tag name="KSO_WM_SLIDE_SUPPORT_FEATURE_TYPE" val="8"/>
  <p:tag name="KSO_WM_SLIDE_SUBTYPE" val="picTxt"/>
  <p:tag name="KSO_WM_TEMPLATE_ASSEMBLE_XID" val="606570604054ed1e2fb814e9"/>
  <p:tag name="KSO_WM_TEMPLATE_ASSEMBLE_GROUPID" val="606570604054ed1e2fb814e9"/>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5"/>
  <p:tag name="KSO_WM_UNIT_ID" val="diagram20215248_1*ζ_h_i*1_1_5"/>
  <p:tag name="KSO_WM_TEMPLATE_CATEGORY" val="diagram"/>
  <p:tag name="KSO_WM_TEMPLATE_INDEX" val="20215248"/>
  <p:tag name="KSO_WM_UNIT_LAYERLEVEL" val="1_1_1"/>
  <p:tag name="KSO_WM_TAG_VERSION" val="1.0"/>
  <p:tag name="KSO_WM_BEAUTIFY_FLAG" val="#wm#"/>
  <p:tag name="KSO_WM_UNIT_PICTURE_TOWARD" val="1"/>
  <p:tag name="KSO_WM_UNIT_PICTURE_DOCKSIDE" val="cb,rm,ct"/>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6"/>
  <p:tag name="KSO_WM_UNIT_ID" val="diagram20215248_1*ζ_h_i*1_1_6"/>
  <p:tag name="KSO_WM_TEMPLATE_CATEGORY" val="diagram"/>
  <p:tag name="KSO_WM_TEMPLATE_INDEX" val="20215248"/>
  <p:tag name="KSO_WM_UNIT_LAYERLEVEL" val="1_1_1"/>
  <p:tag name="KSO_WM_TAG_VERSION" val="1.0"/>
  <p:tag name="KSO_WM_BEAUTIFY_FLAG" val="#wm#"/>
  <p:tag name="KSO_WM_UNIT_PICTURE_TOWARD" val="1"/>
  <p:tag name="KSO_WM_UNIT_PICTURE_DOCKSIDE" val="cb,rm,ct"/>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7"/>
  <p:tag name="KSO_WM_UNIT_ID" val="diagram20215248_1*ζ_h_i*1_1_7"/>
  <p:tag name="KSO_WM_TEMPLATE_CATEGORY" val="diagram"/>
  <p:tag name="KSO_WM_TEMPLATE_INDEX" val="20215248"/>
  <p:tag name="KSO_WM_UNIT_LAYERLEVEL" val="1_1_1"/>
  <p:tag name="KSO_WM_TAG_VERSION" val="1.0"/>
  <p:tag name="KSO_WM_BEAUTIFY_FLAG" val="#wm#"/>
  <p:tag name="KSO_WM_UNIT_PICTURE_TOWARD" val="1"/>
  <p:tag name="KSO_WM_UNIT_PICTURE_DOCKSIDE" val="cb,rm,ct"/>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8"/>
  <p:tag name="KSO_WM_UNIT_ID" val="diagram20215248_1*ζ_h_i*1_1_8"/>
  <p:tag name="KSO_WM_TEMPLATE_CATEGORY" val="diagram"/>
  <p:tag name="KSO_WM_TEMPLATE_INDEX" val="20215248"/>
  <p:tag name="KSO_WM_UNIT_LAYERLEVEL" val="1_1_1"/>
  <p:tag name="KSO_WM_TAG_VERSION" val="1.0"/>
  <p:tag name="KSO_WM_BEAUTIFY_FLAG" val="#wm#"/>
  <p:tag name="KSO_WM_UNIT_PICTURE_TOWARD" val="1"/>
  <p:tag name="KSO_WM_UNIT_PICTURE_DOCKSIDE" val="cb,rm,ct"/>
  <p:tag name="KSO_WM_UNIT_DIAGRAM_MODELTYPE" val="creativePicture"/>
  <p:tag name="KSO_WM_UNIT_USESOURCEFORMAT_APPLY" val="1"/>
  <p:tag name="KSO_WM_UNIT_TEXT_FILL_FORE_SCHEMECOLOR_INDEX_BRIGHTNESS" val="0"/>
  <p:tag name="KSO_WM_UNIT_TEXT_FILL_FORE_SCHEMECOLOR_INDEX" val="2"/>
  <p:tag name="KSO_WM_UNIT_TEXT_FILL_TYPE" val="1"/>
</p:tagLst>
</file>

<file path=ppt/tags/tag5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9"/>
  <p:tag name="KSO_WM_UNIT_ID" val="diagram20215248_1*ζ_h_i*1_1_9"/>
  <p:tag name="KSO_WM_TEMPLATE_CATEGORY" val="diagram"/>
  <p:tag name="KSO_WM_TEMPLATE_INDEX" val="20215248"/>
  <p:tag name="KSO_WM_UNIT_LAYERLEVEL" val="1_1_1"/>
  <p:tag name="KSO_WM_TAG_VERSION" val="1.0"/>
  <p:tag name="KSO_WM_BEAUTIFY_FLAG" val="#wm#"/>
  <p:tag name="KSO_WM_UNIT_PICTURE_TOWARD" val="1"/>
  <p:tag name="KSO_WM_UNIT_PICTURE_DOCKSIDE" val="cb,rm,ct"/>
  <p:tag name="KSO_WM_UNIT_DIAGRAM_MODELTYPE" val="creativePicture"/>
  <p:tag name="KSO_WM_UNIT_USESOURCEFORMAT_APPLY" val="1"/>
  <p:tag name="KSO_WM_UNIT_TEXT_FILL_FORE_SCHEMECOLOR_INDEX_BRIGHTNESS" val="0"/>
  <p:tag name="KSO_WM_UNIT_TEXT_FILL_FORE_SCHEMECOLOR_INDEX" val="2"/>
  <p:tag name="KSO_WM_UNIT_TEXT_FILL_TYPE" val="1"/>
</p:tagLst>
</file>

<file path=ppt/tags/tag55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97_1*a*1"/>
  <p:tag name="KSO_WM_TEMPLATE_CATEGORY" val="diagram"/>
  <p:tag name="KSO_WM_TEMPLATE_INDEX" val="20217097"/>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7f14af1609284ea0b607822725b8c5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15546f7fe9064abe988ac6502b0bb09f"/>
  <p:tag name="KSO_WM_UNIT_TEXT_FILL_FORE_SCHEMECOLOR_INDEX_BRIGHTNESS" val="0"/>
  <p:tag name="KSO_WM_UNIT_TEXT_FILL_FORE_SCHEMECOLOR_INDEX" val="13"/>
  <p:tag name="KSO_WM_UNIT_TEXT_FILL_TYPE" val="1"/>
  <p:tag name="KSO_WM_TEMPLATE_ASSEMBLE_XID" val="606570604054ed1e2fb814e9"/>
  <p:tag name="KSO_WM_TEMPLATE_ASSEMBLE_GROUPID" val="606570604054ed1e2fb814e9"/>
</p:tagLst>
</file>

<file path=ppt/tags/tag55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97_1*f*1"/>
  <p:tag name="KSO_WM_TEMPLATE_CATEGORY" val="diagram"/>
  <p:tag name="KSO_WM_TEMPLATE_INDEX" val="20217097"/>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0347f9784f64ccca9123b27c1d2bbd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d39d7b218794cc0bc8d550570994862"/>
  <p:tag name="KSO_WM_UNIT_TEXT_FILL_FORE_SCHEMECOLOR_INDEX_BRIGHTNESS" val="0.25"/>
  <p:tag name="KSO_WM_UNIT_TEXT_FILL_FORE_SCHEMECOLOR_INDEX" val="13"/>
  <p:tag name="KSO_WM_UNIT_TEXT_FILL_TYPE" val="1"/>
  <p:tag name="KSO_WM_TEMPLATE_ASSEMBLE_XID" val="606570604054ed1e2fb814e9"/>
  <p:tag name="KSO_WM_TEMPLATE_ASSEMBLE_GROUPID" val="606570604054ed1e2fb814e9"/>
</p:tagLst>
</file>

<file path=ppt/tags/tag558.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1732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7322"/>
  <p:tag name="KSO_WM_SLIDE_LAYOUT" val="a_f"/>
  <p:tag name="KSO_WM_SLIDE_LAYOUT_CNT" val="1_1"/>
  <p:tag name="KSO_WM_TEMPLATE_THUMBS_INDEX" val="1、4、7、12、13、14、15、16、17、18、20、24、25、28、33、36、40、43、44"/>
  <p:tag name="KSO_WM_SLIDE_SIZE" val="840*472"/>
  <p:tag name="KSO_WM_SLIDE_POSITION" val="58*47"/>
  <p:tag name="KSO_WM_SLIDE_LAYOUT_INFO" val="{&quot;backgroundInfo&quot;:[{&quot;bottom&quot;:0,&quot;bottomAbs&quot;:false,&quot;left&quot;:0,&quot;leftAbs&quot;:false,&quot;right&quot;:0,&quot;rightAbs&quot;:false,&quot;top&quot;:0,&quot;topAbs&quot;:false,&quot;type&quot;:&quot;general&quot;}],&quot;id&quot;:&quot;2021-04-01T16:19:51&quot;,&quot;maxSize&quot;:{&quot;size1&quot;:52.758747891143514},&quot;minSize&quot;:{&quot;size1&quot;:33.558747891143511},&quot;normalSize&quot;:{&quot;size1&quot;:33.558933076328699},&quot;subLayout&quot;:[{&quot;id&quot;:&quot;2021-04-01T16:19:51&quot;,&quot;margin&quot;:{&quot;bottom&quot;:0.8479999303817749,&quot;left&quot;:5.5029997825622559,&quot;right&quot;:5.5029997825622559,&quot;top&quot;:3.3870000839233398},&quot;type&quot;:0},{&quot;id&quot;:&quot;2021-04-01T16:19:51&quot;,&quot;margin&quot;:{&quot;bottom&quot;:3.3870000839233398,&quot;left&quot;:5.5029997825622559,&quot;right&quot;:5.5029997825622559,&quot;top&quot;:0.026000002399086952},&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d06e271fa9d42129da2b20"/>
  <p:tag name="KSO_WM_CHIP_FILLPROP" val="[[{&quot;text_align&quot;:&quot;lb&quot;,&quot;text_direction&quot;:&quot;horizontal&quot;,&quot;support_big_font&quot;:false,&quot;picture_toward&quot;:0,&quot;picture_dockside&quot;:[],&quot;fill_id&quot;:&quot;d689204f4de345a4982605551024dd38&quot;,&quot;fill_align&quot;:&quot;lb&quot;,&quot;chip_types&quot;:[&quot;text&quot;,&quot;header&quot;]},{&quot;text_align&quot;:&quot;lt&quot;,&quot;text_direction&quot;:&quot;horizontal&quot;,&quot;support_big_font&quot;:true,&quot;picture_toward&quot;:0,&quot;picture_dockside&quot;:[],&quot;fill_id&quot;:&quot;85fe55258c1643f296a379467dde860b&quot;,&quot;fill_align&quot;:&quot;lt&quot;,&quot;chip_types&quot;:[&quot;text&quot;,&quot;header&quot;]}],[{&quot;text_align&quot;:&quot;cb&quot;,&quot;text_direction&quot;:&quot;horizontal&quot;,&quot;support_big_font&quot;:false,&quot;picture_toward&quot;:0,&quot;picture_dockside&quot;:[],&quot;fill_id&quot;:&quot;d689204f4de345a4982605551024dd38&quot;,&quot;fill_align&quot;:&quot;cb&quot;,&quot;chip_types&quot;:[&quot;text&quot;,&quot;header&quot;]},{&quot;text_align&quot;:&quot;ct&quot;,&quot;text_direction&quot;:&quot;horizontal&quot;,&quot;support_big_font&quot;:true,&quot;picture_toward&quot;:0,&quot;picture_dockside&quot;:[],&quot;fill_id&quot;:&quot;85fe55258c1643f296a379467dde860b&quot;,&quot;fill_align&quot;:&quot;ct&quot;,&quot;chip_types&quot;:[&quot;text&quot;,&quot;header&quot;]}]]"/>
  <p:tag name="KSO_WM_CHIP_DECFILLPROP" val="[]"/>
  <p:tag name="KSO_WM_CHIP_GROUPID" val="5fd06e271fa9d42129da2b1f"/>
  <p:tag name="KSO_WM_SLIDE_BK_DARK_LIGHT" val="1"/>
  <p:tag name="KSO_WM_SLIDE_BACKGROUND_TYPE" val="general"/>
  <p:tag name="KSO_WM_SLIDE_SUPPORT_FEATURE_TYPE" val="0"/>
  <p:tag name="KSO_WM_TEMPLATE_ASSEMBLE_XID" val="6065707b4054ed1e2fb81624"/>
  <p:tag name="KSO_WM_TEMPLATE_ASSEMBLE_GROUPID" val="6065707b4054ed1e2fb81624"/>
</p:tagLst>
</file>

<file path=ppt/tags/tag55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7322_1*a*1"/>
  <p:tag name="KSO_WM_TEMPLATE_CATEGORY" val="diagram"/>
  <p:tag name="KSO_WM_TEMPLATE_INDEX" val="20217322"/>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aa9bfbf6b864027bd79edcf7e2f476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83d755770bc4811925d50f07e93cbda"/>
  <p:tag name="KSO_WM_UNIT_TEXT_FILL_FORE_SCHEMECOLOR_INDEX_BRIGHTNESS" val="0"/>
  <p:tag name="KSO_WM_UNIT_TEXT_FILL_FORE_SCHEMECOLOR_INDEX" val="13"/>
  <p:tag name="KSO_WM_UNIT_TEXT_FILL_TYPE" val="1"/>
  <p:tag name="KSO_WM_TEMPLATE_ASSEMBLE_XID" val="6065707b4054ed1e2fb81624"/>
  <p:tag name="KSO_WM_TEMPLATE_ASSEMBLE_GROUPID" val="6065707b4054ed1e2fb81624"/>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322_1*f*1"/>
  <p:tag name="KSO_WM_TEMPLATE_CATEGORY" val="diagram"/>
  <p:tag name="KSO_WM_TEMPLATE_INDEX" val="20217322"/>
  <p:tag name="KSO_WM_UNIT_LAYERLEVEL" val="1"/>
  <p:tag name="KSO_WM_TAG_VERSION" val="1.0"/>
  <p:tag name="KSO_WM_BEAUTIFY_FLAG" val="#wm#"/>
  <p:tag name="KSO_WM_UNIT_DEFAULT_FONT" val="14;20;2"/>
  <p:tag name="KSO_WM_UNIT_BLOCK" val="0"/>
  <p:tag name="KSO_WM_UNIT_VALUE" val="150"/>
  <p:tag name="KSO_WM_UNIT_SHOW_EDIT_AREA_INDICATION" val="1"/>
  <p:tag name="KSO_WM_CHIP_GROUPID" val="5e6b05596848fb12bee65ac8"/>
  <p:tag name="KSO_WM_CHIP_XID" val="5e6b05596848fb12bee65aca"/>
  <p:tag name="KSO_WM_UNIT_DEC_AREA_ID" val="7fd9177417ed4b4e98cb66accf0b150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7b82cb020e44466db73223756b72bf6e"/>
  <p:tag name="KSO_WM_UNIT_SUPPORT_BIG_FONT" val="1"/>
  <p:tag name="KSO_WM_UNIT_TEXT_FILL_FORE_SCHEMECOLOR_INDEX_BRIGHTNESS" val="0.25"/>
  <p:tag name="KSO_WM_UNIT_TEXT_FILL_FORE_SCHEMECOLOR_INDEX" val="13"/>
  <p:tag name="KSO_WM_UNIT_TEXT_FILL_TYPE" val="1"/>
  <p:tag name="KSO_WM_TEMPLATE_ASSEMBLE_XID" val="6065707b4054ed1e2fb81624"/>
  <p:tag name="KSO_WM_TEMPLATE_ASSEMBLE_GROUPID" val="6065707b4054ed1e2fb81624"/>
</p:tagLst>
</file>

<file path=ppt/tags/tag5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322_1*i*2"/>
  <p:tag name="KSO_WM_TEMPLATE_CATEGORY" val="diagram"/>
  <p:tag name="KSO_WM_TEMPLATE_INDEX" val="20217322"/>
  <p:tag name="KSO_WM_UNIT_LAYERLEVEL" val="1"/>
  <p:tag name="KSO_WM_TAG_VERSION" val="1.0"/>
  <p:tag name="KSO_WM_BEAUTIFY_FLAG" val="#wm#"/>
  <p:tag name="KSO_WM_UNIT_BLOCK" val="0"/>
  <p:tag name="KSO_WM_UNIT_SM_LIMIT_TYPE" val="2"/>
  <p:tag name="KSO_WM_UNIT_DEC_AREA_ID" val="0362168c89e44694b8ca25d6f7288891"/>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6e271fa9d42129da2b1f"/>
  <p:tag name="KSO_WM_CHIP_XID" val="5fd06e271fa9d42129da2b20"/>
  <p:tag name="KSO_WM_TEMPLATE_ASSEMBLE_XID" val="6065707b4054ed1e2fb81624"/>
  <p:tag name="KSO_WM_TEMPLATE_ASSEMBLE_GROUPID" val="6065707b4054ed1e2fb81624"/>
</p:tagLst>
</file>

<file path=ppt/tags/tag5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7322_1*i*5"/>
  <p:tag name="KSO_WM_TEMPLATE_CATEGORY" val="diagram"/>
  <p:tag name="KSO_WM_TEMPLATE_INDEX" val="20217322"/>
  <p:tag name="KSO_WM_UNIT_LAYERLEVEL" val="1"/>
  <p:tag name="KSO_WM_TAG_VERSION" val="1.0"/>
  <p:tag name="KSO_WM_BEAUTIFY_FLAG" val="#wm#"/>
  <p:tag name="KSO_WM_UNIT_BLOCK" val="0"/>
  <p:tag name="KSO_WM_UNIT_SM_LIMIT_TYPE" val="2"/>
  <p:tag name="KSO_WM_UNIT_DEC_AREA_ID" val="dd0457fd0af0429ab9fc253a7f863e7e"/>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CHIP_GROUPID" val="5fd06e271fa9d42129da2b1f"/>
  <p:tag name="KSO_WM_CHIP_XID" val="5fd06e271fa9d42129da2b20"/>
  <p:tag name="KSO_WM_UNIT_LINE_FORE_SCHEMECOLOR_INDEX_BRIGHTNESS" val="0"/>
  <p:tag name="KSO_WM_UNIT_LINE_FORE_SCHEMECOLOR_INDEX" val="5"/>
  <p:tag name="KSO_WM_UNIT_LINE_FILL_TYPE" val="2"/>
  <p:tag name="KSO_WM_TEMPLATE_ASSEMBLE_XID" val="6065707b4054ed1e2fb81624"/>
  <p:tag name="KSO_WM_TEMPLATE_ASSEMBLE_GROUPID" val="6065707b4054ed1e2fb81624"/>
</p:tagLst>
</file>

<file path=ppt/tags/tag5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17322_1*i*6"/>
  <p:tag name="KSO_WM_TEMPLATE_CATEGORY" val="diagram"/>
  <p:tag name="KSO_WM_TEMPLATE_INDEX" val="20217322"/>
  <p:tag name="KSO_WM_UNIT_LAYERLEVEL" val="1"/>
  <p:tag name="KSO_WM_TAG_VERSION" val="1.0"/>
  <p:tag name="KSO_WM_BEAUTIFY_FLAG" val="#wm#"/>
  <p:tag name="KSO_WM_UNIT_BLOCK" val="0"/>
  <p:tag name="KSO_WM_UNIT_SM_LIMIT_TYPE" val="2"/>
  <p:tag name="KSO_WM_UNIT_DEC_AREA_ID" val="2ecbf12b5abd4284b7c4e91f68b5afec"/>
  <p:tag name="KSO_WM_UNIT_DECORATE_INFO" val="{&quot;DecorateInfoH&quot;:{&quot;IsAbs&quot;:true},&quot;DecorateInfoW&quot;:{&quot;IsAbs&quot;:true},&quot;DecorateInfoX&quot;:{&quot;IsAbs&quot;:true,&quot;Pos&quot;:1},&quot;DecorateInfoY&quot;:{&quot;IsAbs&quot;:true,&quot;Pos&quot;:0},&quot;ReferentInfo&quot;:{&quot;Id&quot;:&quot;faa9bfbf6b864027bd79edcf7e2f4760&quot;,&quot;X&quot;:{&quot;Pos&quot;:1},&quot;Y&quot;:{&quot;Pos&quot;:2}},&quot;whChangeMode&quot;:0}"/>
  <p:tag name="KSO_WM_CHIP_GROUPID" val="5fd06e271fa9d42129da2b1f"/>
  <p:tag name="KSO_WM_CHIP_XID" val="5fd06e271fa9d42129da2b20"/>
  <p:tag name="KSO_WM_UNIT_LINE_FORE_SCHEMECOLOR_INDEX_BRIGHTNESS" val="0"/>
  <p:tag name="KSO_WM_UNIT_LINE_FORE_SCHEMECOLOR_INDEX" val="13"/>
  <p:tag name="KSO_WM_UNIT_LINE_FILL_TYPE" val="2"/>
  <p:tag name="KSO_WM_TEMPLATE_ASSEMBLE_XID" val="6065707b4054ed1e2fb81624"/>
  <p:tag name="KSO_WM_TEMPLATE_ASSEMBLE_GROUPID" val="6065707b4054ed1e2fb81624"/>
</p:tagLst>
</file>

<file path=ppt/tags/tag5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322_1*i*3"/>
  <p:tag name="KSO_WM_TEMPLATE_CATEGORY" val="diagram"/>
  <p:tag name="KSO_WM_TEMPLATE_INDEX" val="20217322"/>
  <p:tag name="KSO_WM_UNIT_LAYERLEVEL" val="1"/>
  <p:tag name="KSO_WM_TAG_VERSION" val="1.0"/>
  <p:tag name="KSO_WM_BEAUTIFY_FLAG" val="#wm#"/>
  <p:tag name="KSO_WM_UNIT_SM_LIMIT_TYPE" val="2"/>
  <p:tag name="KSO_WM_CHIP_GROUPID" val="5fd06e271fa9d42129da2b1f"/>
  <p:tag name="KSO_WM_CHIP_XID" val="5fd06e271fa9d42129da2b20"/>
  <p:tag name="KSO_WM_UNIT_LINE_FORE_SCHEMECOLOR_INDEX_BRIGHTNESS" val="0"/>
  <p:tag name="KSO_WM_UNIT_LINE_FORE_SCHEMECOLOR_INDEX" val="5"/>
  <p:tag name="KSO_WM_UNIT_LINE_FILL_TYPE" val="2"/>
  <p:tag name="KSO_WM_TEMPLATE_ASSEMBLE_XID" val="6065707b4054ed1e2fb81624"/>
  <p:tag name="KSO_WM_TEMPLATE_ASSEMBLE_GROUPID" val="6065707b4054ed1e2fb81624"/>
</p:tagLst>
</file>

<file path=ppt/tags/tag5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322_1*i*4"/>
  <p:tag name="KSO_WM_TEMPLATE_CATEGORY" val="diagram"/>
  <p:tag name="KSO_WM_TEMPLATE_INDEX" val="20217322"/>
  <p:tag name="KSO_WM_UNIT_LAYERLEVEL" val="1"/>
  <p:tag name="KSO_WM_TAG_VERSION" val="1.0"/>
  <p:tag name="KSO_WM_BEAUTIFY_FLAG" val="#wm#"/>
  <p:tag name="KSO_WM_UNIT_SM_LIMIT_TYPE" val="2"/>
  <p:tag name="KSO_WM_CHIP_GROUPID" val="5fd06e271fa9d42129da2b1f"/>
  <p:tag name="KSO_WM_CHIP_XID" val="5fd06e271fa9d42129da2b20"/>
  <p:tag name="KSO_WM_UNIT_LINE_FORE_SCHEMECOLOR_INDEX_BRIGHTNESS" val="0"/>
  <p:tag name="KSO_WM_UNIT_LINE_FORE_SCHEMECOLOR_INDEX" val="5"/>
  <p:tag name="KSO_WM_UNIT_LINE_FILL_TYPE" val="2"/>
  <p:tag name="KSO_WM_TEMPLATE_ASSEMBLE_XID" val="6065707b4054ed1e2fb81624"/>
  <p:tag name="KSO_WM_TEMPLATE_ASSEMBLE_GROUPID" val="6065707b4054ed1e2fb81624"/>
</p:tagLst>
</file>

<file path=ppt/tags/tag566.xml><?xml version="1.0" encoding="utf-8"?>
<p:tagLst xmlns:a="http://schemas.openxmlformats.org/drawingml/2006/main" xmlns:r="http://schemas.openxmlformats.org/officeDocument/2006/relationships" xmlns:p="http://schemas.openxmlformats.org/presentationml/2006/main">
  <p:tag name="KSO_WM_SPECIAL_SOURCE" val="bdnull"/>
  <p:tag name="KSO_WM_SLIDE_TYPE" val="text"/>
  <p:tag name="KSO_WM_SLIDE_SUBTYPE" val="pic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214536"/>
  <p:tag name="KSO_WM_SLIDE_LAYOUT" val="a_d_f"/>
  <p:tag name="KSO_WM_SLIDE_LAYOUT_CNT" val="1_1_1"/>
  <p:tag name="KSO_WM_TEMPLATE_MASTER_TYPE" val="0"/>
  <p:tag name="KSO_WM_TEMPLATE_COLOR_TYPE" val="1"/>
  <p:tag name="KSO_WM_SLIDE_BACKGROUND" val="[&quot;general&quot;]"/>
  <p:tag name="KSO_WM_SLIDE_RATIO" val="1.777778"/>
  <p:tag name="KSO_WM_CHIP_INFOS" val="{&quot;layout_type&quot;:&quot;full&quot;,&quot;layout_feature&quot;:2,&quot;tags&quot;:{&quot;style&quot;:[&quot;商务&quot;,&quot;简约&quot;,&quot;文艺清新&quot;,&quot;卡通&quot;,&quot;欧美风&quot;,&quot;黑板风&quot;,&quot;渐变风&quot;]},&quot;slide_type&quot;:[&quot;text&quot;],&quot;aspect_ratio&quot;:&quot;16:9&quot;,&quot;diagram&quot;:{&quot;type&quot;:[],&quot;direction&quot;:0,&quot;isSupportDecBetweenItems&quot;:false}}"/>
  <p:tag name="KSO_WM_CHIP_XID" val="5ea53474660c33b3b8e69c99"/>
  <p:tag name="KSO_WM_CHIP_FILLPROP" val="[[{&quot;fill_id&quot;:&quot;225262a5336a46f49da663b6ebd72e7a&quot;,&quot;fill_align&quot;:&quot;cm&quot;,&quot;text_align&quot;:&quot;cm&quot;,&quot;text_direction&quot;:&quot;horizontal&quot;,&quot;chip_types&quot;:[&quot;picture&quot;]},{&quot;fill_id&quot;:&quot;a854717bab8b4b7fa3d1f846dee805aa&quot;,&quot;fill_align&quot;:&quot;lb&quot;,&quot;text_align&quot;:&quot;lb&quot;,&quot;text_direction&quot;:&quot;horizontal&quot;,&quot;chip_types&quot;:[&quot;header&quot;]},{&quot;fill_id&quot;:&quot;60d4a9234fab4304a01094659f1e3e21&quot;,&quot;fill_align&quot;:&quot;lt&quot;,&quot;text_align&quot;:&quot;lt&quot;,&quot;text_direction&quot;:&quot;horizontal&quot;,&quot;chip_types&quot;:[&quot;text&quot;]}]]"/>
  <p:tag name="KSO_WM_SLIDE_ID" val="diagram20214536_1"/>
  <p:tag name="KSO_WM_TEMPLATE_SUBCATEGORY" val="21"/>
  <p:tag name="KSO_WM_SLIDE_LAYOUT_INFO" val="{&quot;backgroundInfo&quot;:[{&quot;bottom&quot;:0,&quot;bottomAbs&quot;:false,&quot;left&quot;:0,&quot;leftAbs&quot;:false,&quot;right&quot;:0,&quot;rightAbs&quot;:false,&quot;top&quot;:0,&quot;topAbs&quot;:false,&quot;type&quot;:&quot;general&quot;}],&quot;id&quot;:&quot;2021-04-01T14:58:01&quot;,&quot;maxSize&quot;:{&quot;size1&quot;:73.299999999999997},&quot;minSize&quot;:{&quot;size1&quot;:62.200000000000003},&quot;normalSize&quot;:{&quot;size1&quot;:62.200000000000003},&quot;subLayout&quot;:[{&quot;id&quot;:&quot;2021-04-01T14:58:01&quot;,&quot;margin&quot;:{&quot;bottom&quot;:0.026000002399086952,&quot;left&quot;:5.0799999237060547,&quot;right&quot;:14.392999649047852,&quot;top&quot;:9.3129997253417969},&quot;type&quot;:0},{&quot;id&quot;:&quot;2021-04-01T14:58:01&quot;,&quot;margin&quot;:{&quot;bottom&quot;:1.6929999589920044,&quot;left&quot;:5.0799999237060547,&quot;right&quot;:14.392999649047852,&quot;top&quot;:0.3970000147819519},&quot;type&quot;:0}],&quot;type&quot;:0}"/>
  <p:tag name="KSO_WM_CHIP_GROUPID" val="5ea53474660c33b3b8e69c98"/>
  <p:tag name="KSO_WM_SLIDE_BK_DARK_LIGHT" val="1"/>
  <p:tag name="KSO_WM_SLIDE_BACKGROUND_TYPE" val="general"/>
  <p:tag name="KSO_WM_SLIDE_SUPPORT_FEATURE_TYPE" val="0"/>
  <p:tag name="KSO_WM_TEMPLATE_ASSEMBLE_XID" val="60656e6c4054ed1e2fb7f869"/>
  <p:tag name="KSO_WM_TEMPLATE_ASSEMBLE_GROUPID" val="60656e6c4054ed1e2fb7f869"/>
</p:tagLst>
</file>

<file path=ppt/tags/tag56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14536_1*a*1"/>
  <p:tag name="KSO_WM_TEMPLATE_CATEGORY" val="diagram"/>
  <p:tag name="KSO_WM_TEMPLATE_INDEX" val="20214536"/>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1fdb1dc3de42879825f0c4e70fcf9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b95956ac29446e19d0fb63abc9db9bc"/>
  <p:tag name="KSO_WM_UNIT_TEXT_FILL_FORE_SCHEMECOLOR_INDEX_BRIGHTNESS" val="0"/>
  <p:tag name="KSO_WM_UNIT_TEXT_FILL_FORE_SCHEMECOLOR_INDEX" val="13"/>
  <p:tag name="KSO_WM_UNIT_TEXT_FILL_TYPE" val="1"/>
  <p:tag name="KSO_WM_TEMPLATE_ASSEMBLE_XID" val="60656e6c4054ed1e2fb7f869"/>
  <p:tag name="KSO_WM_TEMPLATE_ASSEMBLE_GROUPID" val="60656e6c4054ed1e2fb7f869"/>
</p:tagLst>
</file>

<file path=ppt/tags/tag56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536_1*f*1"/>
  <p:tag name="KSO_WM_TEMPLATE_CATEGORY" val="diagram"/>
  <p:tag name="KSO_WM_TEMPLATE_INDEX" val="20214536"/>
  <p:tag name="KSO_WM_UNIT_LAYERLEVEL" val="1"/>
  <p:tag name="KSO_WM_TAG_VERSION" val="1.0"/>
  <p:tag name="KSO_WM_BEAUTIFY_FLAG" val="#wm#"/>
  <p:tag name="KSO_WM_UNIT_DEFAULT_FONT" val="14;20;2"/>
  <p:tag name="KSO_WM_UNIT_BLOCK" val="0"/>
  <p:tag name="KSO_WM_UNIT_VALUE" val="20"/>
  <p:tag name="KSO_WM_UNIT_SHOW_EDIT_AREA_INDICATION" val="1"/>
  <p:tag name="KSO_WM_CHIP_GROUPID" val="5e6b05596848fb12bee65ac8"/>
  <p:tag name="KSO_WM_CHIP_XID" val="5e6b05596848fb12bee65aca"/>
  <p:tag name="KSO_WM_UNIT_DEC_AREA_ID" val="9beff69659764a62b3c0d01998ff21d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6ad85401f55f47d0a7450e3b3a1e0dea"/>
  <p:tag name="KSO_WM_UNIT_TEXT_FILL_FORE_SCHEMECOLOR_INDEX_BRIGHTNESS" val="0.25"/>
  <p:tag name="KSO_WM_UNIT_TEXT_FILL_FORE_SCHEMECOLOR_INDEX" val="13"/>
  <p:tag name="KSO_WM_UNIT_TEXT_FILL_TYPE" val="1"/>
  <p:tag name="KSO_WM_TEMPLATE_ASSEMBLE_XID" val="60656e6c4054ed1e2fb7f869"/>
  <p:tag name="KSO_WM_TEMPLATE_ASSEMBLE_GROUPID" val="60656e6c4054ed1e2fb7f869"/>
</p:tagLst>
</file>

<file path=ppt/tags/tag5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4536_1*i*3"/>
  <p:tag name="KSO_WM_TEMPLATE_CATEGORY" val="diagram"/>
  <p:tag name="KSO_WM_TEMPLATE_INDEX" val="20214536"/>
  <p:tag name="KSO_WM_UNIT_LAYERLEVEL" val="1"/>
  <p:tag name="KSO_WM_TAG_VERSION" val="1.0"/>
  <p:tag name="KSO_WM_BEAUTIFY_FLAG" val="#wm#"/>
  <p:tag name="KSO_WM_UNIT_BLOCK" val="0"/>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DEC_AREA_ID" val="6fef3b9b19474a33900434acb9665d2e"/>
  <p:tag name="KSO_WM_CHIP_GROUPID" val="5ea53474660c33b3b8e69c98"/>
  <p:tag name="KSO_WM_CHIP_XID" val="5ea53474660c33b3b8e69c99"/>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60656e6c4054ed1e2fb7f869"/>
  <p:tag name="KSO_WM_TEMPLATE_ASSEMBLE_GROUPID" val="60656e6c4054ed1e2fb7f869"/>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4536_1*i*4"/>
  <p:tag name="KSO_WM_TEMPLATE_CATEGORY" val="diagram"/>
  <p:tag name="KSO_WM_TEMPLATE_INDEX" val="20214536"/>
  <p:tag name="KSO_WM_UNIT_LAYERLEVEL" val="1"/>
  <p:tag name="KSO_WM_TAG_VERSION" val="1.0"/>
  <p:tag name="KSO_WM_BEAUTIFY_FLAG" val="#wm#"/>
  <p:tag name="KSO_WM_UNIT_BLOCK" val="0"/>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C_AREA_ID" val="cbf10ca77a50435b95a8c3cee0d80003"/>
  <p:tag name="KSO_WM_CHIP_GROUPID" val="5ea53474660c33b3b8e69c98"/>
  <p:tag name="KSO_WM_CHIP_XID" val="5ea53474660c33b3b8e69c99"/>
  <p:tag name="KSO_WM_UNIT_FILL_FORE_SCHEMECOLOR_INDEX_BRIGHTNESS" val="0"/>
  <p:tag name="KSO_WM_UNIT_FILL_FORE_SCHEMECOLOR_INDEX" val="14"/>
  <p:tag name="KSO_WM_UNIT_FILL_TYPE" val="1"/>
  <p:tag name="KSO_WM_UNIT_VALUE" val="0"/>
  <p:tag name="KSO_WM_TEMPLATE_ASSEMBLE_XID" val="60656e6c4054ed1e2fb7f869"/>
  <p:tag name="KSO_WM_TEMPLATE_ASSEMBLE_GROUPID" val="60656e6c4054ed1e2fb7f869"/>
</p:tagLst>
</file>

<file path=ppt/tags/tag571.xml><?xml version="1.0" encoding="utf-8"?>
<p:tagLst xmlns:a="http://schemas.openxmlformats.org/drawingml/2006/main" xmlns:r="http://schemas.openxmlformats.org/officeDocument/2006/relationships" xmlns:p="http://schemas.openxmlformats.org/presentationml/2006/main">
  <p:tag name="KSO_WM_SPECIAL_SOURCE" val="bdnull"/>
  <p:tag name="KSO_WM_BEAUTIFY_FLAG" val="#wm#"/>
  <p:tag name="KSO_WM_TEMPLATE_CATEGORY" val="diagram"/>
  <p:tag name="KSO_WM_TEMPLATE_INDEX" val="20217097"/>
  <p:tag name="KSO_WM_SLIDE_ID" val="diagram20217097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1-04-01T16:16:32&quot;,&quot;maxSize&quot;:{&quot;size1&quot;:57.5},&quot;minSize&quot;:{&quot;size1&quot;:32.600000000000001},&quot;normalSize&quot;:{&quot;size1&quot;:56.662500000000001},&quot;subLayout&quot;:[{&quot;id&quot;:&quot;2021-04-01T16:16:32&quot;,&quot;maxSize&quot;:{&quot;size1&quot;:58.875605660897719},&quot;minSize&quot;:{&quot;size1&quot;:23.275605660897714},&quot;normalSize&quot;:{&quot;size1&quot;:23.275790846082892},&quot;subLayout&quot;:[{&quot;id&quot;:&quot;2021-04-01T16:16:32&quot;,&quot;margin&quot;:{&quot;bottom&quot;:0.026000002399086952,&quot;left&quot;:2.5399999618530273,&quot;right&quot;:0.026000002399086952,&quot;top&quot;:1.6929999589920044},&quot;type&quot;:0},{&quot;id&quot;:&quot;2021-04-01T16:16:32&quot;,&quot;margin&quot;:{&quot;bottom&quot;:1.6929999589920044,&quot;left&quot;:2.5399999618530273,&quot;right&quot;:0.026000002399086952,&quot;top&quot;:0.79199999570846558},&quot;type&quot;:0}],&quot;type&quot;:0},{&quot;id&quot;:&quot;2021-04-01T16:16:32&quot;,&quot;margin&quot;:{&quot;bottom&quot;:0,&quot;left&quot;:1.6670000553131104,&quot;right&quot;:0,&quot;top&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a57998712faa657abf3"/>
  <p:tag name="KSO_WM_CHIP_FILLPROP" val="[[{&quot;text_align&quot;:&quot;cm&quot;,&quot;text_direction&quot;:&quot;horizontal&quot;,&quot;support_features&quot;:[&quot;creativepic&quot;],&quot;support_big_font&quot;:false,&quot;picture_toward&quot;:1,&quot;picture_dockside&quot;:[&quot;cb&quot;,&quot;rm&quot;,&quot;ct&quot;],&quot;fill_id&quot;:&quot;8d116bd8b1074587a970747df3fba75a&quot;,&quot;fill_align&quot;:&quot;cm&quot;,&quot;chip_types&quot;:[&quot;picture&quot;]},{&quot;text_align&quot;:&quot;lb&quot;,&quot;text_direction&quot;:&quot;horizontal&quot;,&quot;support_big_font&quot;:false,&quot;picture_toward&quot;:0,&quot;picture_dockside&quot;:[],&quot;fill_id&quot;:&quot;0c52f29da84d4a8fa032b62f9d0b0d9e&quot;,&quot;fill_align&quot;:&quot;lb&quot;,&quot;chip_types&quot;:[&quot;text&quot;,&quot;header&quot;]},{&quot;text_align&quot;:&quot;lt&quot;,&quot;text_direction&quot;:&quot;horizontal&quot;,&quot;support_big_font&quot;:false,&quot;picture_toward&quot;:0,&quot;picture_dockside&quot;:[],&quot;fill_id&quot;:&quot;1d610f50166043debd746d9fc47ffedb&quot;,&quot;fill_align&quot;:&quot;lt&quot;,&quot;chip_types&quot;:[&quot;text&quot;]}]]"/>
  <p:tag name="KSO_WM_CHIP_DECFILLPROP" val="[]"/>
  <p:tag name="KSO_WM_SLIDE_TYPE" val="text"/>
  <p:tag name="KSO_WM_SLIDE_SIZE" val="888*540"/>
  <p:tag name="KSO_WM_SLIDE_POSITION" val="72*0"/>
  <p:tag name="KSO_WM_CHIP_GROUPID" val="5fadfa57998712faa657abf2"/>
  <p:tag name="KSO_WM_SLIDE_BK_DARK_LIGHT" val="1"/>
  <p:tag name="KSO_WM_SLIDE_BACKGROUND_TYPE" val="general"/>
  <p:tag name="KSO_WM_SLIDE_SUPPORT_FEATURE_TYPE" val="8"/>
  <p:tag name="KSO_WM_SLIDE_SUBTYPE" val="picTxt"/>
  <p:tag name="KSO_WM_TEMPLATE_ASSEMBLE_XID" val="606570604054ed1e2fb814e9"/>
  <p:tag name="KSO_WM_TEMPLATE_ASSEMBLE_GROUPID" val="606570604054ed1e2fb814e9"/>
</p:tagLst>
</file>

<file path=ppt/tags/tag57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6718_1*ζ_h_i*1_1_2"/>
  <p:tag name="KSO_WM_TEMPLATE_CATEGORY" val="diagram"/>
  <p:tag name="KSO_WM_TEMPLATE_INDEX" val="20216718"/>
  <p:tag name="KSO_WM_UNIT_LAYERLEVEL" val="1_1_1"/>
  <p:tag name="KSO_WM_TAG_VERSION" val="1.0"/>
  <p:tag name="KSO_WM_BEAUTIFY_FLAG" val="#wm#"/>
  <p:tag name="KSO_WM_UNIT_PICTURE_TOWARD" val="1"/>
  <p:tag name="KSO_WM_UNIT_PICTURE_DOCKSIDE" val="cb,rm,ct"/>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6718_1*ζ_h_i*1_1_3"/>
  <p:tag name="KSO_WM_TEMPLATE_CATEGORY" val="diagram"/>
  <p:tag name="KSO_WM_TEMPLATE_INDEX" val="20216718"/>
  <p:tag name="KSO_WM_UNIT_LAYERLEVEL" val="1_1_1"/>
  <p:tag name="KSO_WM_TAG_VERSION" val="1.0"/>
  <p:tag name="KSO_WM_BEAUTIFY_FLAG" val="#wm#"/>
  <p:tag name="KSO_WM_UNIT_PICTURE_TOWARD" val="1"/>
  <p:tag name="KSO_WM_UNIT_PICTURE_DOCKSIDE" val="cb,rm,ct"/>
  <p:tag name="KSO_WM_UNIT_DIAGRAM_MODELTYPE" val="creativePicture"/>
  <p:tag name="KSO_WM_UNIT_USESOURCEFORMAT_APPLY" val="1"/>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7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97_1*a*1"/>
  <p:tag name="KSO_WM_TEMPLATE_CATEGORY" val="diagram"/>
  <p:tag name="KSO_WM_TEMPLATE_INDEX" val="20217097"/>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7f14af1609284ea0b607822725b8c5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15546f7fe9064abe988ac6502b0bb09f"/>
  <p:tag name="KSO_WM_UNIT_TEXT_FILL_FORE_SCHEMECOLOR_INDEX_BRIGHTNESS" val="0"/>
  <p:tag name="KSO_WM_UNIT_TEXT_FILL_FORE_SCHEMECOLOR_INDEX" val="13"/>
  <p:tag name="KSO_WM_UNIT_TEXT_FILL_TYPE" val="1"/>
  <p:tag name="KSO_WM_TEMPLATE_ASSEMBLE_XID" val="606570604054ed1e2fb814e9"/>
  <p:tag name="KSO_WM_TEMPLATE_ASSEMBLE_GROUPID" val="606570604054ed1e2fb814e9"/>
</p:tagLst>
</file>

<file path=ppt/tags/tag57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97_1*f*1"/>
  <p:tag name="KSO_WM_TEMPLATE_CATEGORY" val="diagram"/>
  <p:tag name="KSO_WM_TEMPLATE_INDEX" val="20217097"/>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0347f9784f64ccca9123b27c1d2bbd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d39d7b218794cc0bc8d550570994862"/>
  <p:tag name="KSO_WM_UNIT_TEXT_FILL_FORE_SCHEMECOLOR_INDEX_BRIGHTNESS" val="0.25"/>
  <p:tag name="KSO_WM_UNIT_TEXT_FILL_FORE_SCHEMECOLOR_INDEX" val="13"/>
  <p:tag name="KSO_WM_UNIT_TEXT_FILL_TYPE" val="1"/>
  <p:tag name="KSO_WM_TEMPLATE_ASSEMBLE_XID" val="606570604054ed1e2fb814e9"/>
  <p:tag name="KSO_WM_TEMPLATE_ASSEMBLE_GROUPID" val="606570604054ed1e2fb814e9"/>
</p:tagLst>
</file>

<file path=ppt/tags/tag577.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05119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205119"/>
  <p:tag name="KSO_WM_SLIDE_LAYOUT" val="a_b_f"/>
  <p:tag name="KSO_WM_SLIDE_LAYOUT_CNT" val="1_1_1"/>
  <p:tag name="KSO_WM_SLIDE_BK_DARK_LIGHT" val="1"/>
  <p:tag name="KSO_WM_SLIDE_BACKGROUND_TYPE" val="general"/>
</p:tagLst>
</file>

<file path=ppt/tags/tag57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79.xml><?xml version="1.0" encoding="utf-8"?>
<p:tagLst xmlns:a="http://schemas.openxmlformats.org/drawingml/2006/main" xmlns:r="http://schemas.openxmlformats.org/officeDocument/2006/relationships" xmlns:p="http://schemas.openxmlformats.org/presentationml/2006/main">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 name="KSO_WM_UNIT_NOCLEAR" val="0"/>
  <p:tag name="KSO_WM_UNIT_VALUE" val="660"/>
  <p:tag name="KSO_WM_UNIT_HIGHLIGHT" val="0"/>
  <p:tag name="KSO_WM_UNIT_COMPATIBLE" val="0"/>
  <p:tag name="KSO_WM_UNIT_DIAGRAM_ISNUMVISUAL" val="0"/>
  <p:tag name="KSO_WM_UNIT_DIAGRAM_ISREFERUNIT" val="0"/>
  <p:tag name="KSO_WM_UNIT_TYPE" val="f"/>
  <p:tag name="KSO_WM_UNIT_INDEX" val="1"/>
  <p:tag name="KSO_WM_UNIT_ID" val="diagram20205119_1*f*1"/>
  <p:tag name="KSO_WM_TEMPLATE_CATEGORY" val="diagram"/>
  <p:tag name="KSO_WM_TEMPLATE_INDEX" val="20205119"/>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0.xml><?xml version="1.0" encoding="utf-8"?>
<p:tagLst xmlns:a="http://schemas.openxmlformats.org/drawingml/2006/main" xmlns:r="http://schemas.openxmlformats.org/officeDocument/2006/relationships" xmlns:p="http://schemas.openxmlformats.org/presentationml/2006/main">
  <p:tag name="KSO_WM_SPECIAL_SOURCE" val="bdnull"/>
  <p:tag name="KSO_WM_BEAUTIFY_FLAG" val="#wm#"/>
  <p:tag name="KSO_WM_TEMPLATE_CATEGORY" val="diagram"/>
  <p:tag name="KSO_WM_TEMPLATE_INDEX" val="20207574"/>
  <p:tag name="KSO_WM_SLIDE_LAYOUT_INFO" val="{&quot;direction&quot;:1,&quot;id&quot;:&quot;2021-04-01T14:58:30&quot;,&quot;maxSize&quot;:{&quot;size1&quot;:32.5},&quot;minSize&quot;:{&quot;size1&quot;:32.5},&quot;normalSize&quot;:{&quot;size1&quot;:32.5},&quot;subLayout&quot;:[{&quot;id&quot;:&quot;2021-04-01T14:58:30&quot;,&quot;margin&quot;:{&quot;bottom&quot;:6.7729997634887695,&quot;left&quot;:1.6929999589920044,&quot;right&quot;:2.1170001029968262,&quot;top&quot;:5.9270000457763672},&quot;type&quot;:0},{&quot;id&quot;:&quot;2021-04-01T14:58:30&quot;,&quot;margin&quot;:{&quot;bottom&quot;:4.2329998016357422,&quot;left&quot;:0.42300000786781311,&quot;right&quot;:4.6570000648498535,&quot;top&quot;:4.2329998016357422},&quot;type&quot;:0}],&quot;type&quot;:0}"/>
  <p:tag name="KSO_WM_SLIDE_RATIO" val="1.777778"/>
  <p:tag name="KSO_WM_CHIP_INFOS" val="{&quot;layout_type&quot;:&quot;leftright&quot;,&quot;layout_feature&quot;:1,&quot;tags&quot;:{&quot;style&quot;:[&quot;商务&quot;,&quot;简约&quot;,&quot;文艺清新&quot;,&quot;卡通&quot;,&quot;欧美风&quot;,&quot;黑板风&quot;,&quot;渐变风&quot;]},&quot;slide_type&quot;:[&quot;text&quot;],&quot;aspect_ratio&quot;:&quot;16:9&quot;,&quot;diagram&quot;:{&quot;type&quot;:[],&quot;direction&quot;:0,&quot;isSupportDecBetweenItems&quot;:false}}"/>
  <p:tag name="KSO_WM_CHIP_XID" val="5ed21bffdaf2e53b70be3ec4"/>
  <p:tag name="KSO_WM_CHIP_FILLPROP" val="[[{&quot;fill_id&quot;:&quot;9a355c80c5954ee09524de9ebc4c51fa&quot;,&quot;fill_align&quot;:&quot;cm&quot;,&quot;text_align&quot;:&quot;cm&quot;,&quot;text_direction&quot;:&quot;horizontal&quot;,&quot;chip_types&quot;:[&quot;header&quot;]},{&quot;fill_id&quot;:&quot;d54c11053c694c528a73c81ffd135bd4&quot;,&quot;fill_align&quot;:&quot;cm&quot;,&quot;text_align&quot;:&quot;lm&quot;,&quot;text_direction&quot;:&quot;horizontal&quot;,&quot;chip_types&quot;:[&quot;diagram&quot;,&quot;pictext&quot;,&quot;text&quot;,&quot;picture&quot;,&quot;chart&quot;,&quot;table&quot;,&quot;video&quot;],&quot;support_features&quot;:[&quot;collage&quot;,&quot;carousel&quot;]}]]"/>
  <p:tag name="KSO_WM_SLIDE_ID" val="diagram2020757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40*396"/>
  <p:tag name="KSO_WM_SLIDE_POSITION" val="48*71"/>
  <p:tag name="KSO_WM_TAG_VERSION" val="1.0"/>
  <p:tag name="KSO_WM_SLIDE_LAYOUT" val="a_f"/>
  <p:tag name="KSO_WM_SLIDE_LAYOUT_CNT" val="1_1"/>
  <p:tag name="KSO_WM_CHIP_GROUPID" val="5ed745afafe44fab1839bd05"/>
  <p:tag name="KSO_WM_SLIDE_BK_DARK_LIGHT" val="1"/>
  <p:tag name="KSO_WM_SLIDE_BACKGROUND_TYPE" val="general"/>
  <p:tag name="KSO_WM_SLIDE_SUPPORT_FEATURE_TYPE" val="0"/>
  <p:tag name="KSO_WM_TEMPLATE_ASSEMBLE_XID" val="60656e6e4054ed1e2fb7f896"/>
  <p:tag name="KSO_WM_TEMPLATE_ASSEMBLE_GROUPID" val="60656e6e4054ed1e2fb7f896"/>
</p:tagLst>
</file>

<file path=ppt/tags/tag58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7574_1*i*2"/>
  <p:tag name="KSO_WM_TEMPLATE_CATEGORY" val="diagram"/>
  <p:tag name="KSO_WM_TEMPLATE_INDEX" val="20207574"/>
  <p:tag name="KSO_WM_UNIT_LAYERLEVEL" val="1"/>
  <p:tag name="KSO_WM_TAG_VERSION" val="1.0"/>
  <p:tag name="KSO_WM_BEAUTIFY_FLAG" val="#wm#"/>
  <p:tag name="KSO_WM_UNIT_TYPE" val="i"/>
  <p:tag name="KSO_WM_UNIT_INDEX" val="2"/>
  <p:tag name="KSO_WM_UNIT_BLOCK" val="0"/>
  <p:tag name="KSO_WM_UNIT_SM_LIMIT_TYPE" val="2"/>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UNIT_DEC_AREA_ID" val="51fc2a00958e4110a7400cf7c5fb9b10"/>
  <p:tag name="KSO_WM_CHIP_GROUPID" val="5ed745afafe44fab1839bd05"/>
  <p:tag name="KSO_WM_CHIP_XID" val="5ed21bffdaf2e53b70be3ec4"/>
  <p:tag name="KSO_WM_UNIT_LINE_FORE_SCHEMECOLOR_INDEX_BRIGHTNESS" val="-0.15"/>
  <p:tag name="KSO_WM_UNIT_LINE_FORE_SCHEMECOLOR_INDEX" val="14"/>
  <p:tag name="KSO_WM_UNIT_LINE_FILL_TYPE" val="2"/>
  <p:tag name="KSO_WM_UNIT_VALUE" val="738"/>
  <p:tag name="KSO_WM_TEMPLATE_ASSEMBLE_XID" val="60656e6e4054ed1e2fb7f896"/>
  <p:tag name="KSO_WM_TEMPLATE_ASSEMBLE_GROUPID" val="60656e6e4054ed1e2fb7f896"/>
</p:tagLst>
</file>

<file path=ppt/tags/tag58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07574_1*a*1"/>
  <p:tag name="KSO_WM_TEMPLATE_CATEGORY" val="diagram"/>
  <p:tag name="KSO_WM_TEMPLATE_INDEX" val="20207574"/>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9ac5351bde294d52a1a9e6ad08e6a60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c1f69a0caef54bf784214254c4100a3a"/>
  <p:tag name="KSO_WM_UNIT_TEXT_FILL_FORE_SCHEMECOLOR_INDEX_BRIGHTNESS" val="0"/>
  <p:tag name="KSO_WM_UNIT_TEXT_FILL_FORE_SCHEMECOLOR_INDEX" val="13"/>
  <p:tag name="KSO_WM_UNIT_TEXT_FILL_TYPE" val="1"/>
  <p:tag name="KSO_WM_TEMPLATE_ASSEMBLE_XID" val="60656e6e4054ed1e2fb7f896"/>
  <p:tag name="KSO_WM_TEMPLATE_ASSEMBLE_GROUPID" val="60656e6e4054ed1e2fb7f896"/>
</p:tagLst>
</file>

<file path=ppt/tags/tag58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574_1*f*1"/>
  <p:tag name="KSO_WM_TEMPLATE_CATEGORY" val="diagram"/>
  <p:tag name="KSO_WM_TEMPLATE_INDEX" val="20207574"/>
  <p:tag name="KSO_WM_UNIT_LAYERLEVEL" val="1"/>
  <p:tag name="KSO_WM_TAG_VERSION" val="1.0"/>
  <p:tag name="KSO_WM_BEAUTIFY_FLAG" val="#wm#"/>
  <p:tag name="KSO_WM_UNIT_DEFAULT_FONT" val="14;20;2"/>
  <p:tag name="KSO_WM_UNIT_BLOCK" val="0"/>
  <p:tag name="KSO_WM_UNIT_VALUE" val="95"/>
  <p:tag name="KSO_WM_UNIT_SHOW_EDIT_AREA_INDICATION" val="1"/>
  <p:tag name="KSO_WM_CHIP_GROUPID" val="5e6b05596848fb12bee65ac8"/>
  <p:tag name="KSO_WM_CHIP_XID" val="5e6b05596848fb12bee65aca"/>
  <p:tag name="KSO_WM_UNIT_DEC_AREA_ID" val="3e2be86fb4a64c0e9d1715b8bc40bc8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b3287027075e4569b877af43d959f318"/>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6e4054ed1e2fb7f896"/>
  <p:tag name="KSO_WM_TEMPLATE_ASSEMBLE_GROUPID" val="60656e6e4054ed1e2fb7f896"/>
</p:tagLst>
</file>

<file path=ppt/tags/tag585.xml><?xml version="1.0" encoding="utf-8"?>
<p:tagLst xmlns:a="http://schemas.openxmlformats.org/drawingml/2006/main" xmlns:r="http://schemas.openxmlformats.org/officeDocument/2006/relationships" xmlns:p="http://schemas.openxmlformats.org/presentationml/2006/main">
  <p:tag name="KSO_WM_SPECIAL_SOURCE" val="bdnull"/>
  <p:tag name="KSO_WM_BEAUTIFY_FLAG" val="#wm#"/>
  <p:tag name="KSO_WM_TEMPLATE_CATEGORY" val="diagram"/>
  <p:tag name="KSO_WM_TEMPLATE_INDEX" val="20211921"/>
  <p:tag name="KSO_WM_SLIDE_LAYOUT_INFO" val="{&quot;backgroundInfo&quot;:[{&quot;bottom&quot;:0,&quot;bottomAbs&quot;:false,&quot;left&quot;:0,&quot;leftAbs&quot;:false,&quot;right&quot;:0,&quot;rightAbs&quot;:false,&quot;top&quot;:0,&quot;topAbs&quot;:false,&quot;type&quot;:&quot;general&quot;}],&quot;direction&quot;:1,&quot;id&quot;:&quot;2021-04-01T15:29:04&quot;,&quot;maxSize&quot;:{&quot;size1&quot;:46.875492533047996},&quot;minSize&quot;:{&quot;size1&quot;:39.375492533047996},&quot;normalSize&quot;:{&quot;size1&quot;:40.575492533047999},&quot;subLayout&quot;:[{&quot;id&quot;:&quot;2021-04-01T15:29:04&quot;,&quot;maxSize&quot;:{&quot;size1&quot;:54.557931487591659},&quot;minSize&quot;:{&quot;size1&quot;:34.557931487591659},&quot;normalSize&quot;:{&quot;size1&quot;:34.558116672776848},&quot;subLayout&quot;:[{&quot;id&quot;:&quot;2021-04-01T15:29:04&quot;,&quot;margin&quot;:{&quot;bottom&quot;:0.026000002399086952,&quot;left&quot;:2.5399999618530273,&quot;right&quot;:1.2439998388290405,&quot;top&quot;:2.5399999618530273},&quot;type&quot;:0},{&quot;id&quot;:&quot;2021-04-01T15:29:04&quot;,&quot;margin&quot;:{&quot;bottom&quot;:2.5399999618530273,&quot;left&quot;:2.5399999618530273,&quot;right&quot;:1.2699999809265137,&quot;top&quot;:0.42300000786781311},&quot;type&quot;:0}],&quot;type&quot;:0},{&quot;id&quot;:&quot;2021-04-01T15:29:04&quot;,&quot;margin&quot;:{&quot;bottom&quot;:1.6929999589920044,&quot;left&quot;:0,&quot;right&quot;:2.1170001029968262,&quot;top&quot;:1.6929999589920044},&quot;type&quot;:0}],&quot;type&quot;:0}"/>
  <p:tag name="KSO_WM_SLIDE_RATIO" val="1.777778"/>
  <p:tag name="KSO_WM_SLIDE_ID" val="diagram2021192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16*396"/>
  <p:tag name="KSO_WM_SLIDE_POSITION" val="72*72"/>
  <p:tag name="KSO_WM_TAG_VERSION" val="1.0"/>
  <p:tag name="KSO_WM_SLIDE_LAYOUT" val="a_d_f"/>
  <p:tag name="KSO_WM_SLIDE_LAYOUT_CNT" val="1_1_1"/>
  <p:tag name="KSO_WM_CHIP_INFOS" val="{&quot;type&quot;:&quot;0&quot;,&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8355538414f041bbb519c3fcb87bcb7b&quot;,&quot;fill_align&quot;:&quot;lb&quot;,&quot;text_align&quot;:&quot;lb&quot;,&quot;text_direction&quot;:&quot;horizontal&quot;,&quot;chip_types&quot;:[&quot;header&quot;]},{&quot;fill_id&quot;:&quot;ce9014de68374b9e8dbed5c0d3840188&quot;,&quot;fill_align&quot;:&quot;lt&quot;,&quot;text_align&quot;:&quot;lt&quot;,&quot;text_direction&quot;:&quot;horizontal&quot;,&quot;chip_types&quot;:[&quot;text&quot;]},{&quot;fill_id&quot;:&quot;bb9fe90fbe844ca199b46d0cb9a9c79d&quot;,&quot;fill_align&quot;:&quot;lm&quot;,&quot;text_align&quot;:&quot;lm&quot;,&quot;text_direction&quot;:&quot;horizontal&quot;,&quot;chip_types&quot;:[&quot;diagram&quot;,&quot;pictext&quot;,&quot;text&quot;,&quot;picture&quot;,&quot;chart&quot;,&quot;table&quot;,&quot;video&quot;],&quot;support_features&quot;:[&quot;collage&quot;,&quot;carousel&quot;,&quot;creativecrop&quot;]}]]"/>
  <p:tag name="KSO_WM_SLIDE_BACKGROUND" val="[&quot;general&quot;]"/>
  <p:tag name="KSO_WM_CHIP_XID" val="5eecaf3ea758c1ec0b708a13"/>
  <p:tag name="KSO_WM_CHIP_DECFILLPROP" val="[]"/>
  <p:tag name="KSO_WM_SLIDE_CAN_ADD_NAVIGATION" val="1"/>
  <p:tag name="KSO_WM_CHIP_GROUPID" val="5eecaf3ea758c1ec0b708a12"/>
  <p:tag name="KSO_WM_SLIDE_BK_DARK_LIGHT" val="1"/>
  <p:tag name="KSO_WM_SLIDE_BACKGROUND_TYPE" val="general"/>
  <p:tag name="KSO_WM_SLIDE_SUPPORT_FEATURE_TYPE" val="7"/>
  <p:tag name="KSO_WM_TEMPLATE_ASSEMBLE_XID" val="60656f1e4054ed1e2fb803bb"/>
  <p:tag name="KSO_WM_TEMPLATE_ASSEMBLE_GROUPID" val="60656f1e4054ed1e2fb803bb"/>
</p:tagLst>
</file>

<file path=ppt/tags/tag5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8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diagram20211921_1*a*1"/>
  <p:tag name="KSO_WM_TEMPLATE_CATEGORY" val="diagram"/>
  <p:tag name="KSO_WM_TEMPLATE_INDEX" val="20211921"/>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a25b492e73444fdda9cbfdd23fd3349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75eca2ac420044d1bda5eb49bf765695"/>
  <p:tag name="KSO_WM_UNIT_TEXT_FILL_FORE_SCHEMECOLOR_INDEX_BRIGHTNESS" val="0"/>
  <p:tag name="KSO_WM_UNIT_TEXT_FILL_FORE_SCHEMECOLOR_INDEX" val="13"/>
  <p:tag name="KSO_WM_UNIT_TEXT_FILL_TYPE" val="1"/>
  <p:tag name="KSO_WM_TEMPLATE_ASSEMBLE_XID" val="60656f1e4054ed1e2fb803bb"/>
  <p:tag name="KSO_WM_TEMPLATE_ASSEMBLE_GROUPID" val="60656f1e4054ed1e2fb803bb"/>
</p:tagLst>
</file>

<file path=ppt/tags/tag58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921_1*f*1"/>
  <p:tag name="KSO_WM_TEMPLATE_CATEGORY" val="diagram"/>
  <p:tag name="KSO_WM_TEMPLATE_INDEX" val="20211921"/>
  <p:tag name="KSO_WM_UNIT_LAYERLEVEL" val="1"/>
  <p:tag name="KSO_WM_TAG_VERSION" val="1.0"/>
  <p:tag name="KSO_WM_BEAUTIFY_FLAG" val="#wm#"/>
  <p:tag name="KSO_WM_UNIT_DEFAULT_FONT" val="14;20;2"/>
  <p:tag name="KSO_WM_UNIT_BLOCK" val="0"/>
  <p:tag name="KSO_WM_UNIT_VALUE" val="70"/>
  <p:tag name="KSO_WM_UNIT_SHOW_EDIT_AREA_INDICATION" val="1"/>
  <p:tag name="KSO_WM_CHIP_GROUPID" val="5e6b05596848fb12bee65ac8"/>
  <p:tag name="KSO_WM_CHIP_XID" val="5e6b05596848fb12bee65aca"/>
  <p:tag name="KSO_WM_UNIT_DEC_AREA_ID" val="f90025e16aca4312b03480fd77ace81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6489d3cce5f7489fa8a0b1c3d3f21555"/>
  <p:tag name="KSO_WM_UNIT_TEXT_FILL_FORE_SCHEMECOLOR_INDEX_BRIGHTNESS" val="0.25"/>
  <p:tag name="KSO_WM_UNIT_TEXT_FILL_FORE_SCHEMECOLOR_INDEX" val="13"/>
  <p:tag name="KSO_WM_UNIT_TEXT_FILL_TYPE" val="1"/>
  <p:tag name="KSO_WM_TEMPLATE_ASSEMBLE_XID" val="60656f1e4054ed1e2fb803bb"/>
  <p:tag name="KSO_WM_TEMPLATE_ASSEMBLE_GROUPID" val="60656f1e4054ed1e2fb803bb"/>
</p:tagLst>
</file>

<file path=ppt/tags/tag589.xml><?xml version="1.0" encoding="utf-8"?>
<p:tagLst xmlns:a="http://schemas.openxmlformats.org/drawingml/2006/main" xmlns:r="http://schemas.openxmlformats.org/officeDocument/2006/relationships" xmlns:p="http://schemas.openxmlformats.org/presentationml/2006/main">
  <p:tag name="KSO_WM_SPECIAL_SOURCE" val="bdnull"/>
  <p:tag name="KSO_WM_SLIDE_LAYOUT_INFO" val="{&quot;backgroundInfo&quot;:[{&quot;bottom&quot;:0,&quot;bottomAbs&quot;:false,&quot;left&quot;:0,&quot;leftAbs&quot;:false,&quot;right&quot;:0,&quot;rightAbs&quot;:false,&quot;top&quot;:0,&quot;topAbs&quot;:false,&quot;type&quot;:&quot;general&quot;}],&quot;id&quot;:&quot;2021-04-01T15:21:57&quot;,&quot;maxSize&quot;:{&quot;size1&quot;:26.699999999999999},&quot;minSize&quot;:{&quot;size1&quot;:20},&quot;normalSize&quot;:{&quot;size1&quot;:22.399999999999999},&quot;subLayout&quot;:[{&quot;id&quot;:&quot;2021-04-01T15:21:57&quot;,&quot;margin&quot;:{&quot;bottom&quot;:0,&quot;left&quot;:1.6929999589920044,&quot;right&quot;:1.6929999589920044,&quot;top&quot;:1.6929999589920044},&quot;type&quot;:0},{&quot;direction&quot;:1,&quot;id&quot;:&quot;2021-04-01T15:21:57&quot;,&quot;maxSize&quot;:{&quot;size1&quot;:54.899999999999999},&quot;minSize&quot;:{&quot;size1&quot;:38.799999999999997},&quot;normalSize&quot;:{&quot;size1&quot;:49.743749999999999},&quot;subLayout&quot;:[{&quot;id&quot;:&quot;2021-04-01T15:21:57&quot;,&quot;maxSize&quot;:{&quot;size1&quot;:28.600000000000001},&quot;minSize&quot;:{&quot;size1&quot;:28.600000000000001},&quot;normalSize&quot;:{&quot;size1&quot;:28.600000000000001},&quot;subLayout&quot;:[{&quot;id&quot;:&quot;2021-04-01T15:21:57&quot;,&quot;margin&quot;:{&quot;bottom&quot;:0.026000002399086952,&quot;left&quot;:1.6929999589920044,&quot;right&quot;:1.2439998388290405,&quot;top&quot;:0.84700000286102295},&quot;type&quot;:0},{&quot;id&quot;:&quot;2021-04-01T15:21:57&quot;,&quot;maxSize&quot;:{&quot;size1&quot;:40.100000000000001},&quot;minSize&quot;:{&quot;size1&quot;:36.100000000000001},&quot;normalSize&quot;:{&quot;size1&quot;:36.100000000000001},&quot;subLayout&quot;:[{&quot;id&quot;:&quot;2021-04-01T15:21:57&quot;,&quot;margin&quot;:{&quot;bottom&quot;:0.026000002399086952,&quot;left&quot;:1.6929999589920044,&quot;right&quot;:1.2439998388290405,&quot;top&quot;:0.42300000786781311},&quot;type&quot;:0},{&quot;id&quot;:&quot;2021-04-01T15:21:57&quot;,&quot;margin&quot;:{&quot;bottom&quot;:2.1170001029968262,&quot;left&quot;:1.6929999589920044,&quot;right&quot;:1.2439998388290405,&quot;top&quot;:0.42300000786781311},&quot;type&quot;:0}],&quot;type&quot;:0}],&quot;type&quot;:0},{&quot;id&quot;:&quot;2021-04-01T15:21:57&quot;,&quot;margin&quot;:{&quot;bottom&quot;:2.1170001029968262,&quot;left&quot;:0.026000002399086952,&quot;right&quot;:1.6929999589920044,&quot;top&quot;:0.84700000286102295},&quot;type&quot;:0}],&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412553136823a5e6137"/>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big_font&quot;:true,&quot;picture_toward&quot;:0,&quot;picture_dockside&quot;:[],&quot;fill_id&quot;:&quot;6f0405f5a05b4073b208435888e1d194&quot;,&quot;fill_align&quot;:&quot;lm&quot;,&quot;chip_types&quot;:[&quot;text&quot;]},{&quot;text_align&quot;:&quot;lm&quot;,&quot;text_direction&quot;:&quot;horizontal&quot;,&quot;support_big_font&quot;:true,&quot;picture_toward&quot;:0,&quot;picture_dockside&quot;:[],&quot;fill_id&quot;:&quot;70ee972f4bb444c790d410440fa3d61b&quot;,&quot;fill_align&quot;:&quot;lm&quot;,&quot;chip_types&quot;:[&quot;text&quot;]},{&quot;text_align&quot;:&quot;lm&quot;,&quot;text_direction&quot;:&quot;horizontal&quot;,&quot;support_big_font&quot;:true,&quot;picture_toward&quot;:0,&quot;picture_dockside&quot;:[],&quot;fill_id&quot;:&quot;eed0545d7cb943be98f3b10164c7655d&quot;,&quot;fill_align&quot;:&quot;lm&quot;,&quot;chip_types&quot;:[&quot;text&quot;]},{&quot;text_align&quot;:&quot;cm&quot;,&quot;text_direction&quot;:&quot;horizontal&quot;,&quot;support_features&quot;:[&quot;collage&quot;],&quot;support_big_font&quot;:false,&quot;picture_toward&quot;:0,&quot;picture_dockside&quot;:[],&quot;fill_id&quot;:&quot;26c2f06265654191b35ebe99cbf1aa6d&quot;,&quot;fill_align&quot;:&quot;cm&quot;,&quot;chip_types&quot;:[&quot;picture&quot;]}]]"/>
  <p:tag name="KSO_WM_SLIDE_ID" val="diagram20213296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08"/>
  <p:tag name="KSO_WM_SLIDE_POSITION" val="48*48"/>
  <p:tag name="KSO_WM_TAG_VERSION" val="1.0"/>
  <p:tag name="KSO_WM_BEAUTIFY_FLAG" val="#wm#"/>
  <p:tag name="KSO_WM_TEMPLATE_CATEGORY" val="diagram"/>
  <p:tag name="KSO_WM_TEMPLATE_INDEX" val="20213296"/>
  <p:tag name="KSO_WM_SLIDE_LAYOUT" val="a_d_f"/>
  <p:tag name="KSO_WM_SLIDE_LAYOUT_CNT" val="1_1_3"/>
  <p:tag name="FIXED_XID_TMP" val="5f5ee1ca4d6848d78f644aec"/>
  <p:tag name="KSO_WM_CHIP_DECFILLPROP" val="[]"/>
  <p:tag name="KSO_WM_CHIP_GROUPID" val="5f5ee1ca4d6848d78f644aec"/>
  <p:tag name="KSO_WM_SLIDE_BK_DARK_LIGHT" val="1"/>
  <p:tag name="KSO_WM_SLIDE_BACKGROUND_TYPE" val="general"/>
  <p:tag name="KSO_WM_SLIDE_SUPPORT_FEATURE_TYPE" val="1"/>
  <p:tag name="KSO_WM_SLIDE_SAME_FONT_SIZE" val="1"/>
  <p:tag name="KSO_WM_TEMPLATE_ASSEMBLE_XID" val="60656ef44054ed1e2fb80119"/>
  <p:tag name="KSO_WM_TEMPLATE_ASSEMBLE_GROUPID" val="60656ef44054ed1e2fb80119"/>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9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296_1*a*1"/>
  <p:tag name="KSO_WM_TEMPLATE_CATEGORY" val="diagram"/>
  <p:tag name="KSO_WM_TEMPLATE_INDEX" val="2021329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c0b1ef610604989a83b99ff534535f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f350576130a4d5eb3bf8526c502a7d6"/>
  <p:tag name="KSO_WM_UNIT_TEXT_FILL_FORE_SCHEMECOLOR_INDEX_BRIGHTNESS" val="0"/>
  <p:tag name="KSO_WM_UNIT_TEXT_FILL_FORE_SCHEMECOLOR_INDEX" val="13"/>
  <p:tag name="KSO_WM_UNIT_TEXT_FILL_TYPE" val="1"/>
  <p:tag name="KSO_WM_TEMPLATE_ASSEMBLE_XID" val="60656ef44054ed1e2fb80119"/>
  <p:tag name="KSO_WM_TEMPLATE_ASSEMBLE_GROUPID" val="60656ef44054ed1e2fb80119"/>
</p:tagLst>
</file>

<file path=ppt/tags/tag592.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3296_1*f*3"/>
  <p:tag name="KSO_WM_TEMPLATE_CATEGORY" val="diagram"/>
  <p:tag name="KSO_WM_TEMPLATE_INDEX" val="20213296"/>
  <p:tag name="KSO_WM_UNIT_LAYERLEVEL" val="1"/>
  <p:tag name="KSO_WM_TAG_VERSION" val="1.0"/>
  <p:tag name="KSO_WM_BEAUTIFY_FLAG" val="#wm#"/>
  <p:tag name="KSO_WM_UNIT_DEFAULT_FONT" val="14;20;2"/>
  <p:tag name="KSO_WM_UNIT_BLOCK" val="0"/>
  <p:tag name="KSO_WM_UNIT_VALUE" val="66"/>
  <p:tag name="KSO_WM_UNIT_SHOW_EDIT_AREA_INDICATION" val="1"/>
  <p:tag name="KSO_WM_CHIP_GROUPID" val="5e6b05596848fb12bee65ac8"/>
  <p:tag name="KSO_WM_CHIP_XID" val="5e6b05596848fb12bee65aca"/>
  <p:tag name="KSO_WM_UNIT_DEC_AREA_ID" val="1e7fdc35f7164d3193c5ce1c91b3a0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1fa449d2d8c4d539366c52658a355fd"/>
  <p:tag name="KSO_WM_UNIT_SUPPORT_BIG_FONT" val="1"/>
  <p:tag name="KSO_WM_UNIT_TEXT_FILL_FORE_SCHEMECOLOR_INDEX_BRIGHTNESS" val="0.25"/>
  <p:tag name="KSO_WM_UNIT_TEXT_FILL_FORE_SCHEMECOLOR_INDEX" val="13"/>
  <p:tag name="KSO_WM_UNIT_TEXT_FILL_TYPE" val="1"/>
  <p:tag name="KSO_WM_TEMPLATE_ASSEMBLE_XID" val="60656ef44054ed1e2fb80119"/>
  <p:tag name="KSO_WM_TEMPLATE_ASSEMBLE_GROUPID" val="60656ef44054ed1e2fb80119"/>
</p:tagLst>
</file>

<file path=ppt/tags/tag593.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296_1*f*1"/>
  <p:tag name="KSO_WM_TEMPLATE_CATEGORY" val="diagram"/>
  <p:tag name="KSO_WM_TEMPLATE_INDEX" val="20213296"/>
  <p:tag name="KSO_WM_UNIT_LAYERLEVEL" val="1"/>
  <p:tag name="KSO_WM_TAG_VERSION" val="1.0"/>
  <p:tag name="KSO_WM_BEAUTIFY_FLAG" val="#wm#"/>
  <p:tag name="KSO_WM_UNIT_DEFAULT_FONT" val="14;20;2"/>
  <p:tag name="KSO_WM_UNIT_BLOCK" val="0"/>
  <p:tag name="KSO_WM_UNIT_VALUE" val="66"/>
  <p:tag name="KSO_WM_UNIT_SHOW_EDIT_AREA_INDICATION" val="1"/>
  <p:tag name="KSO_WM_CHIP_GROUPID" val="5e6b05596848fb12bee65ac8"/>
  <p:tag name="KSO_WM_CHIP_XID" val="5e6b05596848fb12bee65aca"/>
  <p:tag name="KSO_WM_UNIT_DEC_AREA_ID" val="645ce6610dc8467c8106115499f6140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0d0d9c4c0334dbc91415153e152c1f3"/>
  <p:tag name="KSO_WM_UNIT_SUPPORT_BIG_FONT" val="1"/>
  <p:tag name="KSO_WM_UNIT_TEXT_FILL_FORE_SCHEMECOLOR_INDEX_BRIGHTNESS" val="0.25"/>
  <p:tag name="KSO_WM_UNIT_TEXT_FILL_FORE_SCHEMECOLOR_INDEX" val="13"/>
  <p:tag name="KSO_WM_UNIT_TEXT_FILL_TYPE" val="1"/>
  <p:tag name="KSO_WM_TEMPLATE_ASSEMBLE_XID" val="60656ef44054ed1e2fb80119"/>
  <p:tag name="KSO_WM_TEMPLATE_ASSEMBLE_GROUPID" val="60656ef44054ed1e2fb80119"/>
</p:tagLst>
</file>

<file path=ppt/tags/tag594.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3296_1*f*2"/>
  <p:tag name="KSO_WM_TEMPLATE_CATEGORY" val="diagram"/>
  <p:tag name="KSO_WM_TEMPLATE_INDEX" val="20213296"/>
  <p:tag name="KSO_WM_UNIT_LAYERLEVEL" val="1"/>
  <p:tag name="KSO_WM_TAG_VERSION" val="1.0"/>
  <p:tag name="KSO_WM_BEAUTIFY_FLAG" val="#wm#"/>
  <p:tag name="KSO_WM_UNIT_DEFAULT_FONT" val="14;20;2"/>
  <p:tag name="KSO_WM_UNIT_BLOCK" val="0"/>
  <p:tag name="KSO_WM_UNIT_VALUE" val="66"/>
  <p:tag name="KSO_WM_UNIT_SHOW_EDIT_AREA_INDICATION" val="1"/>
  <p:tag name="KSO_WM_CHIP_GROUPID" val="5e6b05596848fb12bee65ac8"/>
  <p:tag name="KSO_WM_CHIP_XID" val="5e6b05596848fb12bee65aca"/>
  <p:tag name="KSO_WM_UNIT_DEC_AREA_ID" val="5b1d931d9d314429b4eaac97f2cfa30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7a5dee2fd9de4e92834d4b9006df7425"/>
  <p:tag name="KSO_WM_UNIT_SUPPORT_BIG_FONT" val="1"/>
  <p:tag name="KSO_WM_UNIT_TEXT_FILL_FORE_SCHEMECOLOR_INDEX_BRIGHTNESS" val="0.25"/>
  <p:tag name="KSO_WM_UNIT_TEXT_FILL_FORE_SCHEMECOLOR_INDEX" val="13"/>
  <p:tag name="KSO_WM_UNIT_TEXT_FILL_TYPE" val="1"/>
  <p:tag name="KSO_WM_TEMPLATE_ASSEMBLE_XID" val="60656ef44054ed1e2fb80119"/>
  <p:tag name="KSO_WM_TEMPLATE_ASSEMBLE_GROUPID" val="60656ef44054ed1e2fb80119"/>
</p:tagLst>
</file>

<file path=ppt/tags/tag595.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fe872e426ff94e37b4a7673a0b950385"/>
  <p:tag name="KSO_WM_UNIT_SM_LIMIT_TYPE" val="2"/>
  <p:tag name="KSO_WM_UNIT_HIGHLIGHT" val="0"/>
  <p:tag name="KSO_WM_UNIT_COMPATIBLE" val="0"/>
  <p:tag name="KSO_WM_UNIT_DIAGRAM_ISNUMVISUAL" val="0"/>
  <p:tag name="KSO_WM_UNIT_DIAGRAM_ISREFERUNIT" val="0"/>
  <p:tag name="KSO_WM_UNIT_TYPE" val="i"/>
  <p:tag name="KSO_WM_UNIT_INDEX" val="1"/>
  <p:tag name="KSO_WM_UNIT_ID" val="diagram20213296_1*i*1"/>
  <p:tag name="KSO_WM_TEMPLATE_CATEGORY" val="diagram"/>
  <p:tag name="KSO_WM_TEMPLATE_INDEX" val="20213296"/>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1e7fdc35f7164d3193c5ce1c91b3a037&quot;,&quot;X&quot;:{&quot;Pos&quot;:1},&quot;Y&quot;:{&quot;Pos&quot;:2}},&quot;whChangeMode&quot;:0}"/>
  <p:tag name="KSO_WM_CHIP_GROUPID" val="5f5ee1ca4d6848d78f644aec"/>
  <p:tag name="KSO_WM_CHIP_XID" val="5f696412553136823a5e6137"/>
  <p:tag name="KSO_WM_UNIT_LINE_FORE_SCHEMECOLOR_INDEX_BRIGHTNESS" val="0"/>
  <p:tag name="KSO_WM_UNIT_LINE_FORE_SCHEMECOLOR_INDEX" val="5"/>
  <p:tag name="KSO_WM_UNIT_LINE_FILL_TYPE" val="2"/>
  <p:tag name="KSO_WM_TEMPLATE_ASSEMBLE_XID" val="60656ef44054ed1e2fb80119"/>
  <p:tag name="KSO_WM_TEMPLATE_ASSEMBLE_GROUPID" val="60656ef44054ed1e2fb80119"/>
</p:tagLst>
</file>

<file path=ppt/tags/tag596.xml><?xml version="1.0" encoding="utf-8"?>
<p:tagLst xmlns:a="http://schemas.openxmlformats.org/drawingml/2006/main" xmlns:r="http://schemas.openxmlformats.org/officeDocument/2006/relationships" xmlns:p="http://schemas.openxmlformats.org/presentationml/2006/main">
  <p:tag name="KSO_WM_UNIT_BLOCK" val="0"/>
  <p:tag name="KSO_WM_UNIT_DEC_AREA_ID" val="2fb835f336474e19ba1291e28f633997"/>
  <p:tag name="KSO_WM_UNIT_SM_LIMIT_TYPE" val="2"/>
  <p:tag name="KSO_WM_UNIT_HIGHLIGHT" val="0"/>
  <p:tag name="KSO_WM_UNIT_COMPATIBLE" val="0"/>
  <p:tag name="KSO_WM_UNIT_DIAGRAM_ISNUMVISUAL" val="0"/>
  <p:tag name="KSO_WM_UNIT_DIAGRAM_ISREFERUNIT" val="0"/>
  <p:tag name="KSO_WM_UNIT_TYPE" val="i"/>
  <p:tag name="KSO_WM_UNIT_INDEX" val="2"/>
  <p:tag name="KSO_WM_UNIT_ID" val="diagram20213296_1*i*2"/>
  <p:tag name="KSO_WM_TEMPLATE_CATEGORY" val="diagram"/>
  <p:tag name="KSO_WM_TEMPLATE_INDEX" val="20213296"/>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645ce6610dc8467c8106115499f61409&quot;,&quot;X&quot;:{&quot;Pos&quot;:1},&quot;Y&quot;:{&quot;Pos&quot;:2}},&quot;whChangeMode&quot;:0}"/>
  <p:tag name="KSO_WM_CHIP_GROUPID" val="5f5ee1ca4d6848d78f644aec"/>
  <p:tag name="KSO_WM_CHIP_XID" val="5f696412553136823a5e6137"/>
  <p:tag name="KSO_WM_UNIT_LINE_FORE_SCHEMECOLOR_INDEX_BRIGHTNESS" val="0"/>
  <p:tag name="KSO_WM_UNIT_LINE_FORE_SCHEMECOLOR_INDEX" val="5"/>
  <p:tag name="KSO_WM_UNIT_LINE_FILL_TYPE" val="2"/>
  <p:tag name="KSO_WM_TEMPLATE_ASSEMBLE_XID" val="60656ef44054ed1e2fb80119"/>
  <p:tag name="KSO_WM_TEMPLATE_ASSEMBLE_GROUPID" val="60656ef44054ed1e2fb80119"/>
</p:tagLst>
</file>

<file path=ppt/tags/tag597.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13673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TAG_VERSION" val="1.0"/>
  <p:tag name="KSO_WM_BEAUTIFY_FLAG" val="#wm#"/>
  <p:tag name="KSO_WM_TEMPLATE_CATEGORY" val="diagram"/>
  <p:tag name="KSO_WM_TEMPLATE_INDEX" val="20213673"/>
  <p:tag name="KSO_WM_SLIDE_LAYOUT" val="a_f"/>
  <p:tag name="KSO_WM_SLIDE_LAYOUT_CNT" val="1_1"/>
  <p:tag name="KSO_WM_TEMPLATE_THUMBS_INDEX" val="1、4、7、12、13、14、15、16、17、18、20、24、25、28、33、36、40、43、44"/>
  <p:tag name="KSO_WM_SLIDE_LAYOUT_INFO" val="{&quot;backgroundInfo&quot;:[{&quot;bottom&quot;:0,&quot;bottomAbs&quot;:false,&quot;left&quot;:0,&quot;leftAbs&quot;:false,&quot;right&quot;:0,&quot;rightAbs&quot;:false,&quot;top&quot;:0,&quot;topAbs&quot;:false,&quot;type&quot;:&quot;general&quot;}],&quot;id&quot;:&quot;2021-04-01T15:14:58&quot;,&quot;maxSize&quot;:{&quot;size1&quot;:31.100000000000001},&quot;minSize&quot;:{&quot;size1&quot;:20},&quot;normalSize&quot;:{&quot;size1&quot;:20.000185185185181},&quot;subLayout&quot;:[{&quot;id&quot;:&quot;2021-04-01T15:14:58&quot;,&quot;margin&quot;:{&quot;bottom&quot;:0.21199998259544373,&quot;left&quot;:1.6929999589920044,&quot;right&quot;:1.6929999589920044,&quot;top&quot;:1.6929999589920044},&quot;type&quot;:0},{&quot;id&quot;:&quot;2021-04-01T15:14:58&quot;,&quot;margin&quot;:{&quot;bottom&quot;:2.1170001029968262,&quot;left&quot;:5.5029997825622559,&quot;right&quot;:5.5029997825622559,&quot;top&quot;:1.6929999589920044},&quot;type&quot;:0}],&quot;type&quot;:0}"/>
  <p:tag name="KSO_WM_SLIDE_BACKGROUND" val="[&quot;general&quot;]"/>
  <p:tag name="KSO_WM_SLIDE_RATIO" val="1.777778"/>
  <p:tag name="KSO_WM_SLIDE_SIZE" val="864*420"/>
  <p:tag name="KSO_WM_SLIDE_POSITION" val="47*4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75b553136823a5e61e2"/>
  <p:tag name="KSO_WM_CHIP_FILLPROP" val="[[{&quot;text_align&quot;:&quot;ct&quot;,&quot;text_direction&quot;:&quot;horizontal&quot;,&quot;support_big_font&quot;:false,&quot;picture_toward&quot;:0,&quot;picture_dockside&quot;:[],&quot;fill_id&quot;:&quot;f4e552a498f24ec88a7a49012f3332fe&quot;,&quot;fill_align&quot;:&quot;ct&quot;,&quot;chip_types&quot;:[&quot;header&quot;]},{&quot;text_align&quot;:&quot;lm&quot;,&quot;text_direction&quot;:&quot;horizontal&quot;,&quot;support_features&quot;:[&quot;collage&quot;],&quot;support_big_font&quot;:false,&quot;picture_toward&quot;:0,&quot;picture_dockside&quot;:[],&quot;fill_id&quot;:&quot;174da224636a4d3fbb0d51f2ce0d7c1d&quot;,&quot;fill_align&quot;:&quot;cm&quot;,&quot;chip_types&quot;:[&quot;pictext&quot;,&quot;text&quot;,&quot;picture&quot;,&quot;table&quot;,&quot;video&quot;]}]]"/>
  <p:tag name="FIXED_XID_TMP" val="5f5ee1ca4d6848d78f644aed"/>
  <p:tag name="KSO_WM_CHIP_DECFILLPROP" val="[]"/>
  <p:tag name="KSO_WM_SLIDE_CAN_ADD_NAVIGATION" val="1"/>
  <p:tag name="KSO_WM_CHIP_GROUPID" val="5f5ee1ca4d6848d78f644aed"/>
  <p:tag name="KSO_WM_SLIDE_BK_DARK_LIGHT" val="1"/>
  <p:tag name="KSO_WM_SLIDE_BACKGROUND_TYPE" val="general"/>
  <p:tag name="KSO_WM_SLIDE_SUPPORT_FEATURE_TYPE" val="0"/>
  <p:tag name="KSO_WM_TEMPLATE_ASSEMBLE_XID" val="60656eb54054ed1e2fb7fe8f"/>
  <p:tag name="KSO_WM_TEMPLATE_ASSEMBLE_GROUPID" val="60656eb54054ed1e2fb7fe8f"/>
</p:tagLst>
</file>

<file path=ppt/tags/tag59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59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13673_1*a*1"/>
  <p:tag name="KSO_WM_TEMPLATE_CATEGORY" val="diagram"/>
  <p:tag name="KSO_WM_TEMPLATE_INDEX" val="2021367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37919134acb4a51bbcb8f9b6695098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cb75ab1854554ce1b4f35158b54f7333"/>
  <p:tag name="KSO_WM_UNIT_TEXT_FILL_FORE_SCHEMECOLOR_INDEX_BRIGHTNESS" val="0"/>
  <p:tag name="KSO_WM_UNIT_TEXT_FILL_FORE_SCHEMECOLOR_INDEX" val="13"/>
  <p:tag name="KSO_WM_UNIT_TEXT_FILL_TYPE" val="1"/>
  <p:tag name="KSO_WM_TEMPLATE_ASSEMBLE_XID" val="60656eb54054ed1e2fb7fe8f"/>
  <p:tag name="KSO_WM_TEMPLATE_ASSEMBLE_GROUPID" val="60656eb54054ed1e2fb7fe8f"/>
</p:tagLst>
</file>

<file path=ppt/tags/tag6.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COLOR_TYPE" val="1"/>
  <p:tag name="KSO_WM_TEMPLATE_MASTER_THUMB_INDEX" val="12"/>
  <p:tag name="KSO_WM_TEMPLATE_THUMBS_INDEX" val="1、4、7、8、9、10、12、16、19、20、21、22、23、26、30、35、39、41、42"/>
  <p:tag name="KSO_WM_TAG_VERSION" val="1.0"/>
  <p:tag name="KSO_WM_BEAUTIFY_FLAG" val="#wm#"/>
  <p:tag name="KSO_WM_TEMPLATE_CATEGORY" val="custom"/>
  <p:tag name="KSO_WM_TEMPLATE_INDEX" val="20204543"/>
  <p:tag name="KSO_WM_TEMPLATE_MASTER_TYPE"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0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673_1*f*1"/>
  <p:tag name="KSO_WM_TEMPLATE_CATEGORY" val="diagram"/>
  <p:tag name="KSO_WM_TEMPLATE_INDEX" val="20213673"/>
  <p:tag name="KSO_WM_UNIT_LAYERLEVEL" val="1"/>
  <p:tag name="KSO_WM_TAG_VERSION" val="1.0"/>
  <p:tag name="KSO_WM_BEAUTIFY_FLAG" val="#wm#"/>
  <p:tag name="KSO_WM_UNIT_DEFAULT_FONT" val="14;20;2"/>
  <p:tag name="KSO_WM_UNIT_BLOCK" val="0"/>
  <p:tag name="KSO_WM_UNIT_VALUE" val="225"/>
  <p:tag name="KSO_WM_UNIT_SHOW_EDIT_AREA_INDICATION" val="1"/>
  <p:tag name="KSO_WM_CHIP_GROUPID" val="5e6b05596848fb12bee65ac8"/>
  <p:tag name="KSO_WM_CHIP_XID" val="5e6b05596848fb12bee65aca"/>
  <p:tag name="KSO_WM_UNIT_DEC_AREA_ID" val="c5974a3a47a7438db28ffdaeb587b9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2b0899fbad14fb9990a409e9b2989d8"/>
  <p:tag name="KSO_WM_UNIT_SUPPORT_UNIT_TYPE" val="[&quot;d&quot;,&quot;β&quot;,&quot;θ&quot;]"/>
  <p:tag name="KSO_WM_UNIT_TEXT_FILL_FORE_SCHEMECOLOR_INDEX_BRIGHTNESS" val="0.25"/>
  <p:tag name="KSO_WM_UNIT_TEXT_FILL_FORE_SCHEMECOLOR_INDEX" val="13"/>
  <p:tag name="KSO_WM_UNIT_TEXT_FILL_TYPE" val="1"/>
  <p:tag name="KSO_WM_TEMPLATE_ASSEMBLE_XID" val="60656eb54054ed1e2fb7fe8f"/>
  <p:tag name="KSO_WM_TEMPLATE_ASSEMBLE_GROUPID" val="60656eb54054ed1e2fb7fe8f"/>
</p:tagLst>
</file>

<file path=ppt/tags/tag6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673_1*i*1"/>
  <p:tag name="KSO_WM_TEMPLATE_CATEGORY" val="diagram"/>
  <p:tag name="KSO_WM_TEMPLATE_INDEX" val="20213673"/>
  <p:tag name="KSO_WM_UNIT_LAYERLEVEL" val="1"/>
  <p:tag name="KSO_WM_TAG_VERSION" val="1.0"/>
  <p:tag name="KSO_WM_BEAUTIFY_FLAG" val="#wm#"/>
  <p:tag name="KSO_WM_UNIT_BLOCK" val="0"/>
  <p:tag name="KSO_WM_UNIT_SM_LIMIT_TYPE" val="2"/>
  <p:tag name="KSO_WM_UNIT_DEC_AREA_ID" val="77a68b76df7a44bd8803cebad9e0ff01"/>
  <p:tag name="KSO_WM_UNIT_DECORATE_INFO" val="{&quot;DecorateInfoH&quot;:{&quot;IsAbs&quot;:false},&quot;DecorateInfoW&quot;:{&quot;IsAbs&quot;:false},&quot;DecorateInfoX&quot;:{&quot;IsAbs&quot;:false,&quot;Pos&quot;:1},&quot;DecorateInfoY&quot;:{&quot;IsAbs&quot;:false,&quot;Pos&quot;:1},&quot;ReferentInfo&quot;:{&quot;Id&quot;:&quot;c5974a3a47a7438db28ffdaeb587b99c&quot;,&quot;X&quot;:{&quot;Pos&quot;:1},&quot;Y&quot;:{&quot;Pos&quot;:1}},&quot;whChangeMode&quot;:1}"/>
  <p:tag name="KSO_WM_CHIP_GROUPID" val="5f5ee1ca4d6848d78f644aed"/>
  <p:tag name="KSO_WM_CHIP_XID" val="5f69675b553136823a5e61e2"/>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450"/>
  <p:tag name="KSO_WM_TEMPLATE_ASSEMBLE_XID" val="60656eb54054ed1e2fb7fe8f"/>
  <p:tag name="KSO_WM_TEMPLATE_ASSEMBLE_GROUPID" val="60656eb54054ed1e2fb7fe8f"/>
</p:tagLst>
</file>

<file path=ppt/tags/tag6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3673_1*i*2"/>
  <p:tag name="KSO_WM_TEMPLATE_CATEGORY" val="diagram"/>
  <p:tag name="KSO_WM_TEMPLATE_INDEX" val="20213673"/>
  <p:tag name="KSO_WM_UNIT_LAYERLEVEL" val="1"/>
  <p:tag name="KSO_WM_TAG_VERSION" val="1.0"/>
  <p:tag name="KSO_WM_BEAUTIFY_FLAG" val="#wm#"/>
  <p:tag name="KSO_WM_UNIT_BLOCK" val="0"/>
  <p:tag name="KSO_WM_UNIT_SM_LIMIT_TYPE" val="0"/>
  <p:tag name="KSO_WM_UNIT_DEC_AREA_ID" val="f8361c95c6a14706b337364fb1f6f01e"/>
  <p:tag name="KSO_WM_UNIT_DECORATE_INFO" val="{&quot;DecorateInfoH&quot;:{&quot;IsAbs&quot;:true},&quot;DecorateInfoW&quot;:{&quot;IsAbs&quot;:true},&quot;DecorateInfoX&quot;:{&quot;IsAbs&quot;:true,&quot;Pos&quot;:0},&quot;DecorateInfoY&quot;:{&quot;IsAbs&quot;:true,&quot;Pos&quot;:0},&quot;ReferentInfo&quot;:{&quot;Id&quot;:&quot;c5974a3a47a7438db28ffdaeb587b99c&quot;,&quot;X&quot;:{&quot;Pos&quot;:2},&quot;Y&quot;:{&quot;Pos&quot;:0}},&quot;whChangeMode&quot;:0}"/>
  <p:tag name="KSO_WM_CHIP_GROUPID" val="5f5ee1ca4d6848d78f644aed"/>
  <p:tag name="KSO_WM_CHIP_XID" val="5f69675b553136823a5e61e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TEMPLATE_ASSEMBLE_XID" val="60656eb54054ed1e2fb7fe8f"/>
  <p:tag name="KSO_WM_TEMPLATE_ASSEMBLE_GROUPID" val="60656eb54054ed1e2fb7fe8f"/>
</p:tagLst>
</file>

<file path=ppt/tags/tag6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3673_1*i*3"/>
  <p:tag name="KSO_WM_TEMPLATE_CATEGORY" val="diagram"/>
  <p:tag name="KSO_WM_TEMPLATE_INDEX" val="20213673"/>
  <p:tag name="KSO_WM_UNIT_LAYERLEVEL" val="1"/>
  <p:tag name="KSO_WM_TAG_VERSION" val="1.0"/>
  <p:tag name="KSO_WM_BEAUTIFY_FLAG" val="#wm#"/>
  <p:tag name="KSO_WM_UNIT_BLOCK" val="0"/>
  <p:tag name="KSO_WM_UNIT_SM_LIMIT_TYPE" val="0"/>
  <p:tag name="KSO_WM_UNIT_DEC_AREA_ID" val="78eaa76c012f411782417439eb047a85"/>
  <p:tag name="KSO_WM_UNIT_DECORATE_INFO" val="{&quot;DecorateInfoH&quot;:{&quot;IsAbs&quot;:true},&quot;DecorateInfoW&quot;:{&quot;IsAbs&quot;:true},&quot;DecorateInfoX&quot;:{&quot;IsAbs&quot;:true,&quot;Pos&quot;:2},&quot;DecorateInfoY&quot;:{&quot;IsAbs&quot;:true,&quot;Pos&quot;:2},&quot;ReferentInfo&quot;:{&quot;Id&quot;:&quot;c5974a3a47a7438db28ffdaeb587b99c&quot;,&quot;X&quot;:{&quot;Pos&quot;:0},&quot;Y&quot;:{&quot;Pos&quot;:2}},&quot;whChangeMode&quot;:0}"/>
  <p:tag name="KSO_WM_CHIP_GROUPID" val="5f5ee1ca4d6848d78f644aed"/>
  <p:tag name="KSO_WM_CHIP_XID" val="5f69675b553136823a5e61e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
  <p:tag name="KSO_WM_TEMPLATE_ASSEMBLE_XID" val="60656eb54054ed1e2fb7fe8f"/>
  <p:tag name="KSO_WM_TEMPLATE_ASSEMBLE_GROUPID" val="60656eb54054ed1e2fb7fe8f"/>
</p:tagLst>
</file>

<file path=ppt/tags/tag604.xml><?xml version="1.0" encoding="utf-8"?>
<p:tagLst xmlns:a="http://schemas.openxmlformats.org/drawingml/2006/main" xmlns:r="http://schemas.openxmlformats.org/officeDocument/2006/relationships" xmlns:p="http://schemas.openxmlformats.org/presentationml/2006/main">
  <p:tag name="KSO_WM_SPECIAL_SOURCE" val="bdnull"/>
  <p:tag name="KSO_WM_BEAUTIFY_FLAG" val="#wm#"/>
  <p:tag name="KSO_WM_TEMPLATE_CATEGORY" val="diagram"/>
  <p:tag name="KSO_WM_TEMPLATE_INDEX" val="20217097"/>
  <p:tag name="KSO_WM_SLIDE_ID" val="diagram20217097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1-04-01T16:16:32&quot;,&quot;maxSize&quot;:{&quot;size1&quot;:57.5},&quot;minSize&quot;:{&quot;size1&quot;:32.600000000000001},&quot;normalSize&quot;:{&quot;size1&quot;:57.5},&quot;subLayout&quot;:[{&quot;id&quot;:&quot;2021-04-01T16:16:32&quot;,&quot;maxSize&quot;:{&quot;size1&quot;:56.572178953665272},&quot;minSize&quot;:{&quot;size1&quot;:20.972178953665274},&quot;normalSize&quot;:{&quot;size1&quot;:28.205512286998605},&quot;subLayout&quot;:[{&quot;id&quot;:&quot;2021-04-01T16:16:32&quot;,&quot;margin&quot;:{&quot;bottom&quot;:0.026000002399086952,&quot;left&quot;:2.5399999618530273,&quot;right&quot;:0.026000002399086952,&quot;top&quot;:1.6929999589920044},&quot;type&quot;:0},{&quot;id&quot;:&quot;2021-04-01T16:16:32&quot;,&quot;margin&quot;:{&quot;bottom&quot;:1.6929999589920044,&quot;left&quot;:2.5399999618530273,&quot;right&quot;:0.026000002399086952,&quot;top&quot;:0.79199999570846558},&quot;type&quot;:0}],&quot;type&quot;:0},{&quot;id&quot;:&quot;2021-04-01T16:16:32&quot;,&quot;margin&quot;:{&quot;bottom&quot;:0,&quot;left&quot;:1.6670000553131104,&quot;right&quot;:0,&quot;top&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a57998712faa657abf3"/>
  <p:tag name="KSO_WM_CHIP_FILLPROP" val="[[{&quot;text_align&quot;:&quot;cm&quot;,&quot;text_direction&quot;:&quot;horizontal&quot;,&quot;support_features&quot;:[&quot;creativepic&quot;],&quot;support_big_font&quot;:false,&quot;picture_toward&quot;:1,&quot;picture_dockside&quot;:[&quot;cb&quot;,&quot;rm&quot;,&quot;ct&quot;],&quot;fill_id&quot;:&quot;8d116bd8b1074587a970747df3fba75a&quot;,&quot;fill_align&quot;:&quot;cm&quot;,&quot;chip_types&quot;:[&quot;picture&quot;]},{&quot;text_align&quot;:&quot;lb&quot;,&quot;text_direction&quot;:&quot;horizontal&quot;,&quot;support_big_font&quot;:false,&quot;picture_toward&quot;:0,&quot;picture_dockside&quot;:[],&quot;fill_id&quot;:&quot;0c52f29da84d4a8fa032b62f9d0b0d9e&quot;,&quot;fill_align&quot;:&quot;lb&quot;,&quot;chip_types&quot;:[&quot;text&quot;,&quot;header&quot;]},{&quot;text_align&quot;:&quot;lt&quot;,&quot;text_direction&quot;:&quot;horizontal&quot;,&quot;support_big_font&quot;:false,&quot;picture_toward&quot;:0,&quot;picture_dockside&quot;:[],&quot;fill_id&quot;:&quot;1d610f50166043debd746d9fc47ffedb&quot;,&quot;fill_align&quot;:&quot;lt&quot;,&quot;chip_types&quot;:[&quot;text&quot;]}]]"/>
  <p:tag name="KSO_WM_CHIP_DECFILLPROP" val="[]"/>
  <p:tag name="KSO_WM_SLIDE_TYPE" val="text"/>
  <p:tag name="KSO_WM_SLIDE_SIZE" val="888*540"/>
  <p:tag name="KSO_WM_SLIDE_POSITION" val="72*0"/>
  <p:tag name="KSO_WM_CHIP_GROUPID" val="5fadfa57998712faa657abf2"/>
  <p:tag name="KSO_WM_SLIDE_BK_DARK_LIGHT" val="1"/>
  <p:tag name="KSO_WM_SLIDE_BACKGROUND_TYPE" val="general"/>
  <p:tag name="KSO_WM_SLIDE_SUPPORT_FEATURE_TYPE" val="8"/>
  <p:tag name="KSO_WM_SLIDE_SUBTYPE" val="picTxt"/>
  <p:tag name="KSO_WM_TEMPLATE_ASSEMBLE_XID" val="606570604054ed1e2fb814e9"/>
  <p:tag name="KSO_WM_TEMPLATE_ASSEMBLE_GROUPID" val="606570604054ed1e2fb814e9"/>
</p:tagLst>
</file>

<file path=ppt/tags/tag60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97_1*a*1"/>
  <p:tag name="KSO_WM_TEMPLATE_CATEGORY" val="diagram"/>
  <p:tag name="KSO_WM_TEMPLATE_INDEX" val="20217097"/>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7f14af1609284ea0b607822725b8c5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15546f7fe9064abe988ac6502b0bb09f"/>
  <p:tag name="KSO_WM_UNIT_TEXT_FILL_FORE_SCHEMECOLOR_INDEX_BRIGHTNESS" val="0"/>
  <p:tag name="KSO_WM_UNIT_TEXT_FILL_FORE_SCHEMECOLOR_INDEX" val="13"/>
  <p:tag name="KSO_WM_UNIT_TEXT_FILL_TYPE" val="1"/>
  <p:tag name="KSO_WM_TEMPLATE_ASSEMBLE_XID" val="606570604054ed1e2fb814e9"/>
  <p:tag name="KSO_WM_TEMPLATE_ASSEMBLE_GROUPID" val="606570604054ed1e2fb814e9"/>
</p:tagLst>
</file>

<file path=ppt/tags/tag60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97_1*f*1"/>
  <p:tag name="KSO_WM_TEMPLATE_CATEGORY" val="diagram"/>
  <p:tag name="KSO_WM_TEMPLATE_INDEX" val="20217097"/>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0347f9784f64ccca9123b27c1d2bbd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d39d7b218794cc0bc8d550570994862"/>
  <p:tag name="KSO_WM_UNIT_TEXT_FILL_FORE_SCHEMECOLOR_INDEX_BRIGHTNESS" val="0.25"/>
  <p:tag name="KSO_WM_UNIT_TEXT_FILL_FORE_SCHEMECOLOR_INDEX" val="13"/>
  <p:tag name="KSO_WM_UNIT_TEXT_FILL_TYPE" val="1"/>
  <p:tag name="KSO_WM_TEMPLATE_ASSEMBLE_XID" val="606570604054ed1e2fb814e9"/>
  <p:tag name="KSO_WM_TEMPLATE_ASSEMBLE_GROUPID" val="606570604054ed1e2fb814e9"/>
</p:tagLst>
</file>

<file path=ppt/tags/tag607.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00778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21*540"/>
  <p:tag name="KSO_WM_SLIDE_POSITION" val="0*0"/>
  <p:tag name="KSO_WM_TAG_VERSION" val="1.0"/>
  <p:tag name="KSO_WM_BEAUTIFY_FLAG" val="#wm#"/>
  <p:tag name="KSO_WM_TEMPLATE_CATEGORY" val="diagram"/>
  <p:tag name="KSO_WM_TEMPLATE_INDEX" val="20200778"/>
  <p:tag name="KSO_WM_SLIDE_LAYOUT" val="a_d_f"/>
  <p:tag name="KSO_WM_SLIDE_LAYOUT_CNT" val="1_1_1"/>
  <p:tag name="KSO_WM_SLIDE_BK_DARK_LIGHT" val="1"/>
  <p:tag name="KSO_WM_SLIDE_BACKGROUND_TYPE" val="general"/>
</p:tagLst>
</file>

<file path=ppt/tags/tag60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09.xml><?xml version="1.0" encoding="utf-8"?>
<p:tagLst xmlns:a="http://schemas.openxmlformats.org/drawingml/2006/main" xmlns:r="http://schemas.openxmlformats.org/officeDocument/2006/relationships"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0778_1*f*1"/>
  <p:tag name="KSO_WM_TEMPLATE_CATEGORY" val="diagram"/>
  <p:tag name="KSO_WM_TEMPLATE_INDEX" val="20200778"/>
  <p:tag name="KSO_WM_UNIT_LAYERLEVEL" val="1"/>
  <p:tag name="KSO_WM_TAG_VERSION" val="1.0"/>
  <p:tag name="KSO_WM_BEAUTIFY_FLAG" val="#wm#"/>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10;正如我们都希望改变世界，希望给别人带去光明，但更多时候我们只需要播下一颗种子，自然有微风吹拂，雨露滋养。恰如其分的表达观点，往往事半功倍。&#10;当您的正文内容到达这个限度时，或许已经不纯粹作用于演示，极大可能运用于阅读领域；无论是传播观点、知识分享还是汇报工作，内容的详尽固然重要，但请一定注意信息框架的清晰，这样才能使内容层次分明，页面简洁易读。"/>
  <p:tag name="KSO_WM_UNIT_SUBTYPE" val="a"/>
  <p:tag name="KSO_WM_UNIT_TEXT_FILL_FORE_SCHEMECOLOR_INDEX_BRIGHTNESS" val="0.25"/>
  <p:tag name="KSO_WM_UNIT_TEXT_FILL_FORE_SCHEMECOLOR_INDEX" val="13"/>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0.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diagram20200778_1*a*1"/>
  <p:tag name="KSO_WM_TEMPLATE_CATEGORY" val="diagram"/>
  <p:tag name="KSO_WM_TEMPLATE_INDEX" val="20200778"/>
  <p:tag name="KSO_WM_UNIT_LAYERLEVEL" val="1"/>
  <p:tag name="KSO_WM_TAG_VERSION" val="1.0"/>
  <p:tag name="KSO_WM_BEAUTIFY_FLAG" val="#wm#"/>
  <p:tag name="KSO_WM_UNIT_PRESET_TEXT" val="单击添加标题"/>
  <p:tag name="KSO_WM_UNIT_ISNUMDGMTITLE" val="0"/>
  <p:tag name="KSO_WM_UNIT_TEXT_FILL_FORE_SCHEMECOLOR_INDEX_BRIGHTNESS" val="0"/>
  <p:tag name="KSO_WM_UNIT_TEXT_FILL_FORE_SCHEMECOLOR_INDEX" val="14"/>
  <p:tag name="KSO_WM_UNIT_TEXT_FILL_TYPE" val="1"/>
</p:tagLst>
</file>

<file path=ppt/tags/tag611.xml><?xml version="1.0" encoding="utf-8"?>
<p:tagLst xmlns:a="http://schemas.openxmlformats.org/drawingml/2006/main" xmlns:r="http://schemas.openxmlformats.org/officeDocument/2006/relationships" xmlns:p="http://schemas.openxmlformats.org/presentationml/2006/main">
  <p:tag name="KSO_WM_SLIDE_ID" val="custom20204543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4543"/>
  <p:tag name="KSO_WM_SLIDE_LAYOUT" val="a_e"/>
  <p:tag name="KSO_WM_SLIDE_LAYOUT_CNT" val="1_1"/>
  <p:tag name="KSO_WM_SPECIAL_SOURCE" val="bdnull"/>
</p:tagLst>
</file>

<file path=ppt/tags/tag612.xml><?xml version="1.0" encoding="utf-8"?>
<p:tagLst xmlns:a="http://schemas.openxmlformats.org/drawingml/2006/main" xmlns:r="http://schemas.openxmlformats.org/officeDocument/2006/relationships" xmlns:p="http://schemas.openxmlformats.org/presentationml/2006/main">
  <p:tag name="KSO_WM_UNIT_PRESET_TEXT" val="01"/>
  <p:tag name="KSO_WM_UNIT_NOCLEAR" val="0"/>
  <p:tag name="KSO_WM_UNIT_VALUE" val="1"/>
  <p:tag name="KSO_WM_UNIT_HIGHLIGHT" val="0"/>
  <p:tag name="KSO_WM_UNIT_COMPATIBLE" val="1"/>
  <p:tag name="KSO_WM_UNIT_DIAGRAM_ISNUMVISUAL" val="0"/>
  <p:tag name="KSO_WM_UNIT_DIAGRAM_ISREFERUNIT" val="0"/>
  <p:tag name="KSO_WM_UNIT_TYPE" val="e"/>
  <p:tag name="KSO_WM_UNIT_INDEX" val="1"/>
  <p:tag name="KSO_WM_UNIT_ID" val="custom20204543_7*e*1"/>
  <p:tag name="KSO_WM_TEMPLATE_CATEGORY" val="custom"/>
  <p:tag name="KSO_WM_TEMPLATE_INDEX" val="20204543"/>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61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大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543_7*a*1"/>
  <p:tag name="KSO_WM_TEMPLATE_CATEGORY" val="custom"/>
  <p:tag name="KSO_WM_TEMPLATE_INDEX" val="20204543"/>
  <p:tag name="KSO_WM_UNIT_LAYERLEVEL" val="1"/>
  <p:tag name="KSO_WM_TAG_VERSION" val="1.0"/>
  <p:tag name="KSO_WM_BEAUTIFY_FLAG" val="#wm#"/>
</p:tagLst>
</file>

<file path=ppt/tags/tag6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custom20204543_2*l_h_i*1_1_4"/>
  <p:tag name="KSO_WM_TEMPLATE_CATEGORY" val="custom"/>
  <p:tag name="KSO_WM_TEMPLATE_INDEX" val="20204543"/>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6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1.0"/>
  <p:tag name="KSO_WM_BEAUTIFY_FLAG" val="#wm#"/>
</p:tagLst>
</file>

<file path=ppt/tags/tag616.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17086_1"/>
  <p:tag name="KSO_WM_TEMPLATE_SUBCATEGORY" val="21"/>
  <p:tag name="KSO_WM_TEMPLATE_MASTER_TYPE" val="0"/>
  <p:tag name="KSO_WM_TEMPLATE_COLOR_TYPE" val="1"/>
  <p:tag name="KSO_WM_SLIDE_ITEM_CNT" val="0"/>
  <p:tag name="KSO_WM_SLIDE_INDEX" val="1"/>
  <p:tag name="KSO_WM_TAG_VERSION" val="1.0"/>
  <p:tag name="KSO_WM_BEAUTIFY_FLAG" val="#wm#"/>
  <p:tag name="KSO_WM_TEMPLATE_CATEGORY" val="diagram"/>
  <p:tag name="KSO_WM_TEMPLATE_INDEX" val="20217086"/>
  <p:tag name="KSO_WM_SLIDE_LAYOUT" val="a_d_f"/>
  <p:tag name="KSO_WM_SLIDE_LAYOUT_CNT" val="1_1_1"/>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8a8ff7a739638a1e8a4c0"/>
  <p:tag name="KSO_WM_CHIP_FILLPROP" val="[[{&quot;text_align&quot;:&quot;cm&quot;,&quot;text_direction&quot;:&quot;horizontal&quot;,&quot;support_features&quot;:[&quot;creativepic&quot;],&quot;support_big_font&quot;:false,&quot;picture_toward&quot;:1,&quot;picture_dockside&quot;:[&quot;rm&quot;,&quot;lm&quot;,&quot;ct&quot;],&quot;fill_id&quot;:&quot;18fc10e60a1c4b19ae595e42ebee4e3b&quot;,&quot;fill_align&quot;:&quot;cm&quot;,&quot;chip_types&quot;:[&quot;picture&quot;]},{&quot;text_align&quot;:&quot;cm&quot;,&quot;text_direction&quot;:&quot;horizontal&quot;,&quot;support_big_font&quot;:false,&quot;picture_toward&quot;:0,&quot;picture_dockside&quot;:[],&quot;fill_id&quot;:&quot;5b0eed8640374c5a9c30ac3b95375503&quot;,&quot;fill_align&quot;:&quot;cm&quot;,&quot;chip_types&quot;:[&quot;header&quot;]},{&quot;text_align&quot;:&quot;cm&quot;,&quot;text_direction&quot;:&quot;horizontal&quot;,&quot;support_big_font&quot;:false,&quot;picture_toward&quot;:0,&quot;picture_dockside&quot;:[],&quot;fill_id&quot;:&quot;dc96960dff544673a1201b27a21b4b0d&quot;,&quot;fill_align&quot;:&quot;cm&quot;,&quot;chip_types&quot;:[&quot;text&quot;]}]]"/>
  <p:tag name="KSO_WM_CHIP_DECFILLPROP" val="[]"/>
  <p:tag name="KSO_WM_SLIDE_LAYOUT_INFO" val="{&quot;id&quot;:&quot;2021-04-01T16:16:20&quot;,&quot;maxSize&quot;:{&quot;size1&quot;:60.100000000000001},&quot;minSize&quot;:{&quot;size1&quot;:60.100000000000001},&quot;normalSize&quot;:{&quot;size1&quot;:60.100000000000001},&quot;subLayout&quot;:[{&quot;id&quot;:&quot;2021-04-01T16:16:20&quot;,&quot;type&quot;:0},{&quot;id&quot;:&quot;2021-04-01T16:16:20&quot;,&quot;maxSize&quot;:{&quot;size1&quot;:50.200000000000003},&quot;minSize&quot;:{&quot;size1&quot;:39},&quot;normalSize&quot;:{&quot;size1&quot;:39},&quot;subLayout&quot;:[{&quot;id&quot;:&quot;2021-04-01T16:16:20&quot;,&quot;margin&quot;:{&quot;bottom&quot;:0.026000002399086952,&quot;left&quot;:3.3870000839233398,&quot;right&quot;:3.3870000839233398,&quot;top&quot;:1.2510000467300415},&quot;type&quot;:0},{&quot;id&quot;:&quot;2021-04-01T16:16:20&quot;,&quot;margin&quot;:{&quot;bottom&quot;:1.6929999589920044,&quot;left&quot;:3.3870000839233398,&quot;right&quot;:3.3859999179840088,&quot;top&quot;:0.3970000147819519},&quot;type&quot;:0}],&quot;type&quot;:0}],&quot;type&quot;:0}"/>
  <p:tag name="KSO_WM_SLIDE_RATIO" val="1.777778"/>
  <p:tag name="KSO_WM_CHIP_GROUPID" val="5fa8a8ff7a739638a1e8a4bf"/>
  <p:tag name="KSO_WM_SLIDE_BK_DARK_LIGHT" val="1"/>
  <p:tag name="KSO_WM_SLIDE_BACKGROUND_TYPE" val="general"/>
  <p:tag name="KSO_WM_SLIDE_SUPPORT_FEATURE_TYPE" val="8"/>
  <p:tag name="KSO_WM_SLIDE_TYPE" val="text"/>
  <p:tag name="KSO_WM_SLIDE_SUBTYPE" val="picTxt"/>
  <p:tag name="KSO_WM_TEMPLATE_ASSEMBLE_XID" val="6065705a4054ed1e2fb814d8"/>
  <p:tag name="KSO_WM_TEMPLATE_ASSEMBLE_GROUPID" val="6065705a4054ed1e2fb814d8"/>
</p:tagLst>
</file>

<file path=ppt/tags/tag61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17086_1*a*1"/>
  <p:tag name="KSO_WM_TEMPLATE_CATEGORY" val="diagram"/>
  <p:tag name="KSO_WM_TEMPLATE_INDEX" val="2021708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e12de5e833a474eb72cd4a9aaf3ab9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3de1bc1beef4d19b1b6ae037f182886"/>
  <p:tag name="KSO_WM_UNIT_TEXT_FILL_FORE_SCHEMECOLOR_INDEX_BRIGHTNESS" val="0"/>
  <p:tag name="KSO_WM_UNIT_TEXT_FILL_FORE_SCHEMECOLOR_INDEX" val="13"/>
  <p:tag name="KSO_WM_UNIT_TEXT_FILL_TYPE" val="1"/>
  <p:tag name="KSO_WM_TEMPLATE_ASSEMBLE_XID" val="6065705a4054ed1e2fb814d8"/>
  <p:tag name="KSO_WM_TEMPLATE_ASSEMBLE_GROUPID" val="6065705a4054ed1e2fb814d8"/>
</p:tagLst>
</file>

<file path=ppt/tags/tag61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6_1*f*1"/>
  <p:tag name="KSO_WM_TEMPLATE_CATEGORY" val="diagram"/>
  <p:tag name="KSO_WM_TEMPLATE_INDEX" val="20217086"/>
  <p:tag name="KSO_WM_UNIT_LAYERLEVEL" val="1"/>
  <p:tag name="KSO_WM_TAG_VERSION" val="1.0"/>
  <p:tag name="KSO_WM_BEAUTIFY_FLAG" val="#wm#"/>
  <p:tag name="KSO_WM_UNIT_DEFAULT_FONT" val="14;20;2"/>
  <p:tag name="KSO_WM_UNIT_BLOCK" val="0"/>
  <p:tag name="KSO_WM_UNIT_VALUE" val="76"/>
  <p:tag name="KSO_WM_UNIT_SHOW_EDIT_AREA_INDICATION" val="1"/>
  <p:tag name="KSO_WM_CHIP_GROUPID" val="5e6b05596848fb12bee65ac8"/>
  <p:tag name="KSO_WM_CHIP_XID" val="5e6b05596848fb12bee65aca"/>
  <p:tag name="KSO_WM_UNIT_DEC_AREA_ID" val="8ee51078c8fe481392328b8bbb249dc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aa35e04694b9403d82f3030fb537fdbb"/>
  <p:tag name="KSO_WM_UNIT_TEXT_FILL_FORE_SCHEMECOLOR_INDEX_BRIGHTNESS" val="0.25"/>
  <p:tag name="KSO_WM_UNIT_TEXT_FILL_FORE_SCHEMECOLOR_INDEX" val="13"/>
  <p:tag name="KSO_WM_UNIT_TEXT_FILL_TYPE" val="1"/>
  <p:tag name="KSO_WM_TEMPLATE_ASSEMBLE_XID" val="6065705a4054ed1e2fb814d8"/>
  <p:tag name="KSO_WM_TEMPLATE_ASSEMBLE_GROUPID" val="6065705a4054ed1e2fb814d8"/>
</p:tagLst>
</file>

<file path=ppt/tags/tag619.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0860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208609"/>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01:27&quot;,&quot;maxSize&quot;:{&quot;size1&quot;:31.100000000000001},&quot;minSize&quot;:{&quot;size1&quot;:26.699999999999999},&quot;normalSize&quot;:{&quot;size1&quot;:26.700185185185187},&quot;subLayout&quot;:[{&quot;id&quot;:&quot;2021-04-01T15:01:27&quot;,&quot;margin&quot;:{&quot;bottom&quot;:0.026000002399086952,&quot;left&quot;:5.0799999237060547,&quot;right&quot;:6.7729997634887695,&quot;top&quot;:2.9630000591278076},&quot;type&quot;:0},{&quot;id&quot;:&quot;2021-04-01T15:01:27&quot;,&quot;margin&quot;:{&quot;bottom&quot;:4.2329998016357422,&quot;left&quot;:5.0799999237060547,&quot;right&quot;:4.6560001373291016,&quot;top&quot;:0.84700000286102295},&quot;type&quot;:0}],&quot;type&quot;:0}"/>
  <p:tag name="KSO_WM_SLIDE_BACKGROUND" val="[&quot;general&quot;]"/>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4c25ca0ca5c40f185466383f79d5c7d&quot;,&quot;fill_align&quot;:&quot;lm&quot;,&quot;chip_types&quot;:[&quot;header&quot;]},{&quot;text_align&quot;:&quot;lm&quot;,&quot;text_direction&quot;:&quot;horizontal&quot;,&quot;support_big_font&quot;:false,&quot;fill_id&quot;:&quot;d48b62735a09469bb829c88fb0d6fc75&quot;,&quot;fill_align&quot;:&quot;lm&quot;,&quot;chip_types&quot;:[&quot;diagram&quot;,&quot;pictext&quot;,&quot;text&quot;,&quot;picture&quot;,&quot;chart&quot;,&quot;table&quot;,&quot;video&quot;]}]]"/>
  <p:tag name="KSO_WM_SLIDE_CAN_ADD_NAVIGATION" val="1"/>
  <p:tag name="KSO_WM_CHIP_XID" val="5ef20bd7a491bb0086638afc"/>
  <p:tag name="KSO_WM_CHIP_DECFILLPROP" val="[]"/>
  <p:tag name="KSO_WM_CHIP_GROUPID" val="5ef20bd7a491bb0086638afb"/>
  <p:tag name="KSO_WM_SLIDE_BK_DARK_LIGHT" val="1"/>
  <p:tag name="KSO_WM_SLIDE_BACKGROUND_TYPE" val="general"/>
  <p:tag name="KSO_WM_SLIDE_SUPPORT_FEATURE_TYPE" val="0"/>
  <p:tag name="KSO_WM_TEMPLATE_ASSEMBLE_XID" val="60656e7a4054ed1e2fb7f9ab"/>
  <p:tag name="KSO_WM_TEMPLATE_ASSEMBLE_GROUPID" val="60656e7a4054ed1e2fb7f9ab"/>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609_1*i*1"/>
  <p:tag name="KSO_WM_TEMPLATE_CATEGORY" val="diagram"/>
  <p:tag name="KSO_WM_TEMPLATE_INDEX" val="20208609"/>
  <p:tag name="KSO_WM_UNIT_LAYERLEVEL" val="1"/>
  <p:tag name="KSO_WM_TAG_VERSION" val="1.0"/>
  <p:tag name="KSO_WM_BEAUTIFY_FLAG" val="#wm#"/>
  <p:tag name="KSO_WM_UNIT_BLOCK" val="0"/>
  <p:tag name="KSO_WM_UNIT_SM_LIMIT_TYPE" val="1"/>
  <p:tag name="KSO_WM_UNIT_DEC_AREA_ID" val="57dadeb95ab44bae952665e5e2adc445"/>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ef20bd7a491bb0086638afb"/>
  <p:tag name="KSO_WM_CHIP_XID" val="5ef20bd7a491bb0086638afc"/>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VALUE" val="12"/>
  <p:tag name="KSO_WM_TEMPLATE_ASSEMBLE_XID" val="60656e7a4054ed1e2fb7f9ab"/>
  <p:tag name="KSO_WM_TEMPLATE_ASSEMBLE_GROUPID" val="60656e7a4054ed1e2fb7f9ab"/>
</p:tagLst>
</file>

<file path=ppt/tags/tag62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d49658c62f434eed9b2751be2501b7d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74a73dabd8743efa0281fd64e8f173b"/>
  <p:tag name="KSO_WM_UNIT_TEXT_FILL_FORE_SCHEMECOLOR_INDEX_BRIGHTNESS" val="0"/>
  <p:tag name="KSO_WM_UNIT_TEXT_FILL_FORE_SCHEMECOLOR_INDEX" val="13"/>
  <p:tag name="KSO_WM_UNIT_TEXT_FILL_TYPE" val="1"/>
  <p:tag name="KSO_WM_TEMPLATE_ASSEMBLE_XID" val="60656e7a4054ed1e2fb7f9ab"/>
  <p:tag name="KSO_WM_TEMPLATE_ASSEMBLE_GROUPID" val="60656e7a4054ed1e2fb7f9ab"/>
</p:tagLst>
</file>

<file path=ppt/tags/tag623.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9_1*f*1"/>
  <p:tag name="KSO_WM_TEMPLATE_CATEGORY" val="diagram"/>
  <p:tag name="KSO_WM_TEMPLATE_INDEX" val="20208609"/>
  <p:tag name="KSO_WM_UNIT_LAYERLEVEL" val="1"/>
  <p:tag name="KSO_WM_TAG_VERSION" val="1.0"/>
  <p:tag name="KSO_WM_BEAUTIFY_FLAG" val="#wm#"/>
  <p:tag name="KSO_WM_UNIT_DEFAULT_FONT" val="14;20;2"/>
  <p:tag name="KSO_WM_UNIT_BLOCK" val="0"/>
  <p:tag name="KSO_WM_UNIT_VALUE" val="238"/>
  <p:tag name="KSO_WM_UNIT_SHOW_EDIT_AREA_INDICATION" val="1"/>
  <p:tag name="KSO_WM_CHIP_GROUPID" val="5e6b05596848fb12bee65ac8"/>
  <p:tag name="KSO_WM_CHIP_XID" val="5e6b05596848fb12bee65aca"/>
  <p:tag name="KSO_WM_UNIT_DEC_AREA_ID" val="b41aa7782e3c4cc1b6fe5030a73bf5d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709fbd14c55429a92af7b83a7bd4e98"/>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b"/>
  <p:tag name="KSO_WM_TEMPLATE_ASSEMBLE_GROUPID" val="60656e7a4054ed1e2fb7f9ab"/>
</p:tagLst>
</file>

<file path=ppt/tags/tag624.xml><?xml version="1.0" encoding="utf-8"?>
<p:tagLst xmlns:a="http://schemas.openxmlformats.org/drawingml/2006/main" xmlns:r="http://schemas.openxmlformats.org/officeDocument/2006/relationships" xmlns:p="http://schemas.openxmlformats.org/presentationml/2006/main">
  <p:tag name="KSO_WM_SPECIAL_SOURCE" val="bdnull"/>
  <p:tag name="KSO_WM_SLIDE_ID" val="diagram20216165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86*540"/>
  <p:tag name="KSO_WM_SLIDE_POSITION" val="0*0"/>
  <p:tag name="KSO_WM_TAG_VERSION" val="1.0"/>
  <p:tag name="KSO_WM_BEAUTIFY_FLAG" val="#wm#"/>
  <p:tag name="KSO_WM_TEMPLATE_CATEGORY" val="diagram"/>
  <p:tag name="KSO_WM_TEMPLATE_INDEX" val="20216165"/>
  <p:tag name="KSO_WM_SLIDE_LAYOUT" val="a_d_f"/>
  <p:tag name="KSO_WM_SLIDE_LAYOUT_CNT" val="1_1_1"/>
  <p:tag name="KSO_WM_SLIDE_CAN_ADD_NAVIGATION" val="1"/>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2f998712faa657a542"/>
  <p:tag name="KSO_WM_CHIP_FILLPROP" val="[[{&quot;text_align&quot;:&quot;lt&quot;,&quot;text_direction&quot;:&quot;horizontal&quot;,&quot;support_big_font&quot;:false,&quot;picture_toward&quot;:0,&quot;picture_dockside&quot;:[],&quot;fill_id&quot;:&quot;0225a0da544a47ff86a9118303bddb87&quot;,&quot;fill_align&quot;:&quot;lt&quot;,&quot;chip_types&quot;:[&quot;header&quot;]},{&quot;text_align&quot;:&quot;lt&quot;,&quot;text_direction&quot;:&quot;horizontal&quot;,&quot;support_big_font&quot;:false,&quot;picture_toward&quot;:0,&quot;picture_dockside&quot;:[],&quot;fill_id&quot;:&quot;992797c1661747f09e07c78fa79955c3&quot;,&quot;fill_align&quot;:&quot;lt&quot;,&quot;chip_types&quot;:[&quot;text&quot;]},{&quot;text_align&quot;:&quot;lm&quot;,&quot;text_direction&quot;:&quot;horizontal&quot;,&quot;support_features&quot;:[&quot;collage&quot;],&quot;support_big_font&quot;:false,&quot;picture_toward&quot;:0,&quot;picture_dockside&quot;:[],&quot;fill_id&quot;:&quot;0829cf37f72e4d7bad062c0a24a4eaae&quot;,&quot;fill_align&quot;:&quot;cm&quot;,&quot;chip_types&quot;:[&quot;diagram&quot;,&quot;text&quot;,&quot;picture&quot;,&quot;chart&quot;,&quot;table&quot;,&quot;video&quot;]}]]"/>
  <p:tag name="KSO_WM_CHIP_DECFILLPROP" val="[]"/>
  <p:tag name="KSO_WM_CHIP_GROUPID" val="5fab54f0341d2fac3cfce989"/>
  <p:tag name="KSO_WM_SLIDE_BK_DARK_LIGHT" val="1"/>
  <p:tag name="KSO_WM_SLIDE_BACKGROUND_TYPE" val="leftRight"/>
  <p:tag name="KSO_WM_SLIDE_SUPPORT_FEATURE_TYPE" val="1"/>
  <p:tag name="KSO_WM_TEMPLATE_ASSEMBLE_XID" val="5fb5d88e2a846156eda54861"/>
  <p:tag name="KSO_WM_TEMPLATE_ASSEMBLE_GROUPID" val="5fb5d88e2a846156eda54861"/>
  <p:tag name="KSO_WM_SLIDE_LAYOUT_INFO" val="{&quot;direction&quot;:1,&quot;id&quot;:&quot;2020-11-19T10:29:34&quot;,&quot;maxSize&quot;:{&quot;size1&quot;:33.700000000000003},&quot;minSize&quot;:{&quot;size1&quot;:33.700000000000003},&quot;normalSize&quot;:{&quot;size1&quot;:33.700000000000003},&quot;subLayout&quot;:[{&quot;backgroundInfo&quot;:[{&quot;bottom&quot;:0,&quot;bottomAbs&quot;:false,&quot;left&quot;:0,&quot;leftAbs&quot;:false,&quot;right&quot;:0,&quot;rightAbs&quot;:false,&quot;top&quot;:0,&quot;topAbs&quot;:false,&quot;type&quot;:&quot;leftRight&quot;}],&quot;id&quot;:&quot;2020-11-19T10:29:34&quot;,&quot;maxSize&quot;:{&quot;size1&quot;:70.299999999999997},&quot;minSize&quot;:{&quot;size1&quot;:30.100000000000001},&quot;normalSize&quot;:{&quot;size1&quot;:51.43333333333333},&quot;subLayout&quot;:[{&quot;id&quot;:&quot;2020-11-19T10:29:34&quot;,&quot;margin&quot;:{&quot;bottom&quot;:0.026000002399086952,&quot;left&quot;:1.6929999589920044,&quot;right&quot;:1.6670000553131104,&quot;top&quot;:1.6929999589920044},&quot;type&quot;:0},{&quot;id&quot;:&quot;2020-11-19T10:29:34&quot;,&quot;margin&quot;:{&quot;bottom&quot;:1.7289999723434448,&quot;left&quot;:1.6929999589920044,&quot;right&quot;:1.6670000553131104,&quot;top&quot;:0.81999999284744263},&quot;type&quot;:0}],&quot;type&quot;:0},{&quot;id&quot;:&quot;2020-11-19T10:29:34&quot;,&quot;margin&quot;:{&quot;bottom&quot;:1.7289999723434448,&quot;left&quot;:1.7200000286102295,&quot;right&quot;:1.7280000448226929,&quot;top&quot;:1.7289999723434448},&quot;type&quot;:0}],&quot;type&quot;:0}"/>
  <p:tag name="FIXED_XID_TMP" val="5fab54f0341d2fac3cfce989"/>
</p:tagLst>
</file>

<file path=ppt/tags/tag62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UNIT_TYPE" val="i"/>
</p:tagLst>
</file>

<file path=ppt/tags/tag6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165_1*i*2"/>
  <p:tag name="KSO_WM_TEMPLATE_CATEGORY" val="diagram"/>
  <p:tag name="KSO_WM_TEMPLATE_INDEX" val="20216165"/>
  <p:tag name="KSO_WM_UNIT_LAYERLEVEL" val="1"/>
  <p:tag name="KSO_WM_TAG_VERSION" val="1.0"/>
  <p:tag name="KSO_WM_BEAUTIFY_FLAG" val="#wm#"/>
  <p:tag name="KSO_WM_UNIT_BLOCK" val="0"/>
  <p:tag name="KSO_WM_UNIT_SM_LIMIT_TYPE" val="2"/>
  <p:tag name="KSO_WM_UNIT_DEC_AREA_ID" val="3370971afbb94bb8ab187cd14b4e8a00"/>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ab54f0341d2fac3cfce989"/>
  <p:tag name="KSO_WM_CHIP_XID" val="5facaf2f998712faa657a542"/>
  <p:tag name="KSO_WM_UNIT_LINE_FORE_SCHEMECOLOR_INDEX_BRIGHTNESS" val="0"/>
  <p:tag name="KSO_WM_UNIT_LINE_FORE_SCHEMECOLOR_INDEX" val="5"/>
  <p:tag name="KSO_WM_UNIT_LINE_FILL_TYPE" val="2"/>
  <p:tag name="KSO_WM_TEMPLATE_ASSEMBLE_XID" val="5fb5d88e2a846156eda54861"/>
  <p:tag name="KSO_WM_TEMPLATE_ASSEMBLE_GROUPID" val="5fb5d88e2a846156eda54861"/>
</p:tagLst>
</file>

<file path=ppt/tags/tag6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16165_1*a*1"/>
  <p:tag name="KSO_WM_TEMPLATE_CATEGORY" val="diagram"/>
  <p:tag name="KSO_WM_TEMPLATE_INDEX" val="20216165"/>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2012adc8b70640179a17ef191e07673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e7365d67e2ff4ab38bc6eac73f0eabce"/>
  <p:tag name="KSO_WM_UNIT_TEXT_FILL_FORE_SCHEMECOLOR_INDEX_BRIGHTNESS" val="0.15"/>
  <p:tag name="KSO_WM_UNIT_TEXT_FILL_FORE_SCHEMECOLOR_INDEX" val="13"/>
  <p:tag name="KSO_WM_UNIT_TEXT_FILL_TYPE" val="1"/>
  <p:tag name="KSO_WM_TEMPLATE_ASSEMBLE_XID" val="5fb5d88e2a846156eda54861"/>
  <p:tag name="KSO_WM_TEMPLATE_ASSEMBLE_GROUPID" val="5fb5d88e2a846156eda54861"/>
</p:tagLst>
</file>

<file path=ppt/tags/tag62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165_1*f*1"/>
  <p:tag name="KSO_WM_TEMPLATE_CATEGORY" val="diagram"/>
  <p:tag name="KSO_WM_TEMPLATE_INDEX" val="20216165"/>
  <p:tag name="KSO_WM_UNIT_LAYERLEVEL" val="1"/>
  <p:tag name="KSO_WM_TAG_VERSION" val="1.0"/>
  <p:tag name="KSO_WM_BEAUTIFY_FLAG" val="#wm#"/>
  <p:tag name="KSO_WM_UNIT_DEFAULT_FONT" val="14;20;2"/>
  <p:tag name="KSO_WM_UNIT_BLOCK" val="0"/>
  <p:tag name="KSO_WM_UNIT_VALUE" val="33"/>
  <p:tag name="KSO_WM_UNIT_SHOW_EDIT_AREA_INDICATION" val="1"/>
  <p:tag name="KSO_WM_CHIP_GROUPID" val="5e6b05596848fb12bee65ac8"/>
  <p:tag name="KSO_WM_CHIP_XID" val="5e6b05596848fb12bee65aca"/>
  <p:tag name="KSO_WM_UNIT_DEC_AREA_ID" val="1d526959240a40088c4ef53db6cd0b8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ba59748e8bf4b8f850211ef976d73d5"/>
  <p:tag name="KSO_WM_UNIT_TEXT_FILL_FORE_SCHEMECOLOR_INDEX_BRIGHTNESS" val="0.25"/>
  <p:tag name="KSO_WM_UNIT_TEXT_FILL_FORE_SCHEMECOLOR_INDEX" val="13"/>
  <p:tag name="KSO_WM_UNIT_TEXT_FILL_TYPE" val="1"/>
  <p:tag name="KSO_WM_TEMPLATE_ASSEMBLE_XID" val="5fb5d88e2a846156eda54861"/>
  <p:tag name="KSO_WM_TEMPLATE_ASSEMBLE_GROUPID" val="5fb5d88e2a846156eda54861"/>
</p:tagLst>
</file>

<file path=ppt/tags/tag62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单击此处输入你的正文，文字就是您思想的提炼。"/>
  <p:tag name="KSO_WM_UNIT_NOCLEAR" val="0"/>
  <p:tag name="KSO_WM_UNIT_HIGHLIGHT" val="0"/>
  <p:tag name="KSO_WM_UNIT_COMPATIBLE" val="0"/>
  <p:tag name="KSO_WM_UNIT_DIAGRAM_ISNUMVISUAL" val="0"/>
  <p:tag name="KSO_WM_UNIT_DIAGRAM_ISREFERUNIT" val="0"/>
  <p:tag name="KSO_WM_DIAGRAM_GROUP_CODE" val="l1l2-1"/>
  <p:tag name="KSO_WM_UNIT_TYPE" val="l_h_f"/>
  <p:tag name="KSO_WM_UNIT_INDEX" val="2_1_1"/>
  <p:tag name="KSO_WM_UNIT_ID" val="diagram20219417_1*l_h_f*2_1_1"/>
  <p:tag name="KSO_WM_TEMPLATE_CATEGORY" val="diagram"/>
  <p:tag name="KSO_WM_TEMPLATE_INDEX" val="20219417"/>
  <p:tag name="KSO_WM_UNIT_LAYERLEVEL" val="1_1_1"/>
  <p:tag name="KSO_WM_TAG_VERSION" val="1.0"/>
  <p:tag name="KSO_WM_BEAUTIFY_FLAG" val="#wm#"/>
  <p:tag name="KSO_WM_CHIP_GROUPID" val="60bed1fa191caac4ef202436"/>
  <p:tag name="KSO_WM_CHIP_XID" val="60bed1fa191caac4ef202437"/>
  <p:tag name="KSO_WM_ASSEMBLE_CHIP_INDEX" val="a0485170ed32414083fc1fc4d791681b"/>
  <p:tag name="KSO_WM_UNIT_VALUE" val="120"/>
  <p:tag name="KSO_WM_UNIT_TEXT_FILL_FORE_SCHEMECOLOR_INDEX_BRIGHTNESS" val="0.15"/>
  <p:tag name="KSO_WM_UNIT_TEXT_FILL_FORE_SCHEMECOLOR_INDEX" val="13"/>
  <p:tag name="KSO_WM_UNIT_TEXT_FILL_TYPE" val="1"/>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1"/>
  <p:tag name="KSO_WM_UNIT_ID" val="diagram20219417_1*l_h_i*2_1_1"/>
  <p:tag name="KSO_WM_TEMPLATE_CATEGORY" val="diagram"/>
  <p:tag name="KSO_WM_TEMPLATE_INDEX" val="20219417"/>
  <p:tag name="KSO_WM_UNIT_LAYERLEVEL" val="1_1_1"/>
  <p:tag name="KSO_WM_TAG_VERSION" val="1.0"/>
  <p:tag name="KSO_WM_BEAUTIFY_FLAG" val="#wm#"/>
  <p:tag name="KSO_WM_CHIP_GROUPID" val="60bed1fa191caac4ef202436"/>
  <p:tag name="KSO_WM_CHIP_XID" val="60bed1fa191caac4ef202437"/>
  <p:tag name="KSO_WM_ASSEMBLE_CHIP_INDEX" val="a0485170ed32414083fc1fc4d791681b"/>
  <p:tag name="KSO_WM_UNIT_VALUE" val="15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6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1_2"/>
  <p:tag name="KSO_WM_UNIT_ID" val="diagram20219417_1*l_h_i*2_1_2"/>
  <p:tag name="KSO_WM_TEMPLATE_CATEGORY" val="diagram"/>
  <p:tag name="KSO_WM_TEMPLATE_INDEX" val="20219417"/>
  <p:tag name="KSO_WM_UNIT_LAYERLEVEL" val="1_1_1"/>
  <p:tag name="KSO_WM_TAG_VERSION" val="1.0"/>
  <p:tag name="KSO_WM_BEAUTIFY_FLAG" val="#wm#"/>
  <p:tag name="KSO_WM_CHIP_GROUPID" val="60bed1fa191caac4ef202436"/>
  <p:tag name="KSO_WM_CHIP_XID" val="60bed1fa191caac4ef202437"/>
  <p:tag name="KSO_WM_ASSEMBLE_CHIP_INDEX" val="a0485170ed32414083fc1fc4d791681b"/>
  <p:tag name="KSO_WM_UNIT_USESOURCEFORMAT_APPLY" val="1"/>
  <p:tag name="KSO_WM_UNIT_TEXT_FILL_FORE_SCHEMECOLOR_INDEX" val="1"/>
  <p:tag name="KSO_WM_UNIT_TEXT_FILL_TYPE" val="1"/>
</p:tagLst>
</file>

<file path=ppt/tags/tag63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单击此处输入你的正文，文字就是您思想的提炼。"/>
  <p:tag name="KSO_WM_UNIT_NOCLEAR" val="0"/>
  <p:tag name="KSO_WM_UNIT_HIGHLIGHT" val="0"/>
  <p:tag name="KSO_WM_UNIT_COMPATIBLE" val="0"/>
  <p:tag name="KSO_WM_UNIT_DIAGRAM_ISNUMVISUAL" val="0"/>
  <p:tag name="KSO_WM_UNIT_DIAGRAM_ISREFERUNIT" val="0"/>
  <p:tag name="KSO_WM_DIAGRAM_GROUP_CODE" val="l1l2-1"/>
  <p:tag name="KSO_WM_UNIT_TYPE" val="l_h_f"/>
  <p:tag name="KSO_WM_UNIT_INDEX" val="2_2_1"/>
  <p:tag name="KSO_WM_UNIT_ID" val="diagram20219417_1*l_h_f*2_2_1"/>
  <p:tag name="KSO_WM_TEMPLATE_CATEGORY" val="diagram"/>
  <p:tag name="KSO_WM_TEMPLATE_INDEX" val="20219417"/>
  <p:tag name="KSO_WM_UNIT_LAYERLEVEL" val="1_1_1"/>
  <p:tag name="KSO_WM_TAG_VERSION" val="1.0"/>
  <p:tag name="KSO_WM_BEAUTIFY_FLAG" val="#wm#"/>
  <p:tag name="KSO_WM_CHIP_GROUPID" val="60bed1fa191caac4ef202436"/>
  <p:tag name="KSO_WM_CHIP_XID" val="60bed1fa191caac4ef202437"/>
  <p:tag name="KSO_WM_ASSEMBLE_CHIP_INDEX" val="a0485170ed32414083fc1fc4d791681b"/>
  <p:tag name="KSO_WM_UNIT_VALUE" val="120"/>
  <p:tag name="KSO_WM_UNIT_TEXT_FILL_FORE_SCHEMECOLOR_INDEX_BRIGHTNESS" val="0.15"/>
  <p:tag name="KSO_WM_UNIT_TEXT_FILL_FORE_SCHEMECOLOR_INDEX" val="13"/>
  <p:tag name="KSO_WM_UNIT_TEXT_FILL_TYPE" val="1"/>
  <p:tag name="KSO_WM_UNIT_USESOURCEFORMAT_APPLY" val="1"/>
</p:tagLst>
</file>

<file path=ppt/tags/tag6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2_1"/>
  <p:tag name="KSO_WM_UNIT_ID" val="diagram20219417_1*l_h_i*2_2_1"/>
  <p:tag name="KSO_WM_TEMPLATE_CATEGORY" val="diagram"/>
  <p:tag name="KSO_WM_TEMPLATE_INDEX" val="20219417"/>
  <p:tag name="KSO_WM_UNIT_LAYERLEVEL" val="1_1_1"/>
  <p:tag name="KSO_WM_TAG_VERSION" val="1.0"/>
  <p:tag name="KSO_WM_BEAUTIFY_FLAG" val="#wm#"/>
  <p:tag name="KSO_WM_CHIP_GROUPID" val="60bed1fa191caac4ef202436"/>
  <p:tag name="KSO_WM_CHIP_XID" val="60bed1fa191caac4ef202437"/>
  <p:tag name="KSO_WM_ASSEMBLE_CHIP_INDEX" val="a0485170ed32414083fc1fc4d791681b"/>
  <p:tag name="KSO_WM_UNIT_VALUE" val="154"/>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6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l2-1"/>
  <p:tag name="KSO_WM_UNIT_TYPE" val="l_h_i"/>
  <p:tag name="KSO_WM_UNIT_INDEX" val="2_2_2"/>
  <p:tag name="KSO_WM_UNIT_ID" val="diagram20219417_1*l_h_i*2_2_2"/>
  <p:tag name="KSO_WM_TEMPLATE_CATEGORY" val="diagram"/>
  <p:tag name="KSO_WM_TEMPLATE_INDEX" val="20219417"/>
  <p:tag name="KSO_WM_UNIT_LAYERLEVEL" val="1_1_1"/>
  <p:tag name="KSO_WM_TAG_VERSION" val="1.0"/>
  <p:tag name="KSO_WM_BEAUTIFY_FLAG" val="#wm#"/>
  <p:tag name="KSO_WM_CHIP_GROUPID" val="60bed1fa191caac4ef202436"/>
  <p:tag name="KSO_WM_CHIP_XID" val="60bed1fa191caac4ef202437"/>
  <p:tag name="KSO_WM_ASSEMBLE_CHIP_INDEX" val="a0485170ed32414083fc1fc4d791681b"/>
  <p:tag name="KSO_WM_UNIT_USESOURCEFORMAT_APPLY" val="1"/>
  <p:tag name="KSO_WM_UNIT_TEXT_FILL_FORE_SCHEMECOLOR_INDEX" val="1"/>
  <p:tag name="KSO_WM_UNIT_TEXT_FILL_TYPE" val="1"/>
</p:tagLst>
</file>

<file path=ppt/tags/tag635.xml><?xml version="1.0" encoding="utf-8"?>
<p:tagLst xmlns:a="http://schemas.openxmlformats.org/drawingml/2006/main" xmlns:r="http://schemas.openxmlformats.org/officeDocument/2006/relationships"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l2-1"/>
  <p:tag name="KSO_WM_UNIT_TYPE" val="l_h_i"/>
  <p:tag name="KSO_WM_UNIT_INDEX" val="1_1_2"/>
  <p:tag name="KSO_WM_UNIT_ID" val="diagram20219417_1*l_h_i*1_1_2"/>
  <p:tag name="KSO_WM_TEMPLATE_CATEGORY" val="diagram"/>
  <p:tag name="KSO_WM_TEMPLATE_INDEX" val="20219417"/>
  <p:tag name="KSO_WM_UNIT_LAYERLEVEL" val="1_1_1"/>
  <p:tag name="KSO_WM_TAG_VERSION" val="1.0"/>
  <p:tag name="KSO_WM_BEAUTIFY_FLAG" val="#wm#"/>
  <p:tag name="KSO_WM_CHIP_GROUPID" val="60bed1fa191caac4ef202436"/>
  <p:tag name="KSO_WM_CHIP_XID" val="60bed1fa191caac4ef202437"/>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636.xml><?xml version="1.0" encoding="utf-8"?>
<p:tagLst xmlns:a="http://schemas.openxmlformats.org/drawingml/2006/main" xmlns:r="http://schemas.openxmlformats.org/officeDocument/2006/relationships"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l2-1"/>
  <p:tag name="KSO_WM_UNIT_TYPE" val="l_h_i"/>
  <p:tag name="KSO_WM_UNIT_INDEX" val="1_1_3"/>
  <p:tag name="KSO_WM_UNIT_ID" val="diagram20219417_1*l_h_i*1_1_3"/>
  <p:tag name="KSO_WM_TEMPLATE_CATEGORY" val="diagram"/>
  <p:tag name="KSO_WM_TEMPLATE_INDEX" val="20219417"/>
  <p:tag name="KSO_WM_UNIT_LAYERLEVEL" val="1_1_1"/>
  <p:tag name="KSO_WM_TAG_VERSION" val="1.0"/>
  <p:tag name="KSO_WM_BEAUTIFY_FLAG" val="#wm#"/>
  <p:tag name="KSO_WM_CHIP_GROUPID" val="60bed1fa191caac4ef202436"/>
  <p:tag name="KSO_WM_CHIP_XID" val="60bed1fa191caac4ef202437"/>
  <p:tag name="KSO_WM_UNIT_VALUE"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637.xml><?xml version="1.0" encoding="utf-8"?>
<p:tagLst xmlns:a="http://schemas.openxmlformats.org/drawingml/2006/main" xmlns:r="http://schemas.openxmlformats.org/officeDocument/2006/relationships"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l2-1"/>
  <p:tag name="KSO_WM_UNIT_TYPE" val="l_h_i"/>
  <p:tag name="KSO_WM_UNIT_INDEX" val="1_1_4"/>
  <p:tag name="KSO_WM_UNIT_ID" val="diagram20219417_1*l_h_i*1_1_4"/>
  <p:tag name="KSO_WM_TEMPLATE_CATEGORY" val="diagram"/>
  <p:tag name="KSO_WM_TEMPLATE_INDEX" val="20219417"/>
  <p:tag name="KSO_WM_UNIT_LAYERLEVEL" val="1_1_1"/>
  <p:tag name="KSO_WM_TAG_VERSION" val="1.0"/>
  <p:tag name="KSO_WM_BEAUTIFY_FLAG" val="#wm#"/>
  <p:tag name="KSO_WM_CHIP_GROUPID" val="60bed1fa191caac4ef202436"/>
  <p:tag name="KSO_WM_CHIP_XID" val="60bed1fa191caac4ef202437"/>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638.xml><?xml version="1.0" encoding="utf-8"?>
<p:tagLst xmlns:a="http://schemas.openxmlformats.org/drawingml/2006/main" xmlns:r="http://schemas.openxmlformats.org/officeDocument/2006/relationships"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l2-1"/>
  <p:tag name="KSO_WM_UNIT_TYPE" val="l_h_i"/>
  <p:tag name="KSO_WM_UNIT_INDEX" val="1_1_5"/>
  <p:tag name="KSO_WM_UNIT_ID" val="diagram20219417_1*l_h_i*1_1_5"/>
  <p:tag name="KSO_WM_TEMPLATE_CATEGORY" val="diagram"/>
  <p:tag name="KSO_WM_TEMPLATE_INDEX" val="20219417"/>
  <p:tag name="KSO_WM_UNIT_LAYERLEVEL" val="1_1_1"/>
  <p:tag name="KSO_WM_TAG_VERSION" val="1.0"/>
  <p:tag name="KSO_WM_BEAUTIFY_FLAG" val="#wm#"/>
  <p:tag name="KSO_WM_CHIP_GROUPID" val="60bed1fa191caac4ef202436"/>
  <p:tag name="KSO_WM_CHIP_XID" val="60bed1fa191caac4ef202437"/>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639.xml><?xml version="1.0" encoding="utf-8"?>
<p:tagLst xmlns:a="http://schemas.openxmlformats.org/drawingml/2006/main" xmlns:r="http://schemas.openxmlformats.org/officeDocument/2006/relationships"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l2-1"/>
  <p:tag name="KSO_WM_UNIT_TYPE" val="l_h_i"/>
  <p:tag name="KSO_WM_UNIT_INDEX" val="1_1_2"/>
  <p:tag name="KSO_WM_UNIT_ID" val="diagram20219417_1*l_h_i*1_1_2"/>
  <p:tag name="KSO_WM_TEMPLATE_CATEGORY" val="diagram"/>
  <p:tag name="KSO_WM_TEMPLATE_INDEX" val="20219417"/>
  <p:tag name="KSO_WM_UNIT_LAYERLEVEL" val="1_1_1"/>
  <p:tag name="KSO_WM_TAG_VERSION" val="1.0"/>
  <p:tag name="KSO_WM_BEAUTIFY_FLAG" val="#wm#"/>
  <p:tag name="KSO_WM_CHIP_GROUPID" val="60bed1fa191caac4ef202436"/>
  <p:tag name="KSO_WM_CHIP_XID" val="60bed1fa191caac4ef202437"/>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0.xml><?xml version="1.0" encoding="utf-8"?>
<p:tagLst xmlns:a="http://schemas.openxmlformats.org/drawingml/2006/main" xmlns:r="http://schemas.openxmlformats.org/officeDocument/2006/relationships"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l2-1"/>
  <p:tag name="KSO_WM_UNIT_TYPE" val="l_h_i"/>
  <p:tag name="KSO_WM_UNIT_INDEX" val="1_1_3"/>
  <p:tag name="KSO_WM_UNIT_ID" val="diagram20219417_1*l_h_i*1_1_3"/>
  <p:tag name="KSO_WM_TEMPLATE_CATEGORY" val="diagram"/>
  <p:tag name="KSO_WM_TEMPLATE_INDEX" val="20219417"/>
  <p:tag name="KSO_WM_UNIT_LAYERLEVEL" val="1_1_1"/>
  <p:tag name="KSO_WM_TAG_VERSION" val="1.0"/>
  <p:tag name="KSO_WM_BEAUTIFY_FLAG" val="#wm#"/>
  <p:tag name="KSO_WM_CHIP_GROUPID" val="60bed1fa191caac4ef202436"/>
  <p:tag name="KSO_WM_CHIP_XID" val="60bed1fa191caac4ef202437"/>
  <p:tag name="KSO_WM_UNIT_VALUE"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641.xml><?xml version="1.0" encoding="utf-8"?>
<p:tagLst xmlns:a="http://schemas.openxmlformats.org/drawingml/2006/main" xmlns:r="http://schemas.openxmlformats.org/officeDocument/2006/relationships"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l2-1"/>
  <p:tag name="KSO_WM_UNIT_TYPE" val="l_h_i"/>
  <p:tag name="KSO_WM_UNIT_INDEX" val="1_1_4"/>
  <p:tag name="KSO_WM_UNIT_ID" val="diagram20219417_1*l_h_i*1_1_4"/>
  <p:tag name="KSO_WM_TEMPLATE_CATEGORY" val="diagram"/>
  <p:tag name="KSO_WM_TEMPLATE_INDEX" val="20219417"/>
  <p:tag name="KSO_WM_UNIT_LAYERLEVEL" val="1_1_1"/>
  <p:tag name="KSO_WM_TAG_VERSION" val="1.0"/>
  <p:tag name="KSO_WM_BEAUTIFY_FLAG" val="#wm#"/>
  <p:tag name="KSO_WM_CHIP_GROUPID" val="60bed1fa191caac4ef202436"/>
  <p:tag name="KSO_WM_CHIP_XID" val="60bed1fa191caac4ef202437"/>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642.xml><?xml version="1.0" encoding="utf-8"?>
<p:tagLst xmlns:a="http://schemas.openxmlformats.org/drawingml/2006/main" xmlns:r="http://schemas.openxmlformats.org/officeDocument/2006/relationships"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l2-1"/>
  <p:tag name="KSO_WM_UNIT_TYPE" val="l_h_i"/>
  <p:tag name="KSO_WM_UNIT_INDEX" val="1_1_5"/>
  <p:tag name="KSO_WM_UNIT_ID" val="diagram20219417_1*l_h_i*1_1_5"/>
  <p:tag name="KSO_WM_TEMPLATE_CATEGORY" val="diagram"/>
  <p:tag name="KSO_WM_TEMPLATE_INDEX" val="20219417"/>
  <p:tag name="KSO_WM_UNIT_LAYERLEVEL" val="1_1_1"/>
  <p:tag name="KSO_WM_TAG_VERSION" val="1.0"/>
  <p:tag name="KSO_WM_BEAUTIFY_FLAG" val="#wm#"/>
  <p:tag name="KSO_WM_CHIP_GROUPID" val="60bed1fa191caac4ef202436"/>
  <p:tag name="KSO_WM_CHIP_XID" val="60bed1fa191caac4ef202437"/>
  <p:tag name="KSO_WM_UNIT_VALUE" val="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643.xml><?xml version="1.0" encoding="utf-8"?>
<p:tagLst xmlns:a="http://schemas.openxmlformats.org/drawingml/2006/main" xmlns:r="http://schemas.openxmlformats.org/officeDocument/2006/relationships" xmlns:p="http://schemas.openxmlformats.org/presentationml/2006/main">
  <p:tag name="KSO_WM_SPECIAL_SOURCE" val="bdnull"/>
  <p:tag name="KSO_WM_BEAUTIFY_FLAG" val="#wm#"/>
  <p:tag name="KSO_WM_TEMPLATE_CATEGORY" val="diagram"/>
  <p:tag name="KSO_WM_TEMPLATE_INDEX" val="20217040"/>
  <p:tag name="KSO_WM_SLIDE_ID" val="diagram20217040_1"/>
  <p:tag name="KSO_WM_TEMPLATE_SUBCATEGORY" val="21"/>
  <p:tag name="KSO_WM_TEMPLATE_MASTER_TYPE" val="0"/>
  <p:tag name="KSO_WM_TEMPLATE_COLOR_TYPE" val="1"/>
  <p:tag name="KSO_WM_SLIDE_ITEM_CNT" val="0"/>
  <p:tag name="KSO_WM_SLIDE_INDEX" val="1"/>
  <p:tag name="KSO_WM_TAG_VERSION" val="1.0"/>
  <p:tag name="KSO_WM_SLIDE_LAYOUT" val="d_f"/>
  <p:tag name="KSO_WM_SLIDE_LAYOUT_CNT" val="1_1"/>
  <p:tag name="KSO_WM_SLIDE_LAYOUT_INFO" val="{&quot;direction&quot;:1,&quot;id&quot;:&quot;2021-04-01T16:15:38&quot;,&quot;maxSize&quot;:{&quot;size1&quot;:67.400000000000006},&quot;minSize&quot;:{&quot;size1&quot;:42.5},&quot;normalSize&quot;:{&quot;size1&quot;:67.400000000000006},&quot;subLayout&quot;:[{&quot;id&quot;:&quot;2021-04-01T16:15:38&quot;,&quot;margin&quot;:{&quot;bottom&quot;:0,&quot;left&quot;:0,&quot;right&quot;:1.6670000553131104,&quot;top&quot;:0},&quot;type&quot;:0},{&quot;id&quot;:&quot;2021-04-01T16:15:38&quot;,&quot;margin&quot;:{&quot;bottom&quot;:1.6929999589920044,&quot;left&quot;:0.026000002399086952,&quot;right&quot;:2.1159999370574951,&quot;top&quot;:1.6929999589920044},&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626998712faa657abca"/>
  <p:tag name="KSO_WM_CHIP_FILLPROP" val="[[{&quot;text_align&quot;:&quot;cm&quot;,&quot;text_direction&quot;:&quot;horizontal&quot;,&quot;support_features&quot;:[&quot;creativepic&quot;],&quot;support_big_font&quot;:false,&quot;picture_toward&quot;:1,&quot;picture_dockside&quot;:[&quot;cb&quot;,&quot;lm&quot;,&quot;ct&quot;],&quot;fill_id&quot;:&quot;8b44e3081e7a4041b0905ce91d997165&quot;,&quot;fill_align&quot;:&quot;cm&quot;,&quot;chip_types&quot;:[&quot;picture&quot;]},{&quot;text_align&quot;:&quot;lb&quot;,&quot;text_direction&quot;:&quot;horizontal&quot;,&quot;support_big_font&quot;:true,&quot;picture_toward&quot;:0,&quot;picture_dockside&quot;:[],&quot;fill_id&quot;:&quot;455cd78771d1446ca08855cac7623a64&quot;,&quot;fill_align&quot;:&quot;lb&quot;,&quot;chip_types&quot;:[&quot;text&quot;]}]]"/>
  <p:tag name="KSO_WM_CHIP_DECFILLPROP" val="[]"/>
  <p:tag name="KSO_WM_SLIDE_TYPE" val="text"/>
  <p:tag name="KSO_WM_SLIDE_SIZE" val="959*540"/>
  <p:tag name="KSO_WM_SLIDE_POSITION" val="0*0"/>
  <p:tag name="KSO_WM_CHIP_GROUPID" val="5fadf626998712faa657abc9"/>
  <p:tag name="KSO_WM_SLIDE_BK_DARK_LIGHT" val="1"/>
  <p:tag name="KSO_WM_SLIDE_BACKGROUND_TYPE" val="general"/>
  <p:tag name="KSO_WM_SLIDE_SUPPORT_FEATURE_TYPE" val="8"/>
  <p:tag name="KSO_WM_SLIDE_SUBTYPE" val="picTxt"/>
  <p:tag name="KSO_WM_TEMPLATE_ASSEMBLE_XID" val="6065703f4054ed1e2fb8149b"/>
  <p:tag name="KSO_WM_TEMPLATE_ASSEMBLE_GROUPID" val="6065703f4054ed1e2fb8149b"/>
</p:tagLst>
</file>

<file path=ppt/tags/tag64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6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5479_1*ζ_h_i*1_1_3"/>
  <p:tag name="KSO_WM_TEMPLATE_CATEGORY" val="diagram"/>
  <p:tag name="KSO_WM_TEMPLATE_INDEX" val="20215479"/>
  <p:tag name="KSO_WM_UNIT_LAYERLEVEL" val="1_1_1"/>
  <p:tag name="KSO_WM_TAG_VERSION" val="1.0"/>
  <p:tag name="KSO_WM_BEAUTIFY_FLAG" val="#wm#"/>
  <p:tag name="KSO_WM_UNIT_PICTURE_TOWARD" val="1"/>
  <p:tag name="KSO_WM_UNIT_PICTURE_DOCKSIDE" val="cb,lm,ct"/>
  <p:tag name="KSO_WM_UNIT_DIAGRAM_MODELTYPE" val="creativePicture"/>
  <p:tag name="KSO_WM_UNIT_USESOURCEFORMAT_APPLY" val="1"/>
  <p:tag name="KSO_WM_UNIT_LINE_FORE_SCHEMECOLOR_INDEX_BRIGHTNESS" val="0.1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646.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40_1*f*1"/>
  <p:tag name="KSO_WM_TEMPLATE_CATEGORY" val="diagram"/>
  <p:tag name="KSO_WM_TEMPLATE_INDEX" val="20217040"/>
  <p:tag name="KSO_WM_UNIT_LAYERLEVEL" val="1"/>
  <p:tag name="KSO_WM_TAG_VERSION" val="1.0"/>
  <p:tag name="KSO_WM_BEAUTIFY_FLAG" val="#wm#"/>
  <p:tag name="KSO_WM_UNIT_DEFAULT_FONT" val="14;20;2"/>
  <p:tag name="KSO_WM_UNIT_BLOCK" val="0"/>
  <p:tag name="KSO_WM_UNIT_VALUE" val="84"/>
  <p:tag name="KSO_WM_UNIT_SHOW_EDIT_AREA_INDICATION" val="1"/>
  <p:tag name="KSO_WM_CHIP_GROUPID" val="5e6b05596848fb12bee65ac8"/>
  <p:tag name="KSO_WM_CHIP_XID" val="5e6b05596848fb12bee65aca"/>
  <p:tag name="KSO_WM_UNIT_DEC_AREA_ID" val="6496ad1abd0b4f9281a141251c8adad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23c2cd00607441149203805c7dd802e9"/>
  <p:tag name="KSO_WM_UNIT_SUPPORT_BIG_FONT" val="1"/>
  <p:tag name="KSO_WM_UNIT_TEXT_FILL_FORE_SCHEMECOLOR_INDEX_BRIGHTNESS" val="0.25"/>
  <p:tag name="KSO_WM_UNIT_TEXT_FILL_FORE_SCHEMECOLOR_INDEX" val="13"/>
  <p:tag name="KSO_WM_UNIT_TEXT_FILL_TYPE" val="1"/>
  <p:tag name="KSO_WM_TEMPLATE_ASSEMBLE_XID" val="6065703f4054ed1e2fb8149b"/>
  <p:tag name="KSO_WM_TEMPLATE_ASSEMBLE_GROUPID" val="6065703f4054ed1e2fb8149b"/>
</p:tagLst>
</file>

<file path=ppt/tags/tag647.xml><?xml version="1.0" encoding="utf-8"?>
<p:tagLst xmlns:a="http://schemas.openxmlformats.org/drawingml/2006/main" xmlns:r="http://schemas.openxmlformats.org/officeDocument/2006/relationships" xmlns:p="http://schemas.openxmlformats.org/presentationml/2006/main">
  <p:tag name="KSO_WM_TEMPLATE_THUMBS_INDEX" val="1、4、7、8、9、10、12、16、19、20、21、22、23、26、30、35、39、41、42"/>
  <p:tag name="KSO_WM_SLIDE_ID" val="custom20204543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543"/>
  <p:tag name="KSO_WM_SLIDE_LAYOUT" val="a_b"/>
  <p:tag name="KSO_WM_SLIDE_LAYOUT_CNT" val="1_1"/>
  <p:tag name="KSO_WM_SPECIAL_SOURCE" val="bdnull"/>
</p:tagLst>
</file>

<file path=ppt/tags/tag64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工作汇报通用"/>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543_1*a*1"/>
  <p:tag name="KSO_WM_TEMPLATE_CATEGORY" val="custom"/>
  <p:tag name="KSO_WM_TEMPLATE_INDEX" val="20204543"/>
  <p:tag name="KSO_WM_UNIT_LAYERLEVEL" val="1"/>
  <p:tag name="KSO_WM_TAG_VERSION" val="1.0"/>
  <p:tag name="KSO_WM_BEAUTIFY_FLAG" val="#wm#"/>
</p:tagLst>
</file>

<file path=ppt/tags/tag6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工作汇报通用"/>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543_1*a*1"/>
  <p:tag name="KSO_WM_TEMPLATE_CATEGORY" val="custom"/>
  <p:tag name="KSO_WM_TEMPLATE_INDEX" val="20204543"/>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工作汇报通用"/>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543_1*a*1"/>
  <p:tag name="KSO_WM_TEMPLATE_CATEGORY" val="custom"/>
  <p:tag name="KSO_WM_TEMPLATE_INDEX" val="20204543"/>
  <p:tag name="KSO_WM_UNIT_LAYERLEVEL" val="1"/>
  <p:tag name="KSO_WM_TAG_VERSION" val="1.0"/>
  <p:tag name="KSO_WM_BEAUTIFY_FLAG" val="#wm#"/>
</p:tagLst>
</file>

<file path=ppt/tags/tag65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工作汇报通用"/>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543_1*a*1"/>
  <p:tag name="KSO_WM_TEMPLATE_CATEGORY" val="custom"/>
  <p:tag name="KSO_WM_TEMPLATE_INDEX" val="20204543"/>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1"/>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第一PPT，www.1ppt.com">
  <a:themeElements>
    <a:clrScheme name="">
      <a:dk1>
        <a:srgbClr val="000000"/>
      </a:dk1>
      <a:lt1>
        <a:srgbClr val="FFFFFF"/>
      </a:lt1>
      <a:dk2>
        <a:srgbClr val="142C34"/>
      </a:dk2>
      <a:lt2>
        <a:srgbClr val="FFFFFF"/>
      </a:lt2>
      <a:accent1>
        <a:srgbClr val="29EBFE"/>
      </a:accent1>
      <a:accent2>
        <a:srgbClr val="11CAFF"/>
      </a:accent2>
      <a:accent3>
        <a:srgbClr val="23A2FF"/>
      </a:accent3>
      <a:accent4>
        <a:srgbClr val="6175FF"/>
      </a:accent4>
      <a:accent5>
        <a:srgbClr val="B84AEB"/>
      </a:accent5>
      <a:accent6>
        <a:srgbClr val="FE2982"/>
      </a:accent6>
      <a:hlink>
        <a:srgbClr val="0563C1"/>
      </a:hlink>
      <a:folHlink>
        <a:srgbClr val="954F72"/>
      </a:folHlink>
    </a:clrScheme>
    <a:fontScheme name="自定义 9">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思源黑体 CN Bold"/>
        <a:font script="Hebr" typeface="思源黑体 CN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思源黑体 CN Bold"/>
        <a:font script="Hebr" typeface="思源黑体 CN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6672</Words>
  <Application>Microsoft Office PowerPoint</Application>
  <PresentationFormat>自定义</PresentationFormat>
  <Paragraphs>202</Paragraphs>
  <Slides>38</Slides>
  <Notes>1</Notes>
  <HiddenSlides>0</HiddenSlides>
  <MMClips>0</MMClips>
  <ScaleCrop>false</ScaleCrop>
  <HeadingPairs>
    <vt:vector size="4" baseType="variant">
      <vt:variant>
        <vt:lpstr>主题</vt:lpstr>
      </vt:variant>
      <vt:variant>
        <vt:i4>2</vt:i4>
      </vt:variant>
      <vt:variant>
        <vt:lpstr>幻灯片标题</vt:lpstr>
      </vt:variant>
      <vt:variant>
        <vt:i4>38</vt:i4>
      </vt:variant>
    </vt:vector>
  </HeadingPairs>
  <TitlesOfParts>
    <vt:vector size="40" baseType="lpstr">
      <vt:lpstr>第一PPT，www.1ppt.com</vt:lpstr>
      <vt:lpstr>自定义设计方案</vt:lpstr>
      <vt:lpstr>人工智能</vt:lpstr>
      <vt:lpstr>PowerPoint 演示文稿</vt:lpstr>
      <vt:lpstr>AI的主要研究和应用领域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人工智能的典型应用</vt:lpstr>
      <vt:lpstr>PowerPoint 演示文稿</vt:lpstr>
      <vt:lpstr>PowerPoint 演示文稿</vt:lpstr>
      <vt:lpstr>PowerPoint 演示文稿</vt:lpstr>
      <vt:lpstr>PowerPoint 演示文稿</vt:lpstr>
      <vt:lpstr>人工智能</vt:lpstr>
      <vt:lpstr>PowerPoint 演示文稿</vt:lpstr>
      <vt:lpstr>PowerPoint 演示文稿</vt:lpstr>
    </vt:vector>
  </TitlesOfParts>
  <Manager>第一PPT</Manager>
  <Company>第一PPT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AI人工智能</dc:title>
  <dc:creator>第一PPT，www.1ppt.com</dc:creator>
  <cp:keywords>www.1ppt.com</cp:keywords>
  <dc:description>第一PPT</dc:description>
  <cp:lastModifiedBy>123</cp:lastModifiedBy>
  <cp:revision>29</cp:revision>
  <dcterms:created xsi:type="dcterms:W3CDTF">2021-06-08T05:20:00Z</dcterms:created>
  <dcterms:modified xsi:type="dcterms:W3CDTF">2025-03-08T06:03:17Z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231418D66A0F48F09A87B6142BA37F47</vt:lpwstr>
  </property>
  <property fmtid="{D5CDD505-2E9C-101B-9397-08002B2CF9AE}" pid="3" name="KSOProductBuildVer">
    <vt:lpwstr>2052-11.1.0.10938</vt:lpwstr>
  </property>
</Properties>
</file>