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1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304" r:id="rId5"/>
    <p:sldId id="287" r:id="rId6"/>
    <p:sldId id="288" r:id="rId7"/>
    <p:sldId id="282" r:id="rId8"/>
    <p:sldId id="289" r:id="rId9"/>
    <p:sldId id="305" r:id="rId10"/>
    <p:sldId id="291" r:id="rId11"/>
    <p:sldId id="293" r:id="rId12"/>
    <p:sldId id="292" r:id="rId13"/>
    <p:sldId id="290" r:id="rId14"/>
    <p:sldId id="294" r:id="rId15"/>
    <p:sldId id="306" r:id="rId16"/>
    <p:sldId id="295" r:id="rId17"/>
    <p:sldId id="297" r:id="rId18"/>
    <p:sldId id="296" r:id="rId19"/>
    <p:sldId id="298" r:id="rId20"/>
    <p:sldId id="307" r:id="rId21"/>
    <p:sldId id="302" r:id="rId22"/>
    <p:sldId id="299" r:id="rId23"/>
    <p:sldId id="300" r:id="rId24"/>
    <p:sldId id="303" r:id="rId25"/>
    <p:sldId id="301" r:id="rId26"/>
    <p:sldId id="309" r:id="rId27"/>
    <p:sldId id="310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166"/>
    <a:srgbClr val="2F3A49"/>
    <a:srgbClr val="3F4E63"/>
    <a:srgbClr val="8C9DB6"/>
    <a:srgbClr val="222A35"/>
    <a:srgbClr val="252D39"/>
    <a:srgbClr val="435369"/>
    <a:srgbClr val="404F64"/>
    <a:srgbClr val="2E2A2B"/>
    <a:srgbClr val="5C4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31" autoAdjust="0"/>
    <p:restoredTop sz="94660"/>
  </p:normalViewPr>
  <p:slideViewPr>
    <p:cSldViewPr snapToGrid="0">
      <p:cViewPr>
        <p:scale>
          <a:sx n="66" d="100"/>
          <a:sy n="66" d="100"/>
        </p:scale>
        <p:origin x="1509" y="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911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08:59:41.40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FC243-3E68-4BFF-A505-ADDF9D7195A4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7D84A-3049-44F6-8517-64F0971FDD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1333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193C3-7372-43C4-9A4A-1EAAA7F23DB6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6895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 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982366"/>
      </p:ext>
    </p:extLst>
  </p:cSld>
  <p:clrMapOvr>
    <a:masterClrMapping/>
  </p:clrMapOvr>
  <p:hf sldNum="0" ftr="0" dt="0"/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050274"/>
      </p:ext>
    </p:extLst>
  </p:cSld>
  <p:clrMapOvr>
    <a:masterClrMapping/>
  </p:clrMapOvr>
  <p:hf sldNum="0" ftr="0" dt="0"/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07511"/>
      </p:ext>
    </p:extLst>
  </p:cSld>
  <p:clrMapOvr>
    <a:masterClrMapping/>
  </p:clrMapOvr>
  <p:hf sldNum="0" ftr="0" dt="0"/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234165"/>
      </p:ext>
    </p:extLst>
  </p:cSld>
  <p:clrMapOvr>
    <a:masterClrMapping/>
  </p:clrMapOvr>
  <p:hf sldNum="0" ftr="0" dt="0"/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21352"/>
      </p:ext>
    </p:extLst>
  </p:cSld>
  <p:clrMapOvr>
    <a:masterClrMapping/>
  </p:clrMapOvr>
  <p:hf sldNum="0" ftr="0" dt="0"/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966270"/>
      </p:ext>
    </p:extLst>
  </p:cSld>
  <p:clrMapOvr>
    <a:masterClrMapping/>
  </p:clrMapOvr>
  <p:hf sldNum="0" ftr="0" dt="0"/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112620"/>
      </p:ext>
    </p:extLst>
  </p:cSld>
  <p:clrMapOvr>
    <a:masterClrMapping/>
  </p:clrMapOvr>
  <p:hf sldNum="0" ftr="0" dt="0"/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920733"/>
      </p:ext>
    </p:extLst>
  </p:cSld>
  <p:clrMapOvr>
    <a:masterClrMapping/>
  </p:clrMapOvr>
  <p:hf sldNum="0" ftr="0" dt="0"/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818175"/>
      </p:ext>
    </p:extLst>
  </p:cSld>
  <p:clrMapOvr>
    <a:masterClrMapping/>
  </p:clrMapOvr>
  <p:hf sldNum="0" ftr="0" dt="0"/>
</p:sldLayout>
</file>

<file path=ppt/slideLayouts/slideLayout1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308762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559274"/>
      </p:ext>
    </p:extLst>
  </p:cSld>
  <p:clrMapOvr>
    <a:masterClrMapping/>
  </p:clrMapOvr>
  <p:hf sldNum="0" ftr="0" dt="0"/>
</p:sldLayout>
</file>

<file path=ppt/slideLayouts/slideLayout2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890018"/>
      </p:ext>
    </p:extLst>
  </p:cSld>
  <p:clrMapOvr>
    <a:masterClrMapping/>
  </p:clrMapOvr>
  <p:hf sldNum="0" ftr="0" dt="0"/>
</p:sldLayout>
</file>

<file path=ppt/slideLayouts/slideLayout2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850246"/>
      </p:ext>
    </p:extLst>
  </p:cSld>
  <p:clrMapOvr>
    <a:masterClrMapping/>
  </p:clrMapOvr>
  <p:hf sldNum="0" ftr="0" dt="0"/>
</p:sldLayout>
</file>

<file path=ppt/slideLayouts/slideLayout2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425311"/>
      </p:ext>
    </p:extLst>
  </p:cSld>
  <p:clrMapOvr>
    <a:masterClrMapping/>
  </p:clrMapOvr>
  <p:hf sldNum="0" ftr="0" dt="0"/>
</p:sldLayout>
</file>

<file path=ppt/slideLayouts/slideLayout2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872733"/>
      </p:ext>
    </p:extLst>
  </p:cSld>
  <p:clrMapOvr>
    <a:masterClrMapping/>
  </p:clrMapOvr>
  <p:hf sldNum="0" ftr="0" dt="0"/>
</p:sldLayout>
</file>

<file path=ppt/slideLayouts/slideLayout2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26159"/>
      </p:ext>
    </p:extLst>
  </p:cSld>
  <p:clrMapOvr>
    <a:masterClrMapping/>
  </p:clrMapOvr>
  <p:hf sldNum="0" ftr="0" dt="0"/>
</p:sldLayout>
</file>

<file path=ppt/slideLayouts/slideLayout2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366595"/>
      </p:ext>
    </p:extLst>
  </p:cSld>
  <p:clrMapOvr>
    <a:masterClrMapping/>
  </p:clrMapOvr>
  <p:hf sldNum="0" ftr="0" dt="0"/>
</p:sldLayout>
</file>

<file path=ppt/slideLayouts/slideLayout2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918492"/>
      </p:ext>
    </p:extLst>
  </p:cSld>
  <p:clrMapOvr>
    <a:masterClrMapping/>
  </p:clrMapOvr>
  <p:hf sldNum="0" ftr="0" dt="0"/>
</p:sldLayout>
</file>

<file path=ppt/slideLayouts/slideLayout2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182961"/>
      </p:ext>
    </p:extLst>
  </p:cSld>
  <p:clrMapOvr>
    <a:masterClrMapping/>
  </p:clrMapOvr>
  <p:hf sldNum="0" ftr="0" dt="0"/>
</p:sldLayout>
</file>

<file path=ppt/slideLayouts/slideLayout2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441962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787874"/>
      </p:ext>
    </p:extLst>
  </p:cSld>
  <p:clrMapOvr>
    <a:masterClrMapping/>
  </p:clrMapOvr>
  <p:hf sldNum="0" ftr="0" dt="0"/>
</p:sldLayout>
</file>

<file path=ppt/slideLayouts/slideLayout3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430315"/>
      </p:ext>
    </p:extLst>
  </p:cSld>
  <p:clrMapOvr>
    <a:masterClrMapping/>
  </p:clrMapOvr>
  <p:hf sldNum="0" ftr="0" dt="0"/>
</p:sldLayout>
</file>

<file path=ppt/slideLayouts/slideLayout3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508534"/>
      </p:ext>
    </p:extLst>
  </p:cSld>
  <p:clrMapOvr>
    <a:masterClrMapping/>
  </p:clrMapOvr>
  <p:hf sldNum="0" ftr="0" dt="0"/>
</p:sldLayout>
</file>

<file path=ppt/slideLayouts/slideLayout3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616073"/>
      </p:ext>
    </p:extLst>
  </p:cSld>
  <p:clrMapOvr>
    <a:masterClrMapping/>
  </p:clrMapOvr>
  <p:hf sldNum="0" ftr="0" dt="0"/>
</p:sldLayout>
</file>

<file path=ppt/slideLayouts/slideLayout3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581999"/>
      </p:ext>
    </p:extLst>
  </p:cSld>
  <p:clrMapOvr>
    <a:masterClrMapping/>
  </p:clrMapOvr>
  <p:hf sldNum="0" ftr="0" dt="0"/>
</p:sldLayout>
</file>

<file path=ppt/slideLayouts/slideLayout3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34155"/>
      </p:ext>
    </p:extLst>
  </p:cSld>
  <p:clrMapOvr>
    <a:masterClrMapping/>
  </p:clrMapOvr>
  <p:hf sldNum="0" ftr="0" dt="0"/>
</p:sldLayout>
</file>

<file path=ppt/slideLayouts/slideLayout3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646725"/>
      </p:ext>
    </p:extLst>
  </p:cSld>
  <p:clrMapOvr>
    <a:masterClrMapping/>
  </p:clrMapOvr>
  <p:hf sldNum="0" ftr="0" dt="0"/>
</p:sldLayout>
</file>

<file path=ppt/slideLayouts/slideLayout3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271914"/>
      </p:ext>
    </p:extLst>
  </p:cSld>
  <p:clrMapOvr>
    <a:masterClrMapping/>
  </p:clrMapOvr>
  <p:hf sldNum="0" ftr="0" dt="0"/>
</p:sldLayout>
</file>

<file path=ppt/slideLayouts/slideLayout3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415131"/>
      </p:ext>
    </p:extLst>
  </p:cSld>
  <p:clrMapOvr>
    <a:masterClrMapping/>
  </p:clrMapOvr>
  <p:hf sldNum="0" ftr="0" dt="0"/>
</p:sldLayout>
</file>

<file path=ppt/slideLayouts/slideLayout3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20406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140308"/>
      </p:ext>
    </p:extLst>
  </p:cSld>
  <p:clrMapOvr>
    <a:masterClrMapping/>
  </p:clrMapOvr>
  <p:hf sldNum="0" ftr="0" dt="0"/>
</p:sldLayout>
</file>

<file path=ppt/slideLayouts/slideLayout4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44361"/>
      </p:ext>
    </p:extLst>
  </p:cSld>
  <p:clrMapOvr>
    <a:masterClrMapping/>
  </p:clrMapOvr>
  <p:hf sldNum="0" ftr="0" dt="0"/>
</p:sldLayout>
</file>

<file path=ppt/slideLayouts/slideLayout4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567223"/>
      </p:ext>
    </p:extLst>
  </p:cSld>
  <p:clrMapOvr>
    <a:masterClrMapping/>
  </p:clrMapOvr>
  <p:hf sldNum="0" ftr="0" dt="0"/>
</p:sldLayout>
</file>

<file path=ppt/slideLayouts/slideLayout4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667702"/>
      </p:ext>
    </p:extLst>
  </p:cSld>
  <p:clrMapOvr>
    <a:masterClrMapping/>
  </p:clrMapOvr>
  <p:hf sldNum="0" ftr="0" dt="0"/>
</p:sldLayout>
</file>

<file path=ppt/slideLayouts/slideLayout4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854952"/>
      </p:ext>
    </p:extLst>
  </p:cSld>
  <p:clrMapOvr>
    <a:masterClrMapping/>
  </p:clrMapOvr>
  <p:hf sldNum="0" ftr="0" dt="0"/>
</p:sldLayout>
</file>

<file path=ppt/slideLayouts/slideLayout4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52937"/>
      </p:ext>
    </p:extLst>
  </p:cSld>
  <p:clrMapOvr>
    <a:masterClrMapping/>
  </p:clrMapOvr>
  <p:hf sldNum="0" ftr="0" dt="0"/>
</p:sldLayout>
</file>

<file path=ppt/slideLayouts/slideLayout4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413825"/>
      </p:ext>
    </p:extLst>
  </p:cSld>
  <p:clrMapOvr>
    <a:masterClrMapping/>
  </p:clrMapOvr>
  <p:hf sldNum="0" ftr="0" dt="0"/>
</p:sldLayout>
</file>

<file path=ppt/slideLayouts/slideLayout4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428067"/>
      </p:ext>
    </p:extLst>
  </p:cSld>
  <p:clrMapOvr>
    <a:masterClrMapping/>
  </p:clrMapOvr>
  <p:hf sldNum="0" ftr="0" dt="0"/>
</p:sldLayout>
</file>

<file path=ppt/slideLayouts/slideLayout4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144483"/>
      </p:ext>
    </p:extLst>
  </p:cSld>
  <p:clrMapOvr>
    <a:masterClrMapping/>
  </p:clrMapOvr>
  <p:hf sldNum="0" ftr="0" dt="0"/>
</p:sldLayout>
</file>

<file path=ppt/slideLayouts/slideLayout4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180649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104212"/>
      </p:ext>
    </p:extLst>
  </p:cSld>
  <p:clrMapOvr>
    <a:masterClrMapping/>
  </p:clrMapOvr>
  <p:hf sldNum="0" ftr="0" dt="0"/>
</p:sldLayout>
</file>

<file path=ppt/slideLayouts/slideLayout5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782876"/>
      </p:ext>
    </p:extLst>
  </p:cSld>
  <p:clrMapOvr>
    <a:masterClrMapping/>
  </p:clrMapOvr>
  <p:hf sldNum="0" ftr="0" dt="0"/>
</p:sldLayout>
</file>

<file path=ppt/slideLayouts/slideLayout5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853143"/>
      </p:ext>
    </p:extLst>
  </p:cSld>
  <p:clrMapOvr>
    <a:masterClrMapping/>
  </p:clrMapOvr>
  <p:hf sldNum="0" ftr="0" dt="0"/>
</p:sldLayout>
</file>

<file path=ppt/slideLayouts/slideLayout5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293575"/>
      </p:ext>
    </p:extLst>
  </p:cSld>
  <p:clrMapOvr>
    <a:masterClrMapping/>
  </p:clrMapOvr>
  <p:hf sldNum="0" ftr="0" dt="0"/>
</p:sldLayout>
</file>

<file path=ppt/slideLayouts/slideLayout5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797686"/>
      </p:ext>
    </p:extLst>
  </p:cSld>
  <p:clrMapOvr>
    <a:masterClrMapping/>
  </p:clrMapOvr>
  <p:hf sldNum="0" ftr="0" dt="0"/>
</p:sldLayout>
</file>

<file path=ppt/slideLayouts/slideLayout5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825834"/>
      </p:ext>
    </p:extLst>
  </p:cSld>
  <p:clrMapOvr>
    <a:masterClrMapping/>
  </p:clrMapOvr>
  <p:hf sldNum="0" ftr="0" dt="0"/>
</p:sldLayout>
</file>

<file path=ppt/slideLayouts/slideLayout5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947046"/>
      </p:ext>
    </p:extLst>
  </p:cSld>
  <p:clrMapOvr>
    <a:masterClrMapping/>
  </p:clrMapOvr>
  <p:hf sldNum="0" ftr="0" dt="0"/>
</p:sldLayout>
</file>

<file path=ppt/slideLayouts/slideLayout5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747378"/>
      </p:ext>
    </p:extLst>
  </p:cSld>
  <p:clrMapOvr>
    <a:masterClrMapping/>
  </p:clrMapOvr>
  <p:hf sldNum="0" ftr="0" dt="0"/>
</p:sldLayout>
</file>

<file path=ppt/slideLayouts/slideLayout5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176480"/>
      </p:ext>
    </p:extLst>
  </p:cSld>
  <p:clrMapOvr>
    <a:masterClrMapping/>
  </p:clrMapOvr>
  <p:hf sldNum="0" ftr="0" dt="0"/>
</p:sldLayout>
</file>

<file path=ppt/slideLayouts/slideLayout5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512979"/>
      </p:ext>
    </p:extLst>
  </p:cSld>
  <p:clrMapOvr>
    <a:masterClrMapping/>
  </p:clrMapOvr>
  <p:hf sldNum="0" ftr="0" dt="0"/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413869"/>
      </p:ext>
    </p:extLst>
  </p:cSld>
  <p:clrMapOvr>
    <a:masterClrMapping/>
  </p:clrMapOvr>
  <p:hf sldNum="0" ftr="0" dt="0"/>
</p:sldLayout>
</file>

<file path=ppt/slideLayouts/slideLayout6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863498"/>
      </p:ext>
    </p:extLst>
  </p:cSld>
  <p:clrMapOvr>
    <a:masterClrMapping/>
  </p:clrMapOvr>
  <p:hf sldNum="0" ftr="0" dt="0"/>
</p:sldLayout>
</file>

<file path=ppt/slideLayouts/slideLayout6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42454"/>
      </p:ext>
    </p:extLst>
  </p:cSld>
  <p:clrMapOvr>
    <a:masterClrMapping/>
  </p:clrMapOvr>
  <p:hf sldNum="0" ftr="0" dt="0"/>
</p:sldLayout>
</file>

<file path=ppt/slideLayouts/slideLayout6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5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242649"/>
      </p:ext>
    </p:extLst>
  </p:cSld>
  <p:clrMapOvr>
    <a:masterClrMapping/>
  </p:clrMapOvr>
  <p:hf sldNum="0" ftr="0" dt="0"/>
</p:sldLayout>
</file>

<file path=ppt/slideLayouts/slideLayout6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5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130358"/>
      </p:ext>
    </p:extLst>
  </p:cSld>
  <p:clrMapOvr>
    <a:masterClrMapping/>
  </p:clrMapOvr>
  <p:hf sldNum="0" ftr="0" dt="0"/>
</p:sldLayout>
</file>

<file path=ppt/slideLayouts/slideLayout6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762531"/>
      </p:ext>
    </p:extLst>
  </p:cSld>
  <p:clrMapOvr>
    <a:masterClrMapping/>
  </p:clrMapOvr>
  <p:hf sldNum="0" ftr="0" dt="0"/>
</p:sldLayout>
</file>

<file path=ppt/slideLayouts/slideLayout6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6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630990"/>
      </p:ext>
    </p:extLst>
  </p:cSld>
  <p:clrMapOvr>
    <a:masterClrMapping/>
  </p:clrMapOvr>
  <p:hf sldNum="0" ftr="0" dt="0"/>
</p:sldLayout>
</file>

<file path=ppt/slideLayouts/slideLayout6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6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877282"/>
      </p:ext>
    </p:extLst>
  </p:cSld>
  <p:clrMapOvr>
    <a:masterClrMapping/>
  </p:clrMapOvr>
  <p:hf sldNum="0" ftr="0" dt="0"/>
</p:sldLayout>
</file>

<file path=ppt/slideLayouts/slideLayout6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6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923513"/>
      </p:ext>
    </p:extLst>
  </p:cSld>
  <p:clrMapOvr>
    <a:masterClrMapping/>
  </p:clrMapOvr>
  <p:hf sldNum="0" ftr="0" dt="0"/>
</p:sldLayout>
</file>

<file path=ppt/slideLayouts/slideLayout6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6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256981"/>
      </p:ext>
    </p:extLst>
  </p:cSld>
  <p:clrMapOvr>
    <a:masterClrMapping/>
  </p:clrMapOvr>
  <p:hf sldNum="0" ftr="0" dt="0"/>
</p:sldLayout>
</file>

<file path=ppt/slideLayouts/slideLayout6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6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073297"/>
      </p:ext>
    </p:extLst>
  </p:cSld>
  <p:clrMapOvr>
    <a:masterClrMapping/>
  </p:clrMapOvr>
  <p:hf sldNum="0" ftr="0" dt="0"/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570393"/>
      </p:ext>
    </p:extLst>
  </p:cSld>
  <p:clrMapOvr>
    <a:masterClrMapping/>
  </p:clrMapOvr>
  <p:hf sldNum="0" ftr="0" dt="0"/>
</p:sldLayout>
</file>

<file path=ppt/slideLayouts/slideLayout7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6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3264"/>
      </p:ext>
    </p:extLst>
  </p:cSld>
  <p:clrMapOvr>
    <a:masterClrMapping/>
  </p:clrMapOvr>
  <p:hf sldNum="0" ftr="0" dt="0"/>
</p:sldLayout>
</file>

<file path=ppt/slideLayouts/slideLayout7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6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464150"/>
      </p:ext>
    </p:extLst>
  </p:cSld>
  <p:clrMapOvr>
    <a:masterClrMapping/>
  </p:clrMapOvr>
  <p:hf sldNum="0" ftr="0" dt="0"/>
</p:sldLayout>
</file>

<file path=ppt/slideLayouts/slideLayout7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6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244778"/>
      </p:ext>
    </p:extLst>
  </p:cSld>
  <p:clrMapOvr>
    <a:masterClrMapping/>
  </p:clrMapOvr>
  <p:hf sldNum="0" ftr="0" dt="0"/>
</p:sldLayout>
</file>

<file path=ppt/slideLayouts/slideLayout7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6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129718"/>
      </p:ext>
    </p:extLst>
  </p:cSld>
  <p:clrMapOvr>
    <a:masterClrMapping/>
  </p:clrMapOvr>
  <p:hf sldNum="0" ftr="0" dt="0"/>
</p:sldLayout>
</file>

<file path=ppt/slideLayouts/slideLayout7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6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79630"/>
      </p:ext>
    </p:extLst>
  </p:cSld>
  <p:clrMapOvr>
    <a:masterClrMapping/>
  </p:clrMapOvr>
  <p:hf sldNum="0" ftr="0" dt="0"/>
</p:sldLayout>
</file>

<file path=ppt/slideLayouts/slideLayout7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7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321932"/>
      </p:ext>
    </p:extLst>
  </p:cSld>
  <p:clrMapOvr>
    <a:masterClrMapping/>
  </p:clrMapOvr>
  <p:hf sldNum="0" ftr="0" dt="0"/>
</p:sldLayout>
</file>

<file path=ppt/slideLayouts/slideLayout7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7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426871"/>
      </p:ext>
    </p:extLst>
  </p:cSld>
  <p:clrMapOvr>
    <a:masterClrMapping/>
  </p:clrMapOvr>
  <p:hf sldNum="0" ftr="0" dt="0"/>
</p:sldLayout>
</file>

<file path=ppt/slideLayouts/slideLayout7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7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522383"/>
      </p:ext>
    </p:extLst>
  </p:cSld>
  <p:clrMapOvr>
    <a:masterClrMapping/>
  </p:clrMapOvr>
  <p:hf sldNum="0" ftr="0" dt="0"/>
</p:sldLayout>
</file>

<file path=ppt/slideLayouts/slideLayout7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7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241134"/>
      </p:ext>
    </p:extLst>
  </p:cSld>
  <p:clrMapOvr>
    <a:masterClrMapping/>
  </p:clrMapOvr>
  <p:hf sldNum="0" ftr="0" dt="0"/>
</p:sldLayout>
</file>

<file path=ppt/slideLayouts/slideLayout7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7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885176"/>
      </p:ext>
    </p:extLst>
  </p:cSld>
  <p:clrMapOvr>
    <a:masterClrMapping/>
  </p:clrMapOvr>
  <p:hf sldNum="0" ftr="0" dt="0"/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051396"/>
      </p:ext>
    </p:extLst>
  </p:cSld>
  <p:clrMapOvr>
    <a:masterClrMapping/>
  </p:clrMapOvr>
  <p:hf sldNum="0" ftr="0" dt="0"/>
</p:sldLayout>
</file>

<file path=ppt/slideLayouts/slideLayout8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7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603869"/>
      </p:ext>
    </p:extLst>
  </p:cSld>
  <p:clrMapOvr>
    <a:masterClrMapping/>
  </p:clrMapOvr>
  <p:hf sldNum="0" ftr="0" dt="0"/>
</p:sldLayout>
</file>

<file path=ppt/slideLayouts/slideLayout8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7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478013"/>
      </p:ext>
    </p:extLst>
  </p:cSld>
  <p:clrMapOvr>
    <a:masterClrMapping/>
  </p:clrMapOvr>
  <p:hf sldNum="0" ftr="0" dt="0"/>
</p:sldLayout>
</file>

<file path=ppt/slideLayouts/slideLayout8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7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5859"/>
      </p:ext>
    </p:extLst>
  </p:cSld>
  <p:clrMapOvr>
    <a:masterClrMapping/>
  </p:clrMapOvr>
  <p:hf sldNum="0" ftr="0" dt="0"/>
</p:sldLayout>
</file>

<file path=ppt/slideLayouts/slideLayout8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7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381202"/>
      </p:ext>
    </p:extLst>
  </p:cSld>
  <p:clrMapOvr>
    <a:masterClrMapping/>
  </p:clrMapOvr>
  <p:hf sldNum="0" ftr="0" dt="0"/>
</p:sldLayout>
</file>

<file path=ppt/slideLayouts/slideLayout8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7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392793562"/>
      </p:ext>
    </p:extLst>
  </p:cSld>
  <p:clrMapOvr>
    <a:masterClrMapping/>
  </p:clrMapOvr>
  <p:hf sldNum="0" ftr="0" dt="0"/>
</p:sldLayout>
</file>

<file path=ppt/slideLayouts/slideLayout8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8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556524"/>
      </p:ext>
    </p:extLst>
  </p:cSld>
  <p:clrMapOvr>
    <a:masterClrMapping/>
  </p:clrMapOvr>
  <p:hf sldNum="0" ftr="0" dt="0"/>
</p:sldLayout>
</file>

<file path=ppt/slideLayouts/slideLayout8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8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745121"/>
      </p:ext>
    </p:extLst>
  </p:cSld>
  <p:clrMapOvr>
    <a:masterClrMapping/>
  </p:clrMapOvr>
  <p:hf sldNum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625798"/>
      </p:ext>
    </p:extLst>
  </p:cSld>
  <p:clrMapOvr>
    <a:masterClrMapping/>
  </p:clrMapOvr>
  <p:hf sldNum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8499"/>
      </p:ext>
    </p:extLst>
  </p:cSld>
  <p:clrMapOvr>
    <a:masterClrMapping/>
  </p:clrMapOvr>
</p:sldLayout>
</file>

<file path=ppt/slideLayouts/slideLayout9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30323"/>
      </p:ext>
    </p:extLst>
  </p:cSld>
  <p:clrMapOvr>
    <a:masterClrMapping/>
  </p:clrMapOvr>
</p:sldLayout>
</file>

<file path=ppt/slideLayouts/slideLayout9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99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DAE1-EB67-42CF-B593-56AA292DA8C8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5" r:id="rId51"/>
    <p:sldLayoutId id="2147483706" r:id="rId52"/>
    <p:sldLayoutId id="2147483707" r:id="rId53"/>
    <p:sldLayoutId id="2147483708" r:id="rId54"/>
    <p:sldLayoutId id="2147483709" r:id="rId55"/>
    <p:sldLayoutId id="2147483710" r:id="rId56"/>
    <p:sldLayoutId id="2147483711" r:id="rId57"/>
    <p:sldLayoutId id="2147483712" r:id="rId58"/>
    <p:sldLayoutId id="2147483713" r:id="rId59"/>
    <p:sldLayoutId id="2147483714" r:id="rId60"/>
    <p:sldLayoutId id="2147483715" r:id="rId61"/>
    <p:sldLayoutId id="2147483716" r:id="rId62"/>
    <p:sldLayoutId id="2147483717" r:id="rId63"/>
    <p:sldLayoutId id="2147483718" r:id="rId64"/>
    <p:sldLayoutId id="2147483719" r:id="rId65"/>
    <p:sldLayoutId id="2147483720" r:id="rId66"/>
    <p:sldLayoutId id="2147483721" r:id="rId67"/>
    <p:sldLayoutId id="2147483722" r:id="rId68"/>
    <p:sldLayoutId id="2147483723" r:id="rId69"/>
    <p:sldLayoutId id="2147483724" r:id="rId70"/>
    <p:sldLayoutId id="2147483725" r:id="rId71"/>
    <p:sldLayoutId id="2147483726" r:id="rId72"/>
    <p:sldLayoutId id="2147483727" r:id="rId73"/>
    <p:sldLayoutId id="2147483728" r:id="rId74"/>
    <p:sldLayoutId id="2147483729" r:id="rId75"/>
    <p:sldLayoutId id="2147483730" r:id="rId76"/>
    <p:sldLayoutId id="2147483731" r:id="rId77"/>
    <p:sldLayoutId id="2147483732" r:id="rId78"/>
    <p:sldLayoutId id="2147483733" r:id="rId79"/>
    <p:sldLayoutId id="2147483734" r:id="rId80"/>
    <p:sldLayoutId id="2147483735" r:id="rId81"/>
    <p:sldLayoutId id="2147483736" r:id="rId82"/>
    <p:sldLayoutId id="2147483737" r:id="rId83"/>
    <p:sldLayoutId id="2147483738" r:id="rId84"/>
    <p:sldLayoutId id="2147483739" r:id="rId85"/>
    <p:sldLayoutId id="2147483740" r:id="rId86"/>
    <p:sldLayoutId id="2147483654" r:id="rId87"/>
    <p:sldLayoutId id="2147483655" r:id="rId88"/>
    <p:sldLayoutId id="2147483656" r:id="rId89"/>
    <p:sldLayoutId id="2147483657" r:id="rId90"/>
    <p:sldLayoutId id="2147483658" r:id="rId91"/>
    <p:sldLayoutId id="2147483659" r:id="rId92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天逸黑" panose="02000500000000000000" pitchFamily="2" charset="-122"/>
          <a:ea typeface="印品天逸黑" panose="02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8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1.jpe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20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22.xml"/><Relationship Id="rId16" Type="http://schemas.openxmlformats.org/officeDocument/2006/relationships/hyperlink" Target="http://www.1ppt.com/shiti/" TargetMode="External"/><Relationship Id="rId20" Type="http://schemas.openxmlformats.org/officeDocument/2006/relationships/customXml" Target="../ink/ink1.xml"/><Relationship Id="rId1" Type="http://schemas.openxmlformats.org/officeDocument/2006/relationships/slideLayout" Target="../slideLayouts/slideLayout95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19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54885" y="2169509"/>
            <a:ext cx="7551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  <a:cs typeface="+mn-ea"/>
                <a:sym typeface="+mn-lt"/>
              </a:rPr>
              <a:t>水彩扎染模板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35981" y="822355"/>
            <a:ext cx="384774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3A6166"/>
                </a:solidFill>
                <a:cs typeface="+mn-ea"/>
                <a:sym typeface="+mn-lt"/>
              </a:rPr>
              <a:t>YOUR LOGO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42556" y="3671720"/>
            <a:ext cx="803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11381" y="4413194"/>
            <a:ext cx="487847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汇报人：第一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汇报时间：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2030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0160" y="1191746"/>
            <a:ext cx="292388" cy="456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7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YOUR TITLE,ADD YOUR TITLE.</a:t>
            </a:r>
          </a:p>
        </p:txBody>
      </p:sp>
      <p:sp>
        <p:nvSpPr>
          <p:cNvPr id="16" name="PA_十字形 9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1"/>
            </p:custDataLst>
          </p:nvPr>
        </p:nvSpPr>
        <p:spPr>
          <a:xfrm>
            <a:off x="351006" y="300398"/>
            <a:ext cx="241542" cy="241540"/>
          </a:xfrm>
          <a:prstGeom prst="plus">
            <a:avLst>
              <a:gd name="adj" fmla="val 4369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584745" y="1191746"/>
            <a:ext cx="292388" cy="456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7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YOUR TITLE,ADD YOUR TITLE.</a:t>
            </a:r>
          </a:p>
        </p:txBody>
      </p:sp>
      <p:sp>
        <p:nvSpPr>
          <p:cNvPr id="18" name="PA_矩形 6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2"/>
            </p:custDataLst>
          </p:nvPr>
        </p:nvSpPr>
        <p:spPr>
          <a:xfrm>
            <a:off x="4054651" y="6265823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时间</a:t>
            </a:r>
          </a:p>
        </p:txBody>
      </p:sp>
      <p:sp>
        <p:nvSpPr>
          <p:cNvPr id="19" name="PA_矩形 8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3"/>
            </p:custDataLst>
          </p:nvPr>
        </p:nvSpPr>
        <p:spPr>
          <a:xfrm>
            <a:off x="7100088" y="6265823"/>
            <a:ext cx="1313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点击输入</a:t>
            </a:r>
          </a:p>
        </p:txBody>
      </p:sp>
      <p:sp>
        <p:nvSpPr>
          <p:cNvPr id="20" name="PA_矩形 6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4"/>
            </p:custDataLst>
          </p:nvPr>
        </p:nvSpPr>
        <p:spPr>
          <a:xfrm>
            <a:off x="5524927" y="6265823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地点</a:t>
            </a:r>
          </a:p>
        </p:txBody>
      </p:sp>
      <p:cxnSp>
        <p:nvCxnSpPr>
          <p:cNvPr id="21" name="直接连接符 20"/>
          <p:cNvCxnSpPr>
            <a:stCxn id="19" idx="3"/>
          </p:cNvCxnSpPr>
          <p:nvPr/>
        </p:nvCxnSpPr>
        <p:spPr>
          <a:xfrm flipV="1">
            <a:off x="8413115" y="6430010"/>
            <a:ext cx="1673225" cy="508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254885" y="6424930"/>
            <a:ext cx="1673225" cy="508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_矩形 11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5"/>
            </p:custDataLst>
          </p:nvPr>
        </p:nvSpPr>
        <p:spPr>
          <a:xfrm>
            <a:off x="1190262" y="215755"/>
            <a:ext cx="1723549" cy="38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点击输入</a:t>
            </a:r>
            <a:r>
              <a:rPr lang="zh-CN" altLang="en-US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</a:t>
            </a:r>
            <a:endParaRPr kumimoji="0" lang="zh-CN" altLang="en-US" sz="14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151159" y="428691"/>
            <a:ext cx="91226" cy="9122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365764" y="429326"/>
            <a:ext cx="91226" cy="9122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589894" y="429326"/>
            <a:ext cx="91226" cy="9122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PA_十字形 9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6"/>
            </p:custDataLst>
          </p:nvPr>
        </p:nvSpPr>
        <p:spPr>
          <a:xfrm>
            <a:off x="11720223" y="300398"/>
            <a:ext cx="241542" cy="241540"/>
          </a:xfrm>
          <a:prstGeom prst="plus">
            <a:avLst>
              <a:gd name="adj" fmla="val 4369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PA_矩形 11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7"/>
            </p:custDataLst>
          </p:nvPr>
        </p:nvSpPr>
        <p:spPr>
          <a:xfrm>
            <a:off x="9667238" y="215755"/>
            <a:ext cx="1723549" cy="38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点击输入</a:t>
            </a:r>
            <a:r>
              <a:rPr lang="zh-CN" altLang="en-US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</a:t>
            </a:r>
            <a:endParaRPr kumimoji="0" lang="zh-CN" altLang="en-US" sz="14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59078" y="421168"/>
            <a:ext cx="529961" cy="91861"/>
            <a:chOff x="3303559" y="581091"/>
            <a:chExt cx="529961" cy="91861"/>
          </a:xfrm>
        </p:grpSpPr>
        <p:sp>
          <p:nvSpPr>
            <p:cNvPr id="29" name="椭圆 28"/>
            <p:cNvSpPr/>
            <p:nvPr/>
          </p:nvSpPr>
          <p:spPr>
            <a:xfrm>
              <a:off x="3303559" y="581091"/>
              <a:ext cx="91226" cy="912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518164" y="581726"/>
              <a:ext cx="91226" cy="912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742294" y="581726"/>
              <a:ext cx="91226" cy="912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双波形 2"/>
          <p:cNvSpPr/>
          <p:nvPr/>
        </p:nvSpPr>
        <p:spPr>
          <a:xfrm rot="16200000">
            <a:off x="-2994135" y="1780187"/>
            <a:ext cx="8213836" cy="4180495"/>
          </a:xfrm>
          <a:prstGeom prst="doubleWave">
            <a:avLst>
              <a:gd name="adj1" fmla="val 7061"/>
              <a:gd name="adj2" fmla="val -18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23265" y="1426845"/>
            <a:ext cx="1107996" cy="3849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000" dirty="0">
                <a:solidFill>
                  <a:srgbClr val="3A6166"/>
                </a:solidFill>
                <a:cs typeface="+mn-ea"/>
                <a:sym typeface="+mn-lt"/>
              </a:rPr>
              <a:t>PROUDECT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120" y="1373268"/>
            <a:ext cx="2031325" cy="39571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8000" b="1" dirty="0">
                <a:solidFill>
                  <a:srgbClr val="3A6166"/>
                </a:solidFill>
                <a:cs typeface="+mn-ea"/>
                <a:sym typeface="+mn-lt"/>
              </a:rPr>
              <a:t>ONE</a:t>
            </a:r>
          </a:p>
        </p:txBody>
      </p:sp>
      <p:sp>
        <p:nvSpPr>
          <p:cNvPr id="12" name="Freeform 84"/>
          <p:cNvSpPr>
            <a:spLocks noEditPoints="1"/>
          </p:cNvSpPr>
          <p:nvPr/>
        </p:nvSpPr>
        <p:spPr bwMode="auto">
          <a:xfrm>
            <a:off x="4482761" y="3083088"/>
            <a:ext cx="899160" cy="91374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16202" y="4815827"/>
            <a:ext cx="221805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16200" y="4392282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Freeform 84"/>
          <p:cNvSpPr>
            <a:spLocks noEditPoints="1"/>
          </p:cNvSpPr>
          <p:nvPr/>
        </p:nvSpPr>
        <p:spPr bwMode="auto">
          <a:xfrm>
            <a:off x="7258884" y="3061041"/>
            <a:ext cx="899160" cy="91374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92325" y="4793780"/>
            <a:ext cx="221805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692323" y="4370235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Freeform 84"/>
          <p:cNvSpPr>
            <a:spLocks noEditPoints="1"/>
          </p:cNvSpPr>
          <p:nvPr/>
        </p:nvSpPr>
        <p:spPr bwMode="auto">
          <a:xfrm>
            <a:off x="9865912" y="3061041"/>
            <a:ext cx="899160" cy="91374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299353" y="4793780"/>
            <a:ext cx="221805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299351" y="4370235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127603" y="1233208"/>
            <a:ext cx="7056752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Please enter text Please enter text Please enter text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3" grpId="0" bldLvl="0"/>
      <p:bldP spid="14" grpId="0" bldLvl="0"/>
      <p:bldP spid="17" grpId="0" bldLvl="0"/>
      <p:bldP spid="18" grpId="0" bldLvl="0"/>
      <p:bldP spid="20" grpId="0" bldLvl="0"/>
      <p:bldP spid="21" grpId="0" bldLvl="0"/>
      <p:bldP spid="22" grpId="0" bldLvl="0"/>
    </p:bldLst>
  </p:timing>
</p:sld>
</file>

<file path=ppt/slides/slide11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46"/>
          <p:cNvCxnSpPr/>
          <p:nvPr/>
        </p:nvCxnSpPr>
        <p:spPr>
          <a:xfrm>
            <a:off x="0" y="3520165"/>
            <a:ext cx="12355633" cy="0"/>
          </a:xfrm>
          <a:prstGeom prst="straightConnector1">
            <a:avLst/>
          </a:prstGeom>
          <a:noFill/>
          <a:ln w="9525" cap="flat" cmpd="sng">
            <a:solidFill>
              <a:srgbClr val="CBCBCB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5" name="Shape 47"/>
          <p:cNvGrpSpPr/>
          <p:nvPr/>
        </p:nvGrpSpPr>
        <p:grpSpPr>
          <a:xfrm>
            <a:off x="2164289" y="1070096"/>
            <a:ext cx="655084" cy="342250"/>
            <a:chOff x="1775548" y="1990598"/>
            <a:chExt cx="621122" cy="372086"/>
          </a:xfrm>
          <a:noFill/>
        </p:grpSpPr>
        <p:sp>
          <p:nvSpPr>
            <p:cNvPr id="6" name="Shape 48"/>
            <p:cNvSpPr/>
            <p:nvPr/>
          </p:nvSpPr>
          <p:spPr>
            <a:xfrm>
              <a:off x="1775548" y="1990598"/>
              <a:ext cx="621122" cy="3720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71" y="119785"/>
                  </a:moveTo>
                  <a:lnTo>
                    <a:pt x="0" y="119785"/>
                  </a:lnTo>
                  <a:lnTo>
                    <a:pt x="0" y="0"/>
                  </a:lnTo>
                  <a:lnTo>
                    <a:pt x="119871" y="0"/>
                  </a:lnTo>
                  <a:lnTo>
                    <a:pt x="119871" y="119785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Shape 49"/>
            <p:cNvSpPr/>
            <p:nvPr/>
          </p:nvSpPr>
          <p:spPr>
            <a:xfrm>
              <a:off x="1775548" y="1990598"/>
              <a:ext cx="621122" cy="1992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9486" y="119598"/>
                  </a:lnTo>
                  <a:lnTo>
                    <a:pt x="119871" y="0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Shape 50"/>
          <p:cNvGrpSpPr/>
          <p:nvPr/>
        </p:nvGrpSpPr>
        <p:grpSpPr>
          <a:xfrm>
            <a:off x="9381679" y="921108"/>
            <a:ext cx="528392" cy="590180"/>
            <a:chOff x="8218224" y="8245764"/>
            <a:chExt cx="500997" cy="641631"/>
          </a:xfrm>
          <a:noFill/>
        </p:grpSpPr>
        <p:cxnSp>
          <p:nvCxnSpPr>
            <p:cNvPr id="9" name="Shape 51"/>
            <p:cNvCxnSpPr/>
            <p:nvPr/>
          </p:nvCxnSpPr>
          <p:spPr>
            <a:xfrm>
              <a:off x="8218224" y="8245764"/>
              <a:ext cx="2929" cy="641631"/>
            </a:xfrm>
            <a:prstGeom prst="straightConnector1">
              <a:avLst/>
            </a:pr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" name="Shape 52"/>
            <p:cNvSpPr/>
            <p:nvPr/>
          </p:nvSpPr>
          <p:spPr>
            <a:xfrm>
              <a:off x="8411592" y="8310220"/>
              <a:ext cx="307629" cy="2871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017" y="0"/>
                  </a:moveTo>
                  <a:lnTo>
                    <a:pt x="0" y="20508"/>
                  </a:lnTo>
                  <a:lnTo>
                    <a:pt x="0" y="119722"/>
                  </a:lnTo>
                  <a:lnTo>
                    <a:pt x="119741" y="119722"/>
                  </a:lnTo>
                  <a:lnTo>
                    <a:pt x="96465" y="70115"/>
                  </a:lnTo>
                  <a:lnTo>
                    <a:pt x="119741" y="20508"/>
                  </a:lnTo>
                  <a:lnTo>
                    <a:pt x="0" y="20508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Shape 53"/>
            <p:cNvSpPr/>
            <p:nvPr/>
          </p:nvSpPr>
          <p:spPr>
            <a:xfrm>
              <a:off x="8218224" y="8310220"/>
              <a:ext cx="251964" cy="2373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653" y="119665"/>
                  </a:moveTo>
                  <a:lnTo>
                    <a:pt x="0" y="119665"/>
                  </a:lnTo>
                  <a:lnTo>
                    <a:pt x="0" y="0"/>
                  </a:lnTo>
                  <a:lnTo>
                    <a:pt x="119685" y="0"/>
                  </a:lnTo>
                  <a:lnTo>
                    <a:pt x="119685" y="24735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Shape 54"/>
          <p:cNvGrpSpPr/>
          <p:nvPr/>
        </p:nvGrpSpPr>
        <p:grpSpPr>
          <a:xfrm>
            <a:off x="2158399" y="4182433"/>
            <a:ext cx="655084" cy="388065"/>
            <a:chOff x="6188912" y="23939881"/>
            <a:chExt cx="1307712" cy="888261"/>
          </a:xfrm>
          <a:noFill/>
        </p:grpSpPr>
        <p:sp>
          <p:nvSpPr>
            <p:cNvPr id="13" name="Shape 55"/>
            <p:cNvSpPr/>
            <p:nvPr/>
          </p:nvSpPr>
          <p:spPr>
            <a:xfrm>
              <a:off x="6188912" y="23939881"/>
              <a:ext cx="1307712" cy="8882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37" y="28113"/>
                  </a:moveTo>
                  <a:lnTo>
                    <a:pt x="71948" y="0"/>
                  </a:lnTo>
                  <a:lnTo>
                    <a:pt x="48822" y="0"/>
                  </a:lnTo>
                  <a:lnTo>
                    <a:pt x="33533" y="28113"/>
                  </a:lnTo>
                  <a:lnTo>
                    <a:pt x="0" y="28113"/>
                  </a:lnTo>
                  <a:lnTo>
                    <a:pt x="0" y="119811"/>
                  </a:lnTo>
                  <a:lnTo>
                    <a:pt x="119871" y="119811"/>
                  </a:lnTo>
                  <a:lnTo>
                    <a:pt x="119871" y="28113"/>
                  </a:lnTo>
                  <a:lnTo>
                    <a:pt x="87237" y="28113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56"/>
            <p:cNvSpPr/>
            <p:nvPr/>
          </p:nvSpPr>
          <p:spPr>
            <a:xfrm>
              <a:off x="6682390" y="24316160"/>
              <a:ext cx="333096" cy="3454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497" y="57813"/>
                  </a:moveTo>
                  <a:lnTo>
                    <a:pt x="119497" y="57813"/>
                  </a:lnTo>
                  <a:cubicBezTo>
                    <a:pt x="119497" y="29149"/>
                    <a:pt x="93389" y="0"/>
                    <a:pt x="59748" y="0"/>
                  </a:cubicBezTo>
                  <a:cubicBezTo>
                    <a:pt x="26108" y="0"/>
                    <a:pt x="0" y="29149"/>
                    <a:pt x="0" y="57813"/>
                  </a:cubicBezTo>
                  <a:cubicBezTo>
                    <a:pt x="0" y="90364"/>
                    <a:pt x="26108" y="119514"/>
                    <a:pt x="59748" y="119514"/>
                  </a:cubicBezTo>
                  <a:cubicBezTo>
                    <a:pt x="93389" y="119514"/>
                    <a:pt x="119497" y="90364"/>
                    <a:pt x="119497" y="57813"/>
                  </a:cubicBez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Shape 57"/>
            <p:cNvCxnSpPr/>
            <p:nvPr/>
          </p:nvCxnSpPr>
          <p:spPr>
            <a:xfrm>
              <a:off x="6355458" y="24149610"/>
              <a:ext cx="6171" cy="678532"/>
            </a:xfrm>
            <a:prstGeom prst="straightConnector1">
              <a:avLst/>
            </a:pr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" name="Shape 58"/>
            <p:cNvSpPr/>
            <p:nvPr/>
          </p:nvSpPr>
          <p:spPr>
            <a:xfrm>
              <a:off x="7305400" y="24316160"/>
              <a:ext cx="6171" cy="61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Shape 59"/>
          <p:cNvGrpSpPr/>
          <p:nvPr/>
        </p:nvGrpSpPr>
        <p:grpSpPr>
          <a:xfrm>
            <a:off x="9309615" y="4104683"/>
            <a:ext cx="642725" cy="525505"/>
            <a:chOff x="8168414" y="12118985"/>
            <a:chExt cx="609403" cy="571317"/>
          </a:xfrm>
          <a:noFill/>
        </p:grpSpPr>
        <p:cxnSp>
          <p:nvCxnSpPr>
            <p:cNvPr id="18" name="Shape 60"/>
            <p:cNvCxnSpPr/>
            <p:nvPr/>
          </p:nvCxnSpPr>
          <p:spPr>
            <a:xfrm>
              <a:off x="8511204" y="12414900"/>
              <a:ext cx="49806" cy="49806"/>
            </a:xfrm>
            <a:prstGeom prst="straightConnector1">
              <a:avLst/>
            </a:pr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" name="Shape 61"/>
            <p:cNvSpPr/>
            <p:nvPr/>
          </p:nvSpPr>
          <p:spPr>
            <a:xfrm>
              <a:off x="8528785" y="12435407"/>
              <a:ext cx="249033" cy="2548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8272"/>
                  </a:moveTo>
                  <a:lnTo>
                    <a:pt x="28877" y="0"/>
                  </a:lnTo>
                  <a:lnTo>
                    <a:pt x="119679" y="91413"/>
                  </a:lnTo>
                  <a:lnTo>
                    <a:pt x="91122" y="119685"/>
                  </a:lnTo>
                  <a:lnTo>
                    <a:pt x="0" y="28272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Shape 62"/>
            <p:cNvSpPr/>
            <p:nvPr/>
          </p:nvSpPr>
          <p:spPr>
            <a:xfrm>
              <a:off x="8206503" y="12118985"/>
              <a:ext cx="123052" cy="1201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245" y="119333"/>
                  </a:moveTo>
                  <a:lnTo>
                    <a:pt x="119358" y="59333"/>
                  </a:lnTo>
                  <a:lnTo>
                    <a:pt x="23743" y="0"/>
                  </a:lnTo>
                  <a:lnTo>
                    <a:pt x="0" y="19333"/>
                  </a:lnTo>
                  <a:lnTo>
                    <a:pt x="62245" y="119333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1" name="Shape 63"/>
            <p:cNvCxnSpPr/>
            <p:nvPr/>
          </p:nvCxnSpPr>
          <p:spPr>
            <a:xfrm rot="10800000">
              <a:off x="8300258" y="12203951"/>
              <a:ext cx="134771" cy="134771"/>
            </a:xfrm>
            <a:prstGeom prst="straightConnector1">
              <a:avLst/>
            </a:pr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" name="Shape 64"/>
            <p:cNvSpPr/>
            <p:nvPr/>
          </p:nvSpPr>
          <p:spPr>
            <a:xfrm>
              <a:off x="8168414" y="12118986"/>
              <a:ext cx="562524" cy="5595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7" y="17914"/>
                  </a:moveTo>
                  <a:lnTo>
                    <a:pt x="119857" y="17914"/>
                  </a:lnTo>
                  <a:cubicBezTo>
                    <a:pt x="102816" y="26445"/>
                    <a:pt x="102816" y="26445"/>
                    <a:pt x="102816" y="26445"/>
                  </a:cubicBezTo>
                  <a:cubicBezTo>
                    <a:pt x="94295" y="16919"/>
                    <a:pt x="94295" y="16919"/>
                    <a:pt x="94295" y="16919"/>
                  </a:cubicBezTo>
                  <a:cubicBezTo>
                    <a:pt x="101822" y="0"/>
                    <a:pt x="101822" y="0"/>
                    <a:pt x="101822" y="0"/>
                  </a:cubicBezTo>
                  <a:lnTo>
                    <a:pt x="101822" y="0"/>
                  </a:lnTo>
                  <a:cubicBezTo>
                    <a:pt x="80520" y="0"/>
                    <a:pt x="75266" y="10521"/>
                    <a:pt x="75266" y="21184"/>
                  </a:cubicBezTo>
                  <a:cubicBezTo>
                    <a:pt x="75266" y="29715"/>
                    <a:pt x="75266" y="29715"/>
                    <a:pt x="75266" y="29715"/>
                  </a:cubicBezTo>
                  <a:cubicBezTo>
                    <a:pt x="3266" y="102938"/>
                    <a:pt x="3266" y="102938"/>
                    <a:pt x="3266" y="102938"/>
                  </a:cubicBezTo>
                  <a:cubicBezTo>
                    <a:pt x="0" y="115592"/>
                    <a:pt x="0" y="115592"/>
                    <a:pt x="0" y="115592"/>
                  </a:cubicBezTo>
                  <a:cubicBezTo>
                    <a:pt x="4260" y="119857"/>
                    <a:pt x="4260" y="119857"/>
                    <a:pt x="4260" y="119857"/>
                  </a:cubicBezTo>
                  <a:cubicBezTo>
                    <a:pt x="17041" y="116729"/>
                    <a:pt x="17041" y="116729"/>
                    <a:pt x="17041" y="116729"/>
                  </a:cubicBezTo>
                  <a:cubicBezTo>
                    <a:pt x="90177" y="44502"/>
                    <a:pt x="90177" y="44502"/>
                    <a:pt x="90177" y="44502"/>
                  </a:cubicBezTo>
                  <a:cubicBezTo>
                    <a:pt x="98556" y="44502"/>
                    <a:pt x="98556" y="44502"/>
                    <a:pt x="98556" y="44502"/>
                  </a:cubicBezTo>
                  <a:cubicBezTo>
                    <a:pt x="109207" y="44502"/>
                    <a:pt x="119857" y="39241"/>
                    <a:pt x="119857" y="17914"/>
                  </a:cubicBez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Shape 65"/>
          <p:cNvSpPr txBox="1"/>
          <p:nvPr/>
        </p:nvSpPr>
        <p:spPr>
          <a:xfrm>
            <a:off x="1290773" y="2028666"/>
            <a:ext cx="2402573" cy="6167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4" name="Shape 66"/>
          <p:cNvSpPr txBox="1"/>
          <p:nvPr/>
        </p:nvSpPr>
        <p:spPr>
          <a:xfrm>
            <a:off x="1239207" y="1670656"/>
            <a:ext cx="2504738" cy="25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Shape 67"/>
          <p:cNvSpPr txBox="1"/>
          <p:nvPr/>
        </p:nvSpPr>
        <p:spPr>
          <a:xfrm>
            <a:off x="8448054" y="2019638"/>
            <a:ext cx="2402573" cy="6167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6" name="Shape 68"/>
          <p:cNvSpPr txBox="1"/>
          <p:nvPr/>
        </p:nvSpPr>
        <p:spPr>
          <a:xfrm>
            <a:off x="8396489" y="1661628"/>
            <a:ext cx="2504738" cy="25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Shape 69"/>
          <p:cNvSpPr txBox="1"/>
          <p:nvPr/>
        </p:nvSpPr>
        <p:spPr>
          <a:xfrm>
            <a:off x="1290773" y="5151134"/>
            <a:ext cx="2402573" cy="6167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8" name="Shape 70"/>
          <p:cNvSpPr txBox="1"/>
          <p:nvPr/>
        </p:nvSpPr>
        <p:spPr>
          <a:xfrm>
            <a:off x="1239207" y="4793123"/>
            <a:ext cx="2504738" cy="25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Shape 71"/>
          <p:cNvSpPr txBox="1"/>
          <p:nvPr/>
        </p:nvSpPr>
        <p:spPr>
          <a:xfrm>
            <a:off x="8448054" y="5142106"/>
            <a:ext cx="2402573" cy="6167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30" name="Shape 72"/>
          <p:cNvSpPr txBox="1"/>
          <p:nvPr/>
        </p:nvSpPr>
        <p:spPr>
          <a:xfrm>
            <a:off x="8396489" y="4784095"/>
            <a:ext cx="2504738" cy="25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双波形 2"/>
          <p:cNvSpPr/>
          <p:nvPr/>
        </p:nvSpPr>
        <p:spPr>
          <a:xfrm rot="16200000">
            <a:off x="2667002" y="1545019"/>
            <a:ext cx="6858000" cy="3767965"/>
          </a:xfrm>
          <a:prstGeom prst="doubleWave">
            <a:avLst>
              <a:gd name="adj1" fmla="val 3295"/>
              <a:gd name="adj2" fmla="val -18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014814" y="1493326"/>
            <a:ext cx="2031325" cy="39571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8000" b="1" dirty="0">
                <a:solidFill>
                  <a:srgbClr val="3A6166"/>
                </a:solidFill>
                <a:cs typeface="+mn-ea"/>
                <a:sym typeface="+mn-lt"/>
              </a:rPr>
              <a:t>TWO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259099" y="1571425"/>
            <a:ext cx="1107996" cy="3849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000" dirty="0">
                <a:solidFill>
                  <a:srgbClr val="3A6166"/>
                </a:solidFill>
                <a:cs typeface="+mn-ea"/>
                <a:sym typeface="+mn-lt"/>
              </a:rPr>
              <a:t>PROUDECT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" grpId="0" animBg="1"/>
      <p:bldP spid="37" grpId="0"/>
      <p:bldP spid="38" grpId="0"/>
    </p:bldLst>
  </p:timing>
</p:sld>
</file>

<file path=ppt/slides/slide12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28890" y="0"/>
            <a:ext cx="416311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66095" y="1756363"/>
            <a:ext cx="2938611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66094" y="3883741"/>
            <a:ext cx="2938611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94929" y="1305798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84755" y="3342156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7" name="椭圆 6"/>
          <p:cNvSpPr/>
          <p:nvPr/>
        </p:nvSpPr>
        <p:spPr>
          <a:xfrm>
            <a:off x="1449763" y="2403718"/>
            <a:ext cx="1277082" cy="1277082"/>
          </a:xfrm>
          <a:prstGeom prst="ellipse">
            <a:avLst/>
          </a:prstGeom>
          <a:noFill/>
          <a:ln w="28575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511547" y="2403718"/>
            <a:ext cx="1277082" cy="1277082"/>
          </a:xfrm>
          <a:prstGeom prst="ellipse">
            <a:avLst/>
          </a:prstGeom>
          <a:noFill/>
          <a:ln w="28575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570990" y="2403718"/>
            <a:ext cx="1277082" cy="1277082"/>
          </a:xfrm>
          <a:prstGeom prst="ellipse">
            <a:avLst/>
          </a:prstGeom>
          <a:noFill/>
          <a:ln w="28575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862483" y="2786429"/>
            <a:ext cx="497749" cy="497749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222A3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103"/>
          <p:cNvSpPr>
            <a:spLocks noEditPoints="1"/>
          </p:cNvSpPr>
          <p:nvPr/>
        </p:nvSpPr>
        <p:spPr bwMode="auto">
          <a:xfrm>
            <a:off x="3969693" y="2746147"/>
            <a:ext cx="356343" cy="524723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222A3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63"/>
          <p:cNvSpPr>
            <a:spLocks noEditPoints="1"/>
          </p:cNvSpPr>
          <p:nvPr/>
        </p:nvSpPr>
        <p:spPr bwMode="auto">
          <a:xfrm>
            <a:off x="5974623" y="2817691"/>
            <a:ext cx="524359" cy="381634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rgbClr val="222A3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10237" y="4685035"/>
            <a:ext cx="198272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48710" y="4234470"/>
            <a:ext cx="176344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131436" y="4741018"/>
            <a:ext cx="198272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69909" y="4290453"/>
            <a:ext cx="176344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55444" y="4741018"/>
            <a:ext cx="198272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293917" y="4290453"/>
            <a:ext cx="176344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请输入标题</a:t>
            </a:r>
          </a:p>
        </p:txBody>
      </p:sp>
      <p:sp>
        <p:nvSpPr>
          <p:cNvPr id="20" name="椭圆 19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/>
      <p:bldP spid="5" grpId="0" bldLvl="0"/>
      <p:bldP spid="6" grpId="0" bldLvl="0"/>
      <p:bldP spid="13" grpId="0" bldLvl="0"/>
      <p:bldP spid="14" grpId="0" bldLvl="0"/>
      <p:bldP spid="15" grpId="0" bldLvl="0"/>
      <p:bldP spid="16" grpId="0" bldLvl="0"/>
      <p:bldP spid="17" grpId="0" bldLvl="0"/>
      <p:bldP spid="18" grpId="0" bldLvl="0"/>
    </p:bldLst>
  </p:timing>
</p:sld>
</file>

<file path=ppt/slides/slide13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请输入标题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5"/>
          <p:cNvSpPr/>
          <p:nvPr/>
        </p:nvSpPr>
        <p:spPr>
          <a:xfrm>
            <a:off x="6567329" y="2112403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5" name="矩形: 圆角 6"/>
          <p:cNvSpPr/>
          <p:nvPr/>
        </p:nvSpPr>
        <p:spPr>
          <a:xfrm>
            <a:off x="6579234" y="3383176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14192" y="2296227"/>
            <a:ext cx="3547745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69740" y="1959760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69742" y="3637982"/>
            <a:ext cx="3547745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25292" y="3301432"/>
            <a:ext cx="273431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矩形: 圆角 6"/>
          <p:cNvSpPr/>
          <p:nvPr/>
        </p:nvSpPr>
        <p:spPr>
          <a:xfrm>
            <a:off x="6567169" y="4671591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57677" y="4926397"/>
            <a:ext cx="3547745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413227" y="4589847"/>
            <a:ext cx="273431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1246" y="2101134"/>
            <a:ext cx="5188291" cy="3225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/>
      <p:bldP spid="8" grpId="0" bldLvl="0"/>
      <p:bldP spid="9" grpId="0" bldLvl="0"/>
      <p:bldP spid="11" grpId="0" bldLvl="0"/>
      <p:bldP spid="12" grpId="0" bldLvl="0"/>
    </p:bldLst>
  </p:timing>
</p:sld>
</file>

<file path=ppt/slides/slide14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741136" y="1293920"/>
            <a:ext cx="6542842" cy="42701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93536" y="1446320"/>
            <a:ext cx="6239832" cy="3976285"/>
          </a:xfrm>
          <a:prstGeom prst="ellipse">
            <a:avLst/>
          </a:prstGeom>
          <a:noFill/>
          <a:ln w="41275">
            <a:solidFill>
              <a:srgbClr val="3A61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08228" y="2612954"/>
            <a:ext cx="4519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09524" y="3813283"/>
            <a:ext cx="5679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75065" y="1689624"/>
            <a:ext cx="2948212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800" dirty="0">
                <a:solidFill>
                  <a:srgbClr val="3A6166"/>
                </a:solidFill>
                <a:cs typeface="+mn-ea"/>
                <a:sym typeface="+mn-lt"/>
              </a:rPr>
              <a:t>PART 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请输入标题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8989" y="0"/>
            <a:ext cx="3589554" cy="689689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35308" y="2723594"/>
            <a:ext cx="2324349" cy="216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: 圆角 5"/>
          <p:cNvSpPr/>
          <p:nvPr/>
        </p:nvSpPr>
        <p:spPr>
          <a:xfrm>
            <a:off x="1191288" y="2128169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8" name="矩形: 圆角 6"/>
          <p:cNvSpPr/>
          <p:nvPr/>
        </p:nvSpPr>
        <p:spPr>
          <a:xfrm>
            <a:off x="1203193" y="3398942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38152" y="2311993"/>
            <a:ext cx="3360822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93699" y="1975526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93702" y="3653748"/>
            <a:ext cx="3360822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49251" y="3317198"/>
            <a:ext cx="273431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矩形: 圆角 6"/>
          <p:cNvSpPr/>
          <p:nvPr/>
        </p:nvSpPr>
        <p:spPr>
          <a:xfrm>
            <a:off x="1191128" y="4687357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81637" y="4942163"/>
            <a:ext cx="3360822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37186" y="4605613"/>
            <a:ext cx="273431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9" grpId="0" bldLvl="0"/>
      <p:bldP spid="10" grpId="0" bldLvl="0"/>
      <p:bldP spid="11" grpId="0" bldLvl="0"/>
      <p:bldP spid="12" grpId="0" bldLvl="0"/>
      <p:bldP spid="14" grpId="0" bldLvl="0"/>
      <p:bldP spid="15" grpId="0" bldLvl="0"/>
    </p:bldLst>
  </p:timing>
</p:sld>
</file>

<file path=ppt/slides/slide16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6"/>
          <p:cNvSpPr txBox="1"/>
          <p:nvPr/>
        </p:nvSpPr>
        <p:spPr>
          <a:xfrm>
            <a:off x="3054983" y="5414601"/>
            <a:ext cx="75831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请在此添加文本内容， 请在此添加文本内容，请在此添加文本内容，请在此添加文本内容， 请在此添加文本内容， 请在此添加文本内容， 请在此添加文本内容</a:t>
            </a:r>
          </a:p>
        </p:txBody>
      </p:sp>
      <p:sp>
        <p:nvSpPr>
          <p:cNvPr id="3" name="TextBox 70"/>
          <p:cNvSpPr txBox="1"/>
          <p:nvPr/>
        </p:nvSpPr>
        <p:spPr>
          <a:xfrm>
            <a:off x="2984250" y="4954246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222A35"/>
                </a:solidFill>
                <a:cs typeface="+mn-ea"/>
                <a:sym typeface="+mn-lt"/>
              </a:rPr>
              <a:t>请添加标题</a:t>
            </a:r>
          </a:p>
        </p:txBody>
      </p:sp>
      <p:sp>
        <p:nvSpPr>
          <p:cNvPr id="4" name="Freeform 28"/>
          <p:cNvSpPr>
            <a:spLocks noEditPoints="1"/>
          </p:cNvSpPr>
          <p:nvPr/>
        </p:nvSpPr>
        <p:spPr bwMode="auto">
          <a:xfrm>
            <a:off x="1841498" y="5097736"/>
            <a:ext cx="843280" cy="626745"/>
          </a:xfrm>
          <a:custGeom>
            <a:avLst/>
            <a:gdLst>
              <a:gd name="T0" fmla="*/ 44 w 209"/>
              <a:gd name="T1" fmla="*/ 99 h 155"/>
              <a:gd name="T2" fmla="*/ 24 w 209"/>
              <a:gd name="T3" fmla="*/ 87 h 155"/>
              <a:gd name="T4" fmla="*/ 28 w 209"/>
              <a:gd name="T5" fmla="*/ 4 h 155"/>
              <a:gd name="T6" fmla="*/ 179 w 209"/>
              <a:gd name="T7" fmla="*/ 4 h 155"/>
              <a:gd name="T8" fmla="*/ 182 w 209"/>
              <a:gd name="T9" fmla="*/ 87 h 155"/>
              <a:gd name="T10" fmla="*/ 161 w 209"/>
              <a:gd name="T11" fmla="*/ 99 h 155"/>
              <a:gd name="T12" fmla="*/ 209 w 209"/>
              <a:gd name="T13" fmla="*/ 141 h 155"/>
              <a:gd name="T14" fmla="*/ 7 w 209"/>
              <a:gd name="T15" fmla="*/ 155 h 155"/>
              <a:gd name="T16" fmla="*/ 63 w 209"/>
              <a:gd name="T17" fmla="*/ 102 h 155"/>
              <a:gd name="T18" fmla="*/ 63 w 209"/>
              <a:gd name="T19" fmla="*/ 99 h 155"/>
              <a:gd name="T20" fmla="*/ 36 w 209"/>
              <a:gd name="T21" fmla="*/ 12 h 155"/>
              <a:gd name="T22" fmla="*/ 36 w 209"/>
              <a:gd name="T23" fmla="*/ 12 h 155"/>
              <a:gd name="T24" fmla="*/ 36 w 209"/>
              <a:gd name="T25" fmla="*/ 87 h 155"/>
              <a:gd name="T26" fmla="*/ 170 w 209"/>
              <a:gd name="T27" fmla="*/ 87 h 155"/>
              <a:gd name="T28" fmla="*/ 170 w 209"/>
              <a:gd name="T29" fmla="*/ 12 h 155"/>
              <a:gd name="T30" fmla="*/ 27 w 209"/>
              <a:gd name="T31" fmla="*/ 133 h 155"/>
              <a:gd name="T32" fmla="*/ 31 w 209"/>
              <a:gd name="T33" fmla="*/ 126 h 155"/>
              <a:gd name="T34" fmla="*/ 61 w 209"/>
              <a:gd name="T35" fmla="*/ 115 h 155"/>
              <a:gd name="T36" fmla="*/ 157 w 209"/>
              <a:gd name="T37" fmla="*/ 110 h 155"/>
              <a:gd name="T38" fmla="*/ 170 w 209"/>
              <a:gd name="T39" fmla="*/ 110 h 155"/>
              <a:gd name="T40" fmla="*/ 140 w 209"/>
              <a:gd name="T41" fmla="*/ 115 h 155"/>
              <a:gd name="T42" fmla="*/ 139 w 209"/>
              <a:gd name="T43" fmla="*/ 110 h 155"/>
              <a:gd name="T44" fmla="*/ 136 w 209"/>
              <a:gd name="T45" fmla="*/ 115 h 155"/>
              <a:gd name="T46" fmla="*/ 103 w 209"/>
              <a:gd name="T47" fmla="*/ 110 h 155"/>
              <a:gd name="T48" fmla="*/ 117 w 209"/>
              <a:gd name="T49" fmla="*/ 110 h 155"/>
              <a:gd name="T50" fmla="*/ 84 w 209"/>
              <a:gd name="T51" fmla="*/ 115 h 155"/>
              <a:gd name="T52" fmla="*/ 85 w 209"/>
              <a:gd name="T53" fmla="*/ 110 h 155"/>
              <a:gd name="T54" fmla="*/ 80 w 209"/>
              <a:gd name="T55" fmla="*/ 115 h 155"/>
              <a:gd name="T56" fmla="*/ 152 w 209"/>
              <a:gd name="T57" fmla="*/ 117 h 155"/>
              <a:gd name="T58" fmla="*/ 175 w 209"/>
              <a:gd name="T59" fmla="*/ 117 h 155"/>
              <a:gd name="T60" fmla="*/ 134 w 209"/>
              <a:gd name="T61" fmla="*/ 123 h 155"/>
              <a:gd name="T62" fmla="*/ 132 w 209"/>
              <a:gd name="T63" fmla="*/ 117 h 155"/>
              <a:gd name="T64" fmla="*/ 129 w 209"/>
              <a:gd name="T65" fmla="*/ 123 h 155"/>
              <a:gd name="T66" fmla="*/ 94 w 209"/>
              <a:gd name="T67" fmla="*/ 117 h 155"/>
              <a:gd name="T68" fmla="*/ 109 w 209"/>
              <a:gd name="T69" fmla="*/ 117 h 155"/>
              <a:gd name="T70" fmla="*/ 73 w 209"/>
              <a:gd name="T71" fmla="*/ 123 h 155"/>
              <a:gd name="T72" fmla="*/ 75 w 209"/>
              <a:gd name="T73" fmla="*/ 117 h 155"/>
              <a:gd name="T74" fmla="*/ 68 w 209"/>
              <a:gd name="T75" fmla="*/ 123 h 155"/>
              <a:gd name="T76" fmla="*/ 37 w 209"/>
              <a:gd name="T77" fmla="*/ 117 h 155"/>
              <a:gd name="T78" fmla="*/ 51 w 209"/>
              <a:gd name="T79" fmla="*/ 117 h 155"/>
              <a:gd name="T80" fmla="*/ 163 w 209"/>
              <a:gd name="T81" fmla="*/ 133 h 155"/>
              <a:gd name="T82" fmla="*/ 160 w 209"/>
              <a:gd name="T83" fmla="*/ 126 h 155"/>
              <a:gd name="T84" fmla="*/ 158 w 209"/>
              <a:gd name="T85" fmla="*/ 133 h 155"/>
              <a:gd name="T86" fmla="*/ 119 w 209"/>
              <a:gd name="T87" fmla="*/ 126 h 155"/>
              <a:gd name="T88" fmla="*/ 135 w 209"/>
              <a:gd name="T89" fmla="*/ 126 h 155"/>
              <a:gd name="T90" fmla="*/ 98 w 209"/>
              <a:gd name="T91" fmla="*/ 133 h 155"/>
              <a:gd name="T92" fmla="*/ 98 w 209"/>
              <a:gd name="T93" fmla="*/ 126 h 155"/>
              <a:gd name="T94" fmla="*/ 92 w 209"/>
              <a:gd name="T95" fmla="*/ 133 h 155"/>
              <a:gd name="T96" fmla="*/ 57 w 209"/>
              <a:gd name="T97" fmla="*/ 126 h 155"/>
              <a:gd name="T98" fmla="*/ 73 w 209"/>
              <a:gd name="T99" fmla="*/ 12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" h="155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rgbClr val="222A35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2838448" y="5097736"/>
            <a:ext cx="5715" cy="730250"/>
          </a:xfrm>
          <a:prstGeom prst="line">
            <a:avLst/>
          </a:prstGeom>
          <a:ln>
            <a:solidFill>
              <a:srgbClr val="6C66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/>
          <p:cNvSpPr/>
          <p:nvPr/>
        </p:nvSpPr>
        <p:spPr>
          <a:xfrm>
            <a:off x="1936037" y="2231716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1935242" y="3532334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82900" y="2415540"/>
            <a:ext cx="3445510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38448" y="2079073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38450" y="3799205"/>
            <a:ext cx="3347085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94204" y="346286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20569" y="2112952"/>
            <a:ext cx="4110210" cy="268764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请输入标题</a:t>
            </a:r>
          </a:p>
        </p:txBody>
      </p:sp>
      <p:sp>
        <p:nvSpPr>
          <p:cNvPr id="14" name="椭圆 13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bldLvl="0"/>
      <p:bldP spid="9" grpId="0" bldLvl="0"/>
      <p:bldP spid="10" grpId="0" bldLvl="0"/>
      <p:bldP spid="11" grpId="0" bldLvl="0"/>
    </p:bldLst>
  </p:timing>
</p:sld>
</file>

<file path=ppt/slides/slide17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双波形 2"/>
          <p:cNvSpPr/>
          <p:nvPr/>
        </p:nvSpPr>
        <p:spPr>
          <a:xfrm rot="16200000">
            <a:off x="6859315" y="1338753"/>
            <a:ext cx="8213836" cy="4180495"/>
          </a:xfrm>
          <a:prstGeom prst="doubleWave">
            <a:avLst>
              <a:gd name="adj1" fmla="val 7061"/>
              <a:gd name="adj2" fmla="val -180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Freeform 28"/>
          <p:cNvSpPr>
            <a:spLocks noEditPoints="1"/>
          </p:cNvSpPr>
          <p:nvPr/>
        </p:nvSpPr>
        <p:spPr bwMode="auto">
          <a:xfrm>
            <a:off x="1836509" y="1957425"/>
            <a:ext cx="520700" cy="387350"/>
          </a:xfrm>
          <a:custGeom>
            <a:avLst/>
            <a:gdLst>
              <a:gd name="T0" fmla="*/ 44 w 209"/>
              <a:gd name="T1" fmla="*/ 99 h 155"/>
              <a:gd name="T2" fmla="*/ 24 w 209"/>
              <a:gd name="T3" fmla="*/ 87 h 155"/>
              <a:gd name="T4" fmla="*/ 28 w 209"/>
              <a:gd name="T5" fmla="*/ 4 h 155"/>
              <a:gd name="T6" fmla="*/ 179 w 209"/>
              <a:gd name="T7" fmla="*/ 4 h 155"/>
              <a:gd name="T8" fmla="*/ 182 w 209"/>
              <a:gd name="T9" fmla="*/ 87 h 155"/>
              <a:gd name="T10" fmla="*/ 161 w 209"/>
              <a:gd name="T11" fmla="*/ 99 h 155"/>
              <a:gd name="T12" fmla="*/ 209 w 209"/>
              <a:gd name="T13" fmla="*/ 141 h 155"/>
              <a:gd name="T14" fmla="*/ 7 w 209"/>
              <a:gd name="T15" fmla="*/ 155 h 155"/>
              <a:gd name="T16" fmla="*/ 63 w 209"/>
              <a:gd name="T17" fmla="*/ 102 h 155"/>
              <a:gd name="T18" fmla="*/ 63 w 209"/>
              <a:gd name="T19" fmla="*/ 99 h 155"/>
              <a:gd name="T20" fmla="*/ 36 w 209"/>
              <a:gd name="T21" fmla="*/ 12 h 155"/>
              <a:gd name="T22" fmla="*/ 36 w 209"/>
              <a:gd name="T23" fmla="*/ 12 h 155"/>
              <a:gd name="T24" fmla="*/ 36 w 209"/>
              <a:gd name="T25" fmla="*/ 87 h 155"/>
              <a:gd name="T26" fmla="*/ 170 w 209"/>
              <a:gd name="T27" fmla="*/ 87 h 155"/>
              <a:gd name="T28" fmla="*/ 170 w 209"/>
              <a:gd name="T29" fmla="*/ 12 h 155"/>
              <a:gd name="T30" fmla="*/ 27 w 209"/>
              <a:gd name="T31" fmla="*/ 133 h 155"/>
              <a:gd name="T32" fmla="*/ 31 w 209"/>
              <a:gd name="T33" fmla="*/ 126 h 155"/>
              <a:gd name="T34" fmla="*/ 61 w 209"/>
              <a:gd name="T35" fmla="*/ 115 h 155"/>
              <a:gd name="T36" fmla="*/ 157 w 209"/>
              <a:gd name="T37" fmla="*/ 110 h 155"/>
              <a:gd name="T38" fmla="*/ 170 w 209"/>
              <a:gd name="T39" fmla="*/ 110 h 155"/>
              <a:gd name="T40" fmla="*/ 140 w 209"/>
              <a:gd name="T41" fmla="*/ 115 h 155"/>
              <a:gd name="T42" fmla="*/ 139 w 209"/>
              <a:gd name="T43" fmla="*/ 110 h 155"/>
              <a:gd name="T44" fmla="*/ 136 w 209"/>
              <a:gd name="T45" fmla="*/ 115 h 155"/>
              <a:gd name="T46" fmla="*/ 103 w 209"/>
              <a:gd name="T47" fmla="*/ 110 h 155"/>
              <a:gd name="T48" fmla="*/ 117 w 209"/>
              <a:gd name="T49" fmla="*/ 110 h 155"/>
              <a:gd name="T50" fmla="*/ 84 w 209"/>
              <a:gd name="T51" fmla="*/ 115 h 155"/>
              <a:gd name="T52" fmla="*/ 85 w 209"/>
              <a:gd name="T53" fmla="*/ 110 h 155"/>
              <a:gd name="T54" fmla="*/ 80 w 209"/>
              <a:gd name="T55" fmla="*/ 115 h 155"/>
              <a:gd name="T56" fmla="*/ 152 w 209"/>
              <a:gd name="T57" fmla="*/ 117 h 155"/>
              <a:gd name="T58" fmla="*/ 175 w 209"/>
              <a:gd name="T59" fmla="*/ 117 h 155"/>
              <a:gd name="T60" fmla="*/ 134 w 209"/>
              <a:gd name="T61" fmla="*/ 123 h 155"/>
              <a:gd name="T62" fmla="*/ 132 w 209"/>
              <a:gd name="T63" fmla="*/ 117 h 155"/>
              <a:gd name="T64" fmla="*/ 129 w 209"/>
              <a:gd name="T65" fmla="*/ 123 h 155"/>
              <a:gd name="T66" fmla="*/ 94 w 209"/>
              <a:gd name="T67" fmla="*/ 117 h 155"/>
              <a:gd name="T68" fmla="*/ 109 w 209"/>
              <a:gd name="T69" fmla="*/ 117 h 155"/>
              <a:gd name="T70" fmla="*/ 73 w 209"/>
              <a:gd name="T71" fmla="*/ 123 h 155"/>
              <a:gd name="T72" fmla="*/ 75 w 209"/>
              <a:gd name="T73" fmla="*/ 117 h 155"/>
              <a:gd name="T74" fmla="*/ 68 w 209"/>
              <a:gd name="T75" fmla="*/ 123 h 155"/>
              <a:gd name="T76" fmla="*/ 37 w 209"/>
              <a:gd name="T77" fmla="*/ 117 h 155"/>
              <a:gd name="T78" fmla="*/ 51 w 209"/>
              <a:gd name="T79" fmla="*/ 117 h 155"/>
              <a:gd name="T80" fmla="*/ 163 w 209"/>
              <a:gd name="T81" fmla="*/ 133 h 155"/>
              <a:gd name="T82" fmla="*/ 160 w 209"/>
              <a:gd name="T83" fmla="*/ 126 h 155"/>
              <a:gd name="T84" fmla="*/ 158 w 209"/>
              <a:gd name="T85" fmla="*/ 133 h 155"/>
              <a:gd name="T86" fmla="*/ 119 w 209"/>
              <a:gd name="T87" fmla="*/ 126 h 155"/>
              <a:gd name="T88" fmla="*/ 135 w 209"/>
              <a:gd name="T89" fmla="*/ 126 h 155"/>
              <a:gd name="T90" fmla="*/ 98 w 209"/>
              <a:gd name="T91" fmla="*/ 133 h 155"/>
              <a:gd name="T92" fmla="*/ 98 w 209"/>
              <a:gd name="T93" fmla="*/ 126 h 155"/>
              <a:gd name="T94" fmla="*/ 92 w 209"/>
              <a:gd name="T95" fmla="*/ 133 h 155"/>
              <a:gd name="T96" fmla="*/ 57 w 209"/>
              <a:gd name="T97" fmla="*/ 126 h 155"/>
              <a:gd name="T98" fmla="*/ 73 w 209"/>
              <a:gd name="T99" fmla="*/ 12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" h="155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5349" y="2432405"/>
            <a:ext cx="1303020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8" name="Freeform 28"/>
          <p:cNvSpPr>
            <a:spLocks noEditPoints="1"/>
          </p:cNvSpPr>
          <p:nvPr/>
        </p:nvSpPr>
        <p:spPr bwMode="auto">
          <a:xfrm>
            <a:off x="1837144" y="3454755"/>
            <a:ext cx="520700" cy="387350"/>
          </a:xfrm>
          <a:custGeom>
            <a:avLst/>
            <a:gdLst>
              <a:gd name="T0" fmla="*/ 44 w 209"/>
              <a:gd name="T1" fmla="*/ 99 h 155"/>
              <a:gd name="T2" fmla="*/ 24 w 209"/>
              <a:gd name="T3" fmla="*/ 87 h 155"/>
              <a:gd name="T4" fmla="*/ 28 w 209"/>
              <a:gd name="T5" fmla="*/ 4 h 155"/>
              <a:gd name="T6" fmla="*/ 179 w 209"/>
              <a:gd name="T7" fmla="*/ 4 h 155"/>
              <a:gd name="T8" fmla="*/ 182 w 209"/>
              <a:gd name="T9" fmla="*/ 87 h 155"/>
              <a:gd name="T10" fmla="*/ 161 w 209"/>
              <a:gd name="T11" fmla="*/ 99 h 155"/>
              <a:gd name="T12" fmla="*/ 209 w 209"/>
              <a:gd name="T13" fmla="*/ 141 h 155"/>
              <a:gd name="T14" fmla="*/ 7 w 209"/>
              <a:gd name="T15" fmla="*/ 155 h 155"/>
              <a:gd name="T16" fmla="*/ 63 w 209"/>
              <a:gd name="T17" fmla="*/ 102 h 155"/>
              <a:gd name="T18" fmla="*/ 63 w 209"/>
              <a:gd name="T19" fmla="*/ 99 h 155"/>
              <a:gd name="T20" fmla="*/ 36 w 209"/>
              <a:gd name="T21" fmla="*/ 12 h 155"/>
              <a:gd name="T22" fmla="*/ 36 w 209"/>
              <a:gd name="T23" fmla="*/ 12 h 155"/>
              <a:gd name="T24" fmla="*/ 36 w 209"/>
              <a:gd name="T25" fmla="*/ 87 h 155"/>
              <a:gd name="T26" fmla="*/ 170 w 209"/>
              <a:gd name="T27" fmla="*/ 87 h 155"/>
              <a:gd name="T28" fmla="*/ 170 w 209"/>
              <a:gd name="T29" fmla="*/ 12 h 155"/>
              <a:gd name="T30" fmla="*/ 27 w 209"/>
              <a:gd name="T31" fmla="*/ 133 h 155"/>
              <a:gd name="T32" fmla="*/ 31 w 209"/>
              <a:gd name="T33" fmla="*/ 126 h 155"/>
              <a:gd name="T34" fmla="*/ 61 w 209"/>
              <a:gd name="T35" fmla="*/ 115 h 155"/>
              <a:gd name="T36" fmla="*/ 157 w 209"/>
              <a:gd name="T37" fmla="*/ 110 h 155"/>
              <a:gd name="T38" fmla="*/ 170 w 209"/>
              <a:gd name="T39" fmla="*/ 110 h 155"/>
              <a:gd name="T40" fmla="*/ 140 w 209"/>
              <a:gd name="T41" fmla="*/ 115 h 155"/>
              <a:gd name="T42" fmla="*/ 139 w 209"/>
              <a:gd name="T43" fmla="*/ 110 h 155"/>
              <a:gd name="T44" fmla="*/ 136 w 209"/>
              <a:gd name="T45" fmla="*/ 115 h 155"/>
              <a:gd name="T46" fmla="*/ 103 w 209"/>
              <a:gd name="T47" fmla="*/ 110 h 155"/>
              <a:gd name="T48" fmla="*/ 117 w 209"/>
              <a:gd name="T49" fmla="*/ 110 h 155"/>
              <a:gd name="T50" fmla="*/ 84 w 209"/>
              <a:gd name="T51" fmla="*/ 115 h 155"/>
              <a:gd name="T52" fmla="*/ 85 w 209"/>
              <a:gd name="T53" fmla="*/ 110 h 155"/>
              <a:gd name="T54" fmla="*/ 80 w 209"/>
              <a:gd name="T55" fmla="*/ 115 h 155"/>
              <a:gd name="T56" fmla="*/ 152 w 209"/>
              <a:gd name="T57" fmla="*/ 117 h 155"/>
              <a:gd name="T58" fmla="*/ 175 w 209"/>
              <a:gd name="T59" fmla="*/ 117 h 155"/>
              <a:gd name="T60" fmla="*/ 134 w 209"/>
              <a:gd name="T61" fmla="*/ 123 h 155"/>
              <a:gd name="T62" fmla="*/ 132 w 209"/>
              <a:gd name="T63" fmla="*/ 117 h 155"/>
              <a:gd name="T64" fmla="*/ 129 w 209"/>
              <a:gd name="T65" fmla="*/ 123 h 155"/>
              <a:gd name="T66" fmla="*/ 94 w 209"/>
              <a:gd name="T67" fmla="*/ 117 h 155"/>
              <a:gd name="T68" fmla="*/ 109 w 209"/>
              <a:gd name="T69" fmla="*/ 117 h 155"/>
              <a:gd name="T70" fmla="*/ 73 w 209"/>
              <a:gd name="T71" fmla="*/ 123 h 155"/>
              <a:gd name="T72" fmla="*/ 75 w 209"/>
              <a:gd name="T73" fmla="*/ 117 h 155"/>
              <a:gd name="T74" fmla="*/ 68 w 209"/>
              <a:gd name="T75" fmla="*/ 123 h 155"/>
              <a:gd name="T76" fmla="*/ 37 w 209"/>
              <a:gd name="T77" fmla="*/ 117 h 155"/>
              <a:gd name="T78" fmla="*/ 51 w 209"/>
              <a:gd name="T79" fmla="*/ 117 h 155"/>
              <a:gd name="T80" fmla="*/ 163 w 209"/>
              <a:gd name="T81" fmla="*/ 133 h 155"/>
              <a:gd name="T82" fmla="*/ 160 w 209"/>
              <a:gd name="T83" fmla="*/ 126 h 155"/>
              <a:gd name="T84" fmla="*/ 158 w 209"/>
              <a:gd name="T85" fmla="*/ 133 h 155"/>
              <a:gd name="T86" fmla="*/ 119 w 209"/>
              <a:gd name="T87" fmla="*/ 126 h 155"/>
              <a:gd name="T88" fmla="*/ 135 w 209"/>
              <a:gd name="T89" fmla="*/ 126 h 155"/>
              <a:gd name="T90" fmla="*/ 98 w 209"/>
              <a:gd name="T91" fmla="*/ 133 h 155"/>
              <a:gd name="T92" fmla="*/ 98 w 209"/>
              <a:gd name="T93" fmla="*/ 126 h 155"/>
              <a:gd name="T94" fmla="*/ 92 w 209"/>
              <a:gd name="T95" fmla="*/ 133 h 155"/>
              <a:gd name="T96" fmla="*/ 57 w 209"/>
              <a:gd name="T97" fmla="*/ 126 h 155"/>
              <a:gd name="T98" fmla="*/ 73 w 209"/>
              <a:gd name="T99" fmla="*/ 12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" h="155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45984" y="3929735"/>
            <a:ext cx="1303020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Freeform 28"/>
          <p:cNvSpPr>
            <a:spLocks noEditPoints="1"/>
          </p:cNvSpPr>
          <p:nvPr/>
        </p:nvSpPr>
        <p:spPr bwMode="auto">
          <a:xfrm>
            <a:off x="1837144" y="4908111"/>
            <a:ext cx="520700" cy="387350"/>
          </a:xfrm>
          <a:custGeom>
            <a:avLst/>
            <a:gdLst>
              <a:gd name="T0" fmla="*/ 44 w 209"/>
              <a:gd name="T1" fmla="*/ 99 h 155"/>
              <a:gd name="T2" fmla="*/ 24 w 209"/>
              <a:gd name="T3" fmla="*/ 87 h 155"/>
              <a:gd name="T4" fmla="*/ 28 w 209"/>
              <a:gd name="T5" fmla="*/ 4 h 155"/>
              <a:gd name="T6" fmla="*/ 179 w 209"/>
              <a:gd name="T7" fmla="*/ 4 h 155"/>
              <a:gd name="T8" fmla="*/ 182 w 209"/>
              <a:gd name="T9" fmla="*/ 87 h 155"/>
              <a:gd name="T10" fmla="*/ 161 w 209"/>
              <a:gd name="T11" fmla="*/ 99 h 155"/>
              <a:gd name="T12" fmla="*/ 209 w 209"/>
              <a:gd name="T13" fmla="*/ 141 h 155"/>
              <a:gd name="T14" fmla="*/ 7 w 209"/>
              <a:gd name="T15" fmla="*/ 155 h 155"/>
              <a:gd name="T16" fmla="*/ 63 w 209"/>
              <a:gd name="T17" fmla="*/ 102 h 155"/>
              <a:gd name="T18" fmla="*/ 63 w 209"/>
              <a:gd name="T19" fmla="*/ 99 h 155"/>
              <a:gd name="T20" fmla="*/ 36 w 209"/>
              <a:gd name="T21" fmla="*/ 12 h 155"/>
              <a:gd name="T22" fmla="*/ 36 w 209"/>
              <a:gd name="T23" fmla="*/ 12 h 155"/>
              <a:gd name="T24" fmla="*/ 36 w 209"/>
              <a:gd name="T25" fmla="*/ 87 h 155"/>
              <a:gd name="T26" fmla="*/ 170 w 209"/>
              <a:gd name="T27" fmla="*/ 87 h 155"/>
              <a:gd name="T28" fmla="*/ 170 w 209"/>
              <a:gd name="T29" fmla="*/ 12 h 155"/>
              <a:gd name="T30" fmla="*/ 27 w 209"/>
              <a:gd name="T31" fmla="*/ 133 h 155"/>
              <a:gd name="T32" fmla="*/ 31 w 209"/>
              <a:gd name="T33" fmla="*/ 126 h 155"/>
              <a:gd name="T34" fmla="*/ 61 w 209"/>
              <a:gd name="T35" fmla="*/ 115 h 155"/>
              <a:gd name="T36" fmla="*/ 157 w 209"/>
              <a:gd name="T37" fmla="*/ 110 h 155"/>
              <a:gd name="T38" fmla="*/ 170 w 209"/>
              <a:gd name="T39" fmla="*/ 110 h 155"/>
              <a:gd name="T40" fmla="*/ 140 w 209"/>
              <a:gd name="T41" fmla="*/ 115 h 155"/>
              <a:gd name="T42" fmla="*/ 139 w 209"/>
              <a:gd name="T43" fmla="*/ 110 h 155"/>
              <a:gd name="T44" fmla="*/ 136 w 209"/>
              <a:gd name="T45" fmla="*/ 115 h 155"/>
              <a:gd name="T46" fmla="*/ 103 w 209"/>
              <a:gd name="T47" fmla="*/ 110 h 155"/>
              <a:gd name="T48" fmla="*/ 117 w 209"/>
              <a:gd name="T49" fmla="*/ 110 h 155"/>
              <a:gd name="T50" fmla="*/ 84 w 209"/>
              <a:gd name="T51" fmla="*/ 115 h 155"/>
              <a:gd name="T52" fmla="*/ 85 w 209"/>
              <a:gd name="T53" fmla="*/ 110 h 155"/>
              <a:gd name="T54" fmla="*/ 80 w 209"/>
              <a:gd name="T55" fmla="*/ 115 h 155"/>
              <a:gd name="T56" fmla="*/ 152 w 209"/>
              <a:gd name="T57" fmla="*/ 117 h 155"/>
              <a:gd name="T58" fmla="*/ 175 w 209"/>
              <a:gd name="T59" fmla="*/ 117 h 155"/>
              <a:gd name="T60" fmla="*/ 134 w 209"/>
              <a:gd name="T61" fmla="*/ 123 h 155"/>
              <a:gd name="T62" fmla="*/ 132 w 209"/>
              <a:gd name="T63" fmla="*/ 117 h 155"/>
              <a:gd name="T64" fmla="*/ 129 w 209"/>
              <a:gd name="T65" fmla="*/ 123 h 155"/>
              <a:gd name="T66" fmla="*/ 94 w 209"/>
              <a:gd name="T67" fmla="*/ 117 h 155"/>
              <a:gd name="T68" fmla="*/ 109 w 209"/>
              <a:gd name="T69" fmla="*/ 117 h 155"/>
              <a:gd name="T70" fmla="*/ 73 w 209"/>
              <a:gd name="T71" fmla="*/ 123 h 155"/>
              <a:gd name="T72" fmla="*/ 75 w 209"/>
              <a:gd name="T73" fmla="*/ 117 h 155"/>
              <a:gd name="T74" fmla="*/ 68 w 209"/>
              <a:gd name="T75" fmla="*/ 123 h 155"/>
              <a:gd name="T76" fmla="*/ 37 w 209"/>
              <a:gd name="T77" fmla="*/ 117 h 155"/>
              <a:gd name="T78" fmla="*/ 51 w 209"/>
              <a:gd name="T79" fmla="*/ 117 h 155"/>
              <a:gd name="T80" fmla="*/ 163 w 209"/>
              <a:gd name="T81" fmla="*/ 133 h 155"/>
              <a:gd name="T82" fmla="*/ 160 w 209"/>
              <a:gd name="T83" fmla="*/ 126 h 155"/>
              <a:gd name="T84" fmla="*/ 158 w 209"/>
              <a:gd name="T85" fmla="*/ 133 h 155"/>
              <a:gd name="T86" fmla="*/ 119 w 209"/>
              <a:gd name="T87" fmla="*/ 126 h 155"/>
              <a:gd name="T88" fmla="*/ 135 w 209"/>
              <a:gd name="T89" fmla="*/ 126 h 155"/>
              <a:gd name="T90" fmla="*/ 98 w 209"/>
              <a:gd name="T91" fmla="*/ 133 h 155"/>
              <a:gd name="T92" fmla="*/ 98 w 209"/>
              <a:gd name="T93" fmla="*/ 126 h 155"/>
              <a:gd name="T94" fmla="*/ 92 w 209"/>
              <a:gd name="T95" fmla="*/ 133 h 155"/>
              <a:gd name="T96" fmla="*/ 57 w 209"/>
              <a:gd name="T97" fmla="*/ 126 h 155"/>
              <a:gd name="T98" fmla="*/ 73 w 209"/>
              <a:gd name="T99" fmla="*/ 12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" h="155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5984" y="5397061"/>
            <a:ext cx="1303020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63634" y="1957425"/>
            <a:ext cx="443547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21089" y="3454755"/>
            <a:ext cx="443547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63634" y="4908111"/>
            <a:ext cx="443547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22373" y="2314219"/>
            <a:ext cx="2475186" cy="130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6000" b="1" dirty="0">
                <a:solidFill>
                  <a:srgbClr val="2F3A49"/>
                </a:solidFill>
                <a:cs typeface="+mn-ea"/>
                <a:sym typeface="+mn-lt"/>
              </a:rPr>
              <a:t>FOUR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695793" y="3767649"/>
            <a:ext cx="2057705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2400" dirty="0">
                <a:solidFill>
                  <a:srgbClr val="2F3A49"/>
                </a:solidFill>
                <a:cs typeface="+mn-ea"/>
                <a:sym typeface="+mn-lt"/>
              </a:rPr>
              <a:t>PROUDECT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请输入标题</a:t>
            </a:r>
          </a:p>
        </p:txBody>
      </p:sp>
      <p:sp>
        <p:nvSpPr>
          <p:cNvPr id="18" name="椭圆 17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ldLvl="0"/>
      <p:bldP spid="9" grpId="0" bldLvl="0"/>
      <p:bldP spid="11" grpId="0" bldLvl="0"/>
      <p:bldP spid="12" grpId="0" bldLvl="0"/>
      <p:bldP spid="13" grpId="0" bldLvl="0"/>
      <p:bldP spid="14" grpId="0" bldLvl="0"/>
      <p:bldP spid="15" grpId="0" bldLvl="0"/>
      <p:bldP spid="16" grpId="0" bldLvl="0"/>
    </p:bldLst>
  </p:timing>
</p:sld>
</file>

<file path=ppt/slides/slide18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583324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双波形 2"/>
          <p:cNvSpPr/>
          <p:nvPr/>
        </p:nvSpPr>
        <p:spPr>
          <a:xfrm>
            <a:off x="-253559" y="1464743"/>
            <a:ext cx="13114282" cy="6745821"/>
          </a:xfrm>
          <a:prstGeom prst="doubleWave">
            <a:avLst>
              <a:gd name="adj1" fmla="val 3973"/>
              <a:gd name="adj2" fmla="val -18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4865916" y="2857500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3A61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</a:t>
            </a:r>
          </a:p>
        </p:txBody>
      </p:sp>
      <p:sp>
        <p:nvSpPr>
          <p:cNvPr id="6" name="圆角矩形 7"/>
          <p:cNvSpPr/>
          <p:nvPr/>
        </p:nvSpPr>
        <p:spPr>
          <a:xfrm>
            <a:off x="6096000" y="2857500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3A61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W</a:t>
            </a:r>
          </a:p>
        </p:txBody>
      </p:sp>
      <p:sp>
        <p:nvSpPr>
          <p:cNvPr id="7" name="圆角矩形 8"/>
          <p:cNvSpPr/>
          <p:nvPr/>
        </p:nvSpPr>
        <p:spPr>
          <a:xfrm>
            <a:off x="6096000" y="4087584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3A61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</a:t>
            </a:r>
          </a:p>
        </p:txBody>
      </p:sp>
      <p:sp>
        <p:nvSpPr>
          <p:cNvPr id="8" name="圆角矩形 9"/>
          <p:cNvSpPr/>
          <p:nvPr/>
        </p:nvSpPr>
        <p:spPr>
          <a:xfrm>
            <a:off x="4865916" y="4087584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3A61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5101" y="2711984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34"/>
          <p:cNvSpPr txBox="1"/>
          <p:nvPr/>
        </p:nvSpPr>
        <p:spPr>
          <a:xfrm>
            <a:off x="1225101" y="3124798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25101" y="4756088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4"/>
          <p:cNvSpPr txBox="1"/>
          <p:nvPr/>
        </p:nvSpPr>
        <p:spPr>
          <a:xfrm>
            <a:off x="1225101" y="5168902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86800" y="2779150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34"/>
          <p:cNvSpPr txBox="1"/>
          <p:nvPr/>
        </p:nvSpPr>
        <p:spPr>
          <a:xfrm>
            <a:off x="8170362" y="3240815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71559" y="4820987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34"/>
          <p:cNvSpPr txBox="1"/>
          <p:nvPr/>
        </p:nvSpPr>
        <p:spPr>
          <a:xfrm>
            <a:off x="8155121" y="5180726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请输入标题</a:t>
            </a:r>
          </a:p>
        </p:txBody>
      </p:sp>
      <p:sp>
        <p:nvSpPr>
          <p:cNvPr id="18" name="椭圆 17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  <p:bldP spid="7" grpId="0" bldLvl="0" animBg="1"/>
      <p:bldP spid="8" grpId="0" bldLvl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741136" y="1293920"/>
            <a:ext cx="6542842" cy="42701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93536" y="1446320"/>
            <a:ext cx="6239832" cy="3976285"/>
          </a:xfrm>
          <a:prstGeom prst="ellipse">
            <a:avLst/>
          </a:prstGeom>
          <a:noFill/>
          <a:ln w="41275">
            <a:solidFill>
              <a:srgbClr val="3A61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08228" y="2612954"/>
            <a:ext cx="4519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09524" y="3813283"/>
            <a:ext cx="5679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75065" y="1689624"/>
            <a:ext cx="2948212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800" dirty="0">
                <a:solidFill>
                  <a:srgbClr val="3A6166"/>
                </a:solidFill>
                <a:cs typeface="+mn-ea"/>
                <a:sym typeface="+mn-lt"/>
              </a:rPr>
              <a:t>PART 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14="http://schemas.microsoft.com/office/drawing/2010/main"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1002782" y="1002782"/>
            <a:ext cx="6858000" cy="4852436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4420619" y="714375"/>
            <a:ext cx="6895082" cy="1152525"/>
          </a:xfrm>
          <a:prstGeom prst="roundRect">
            <a:avLst>
              <a:gd name="adj" fmla="val 10735"/>
            </a:avLst>
          </a:prstGeom>
          <a:solidFill>
            <a:srgbClr val="74A0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4420618" y="2171700"/>
            <a:ext cx="6895082" cy="1152525"/>
          </a:xfrm>
          <a:prstGeom prst="roundRect">
            <a:avLst>
              <a:gd name="adj" fmla="val 10735"/>
            </a:avLst>
          </a:prstGeom>
          <a:solidFill>
            <a:srgbClr val="74A0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420618" y="3652005"/>
            <a:ext cx="6895082" cy="1152525"/>
          </a:xfrm>
          <a:prstGeom prst="roundRect">
            <a:avLst>
              <a:gd name="adj" fmla="val 10735"/>
            </a:avLst>
          </a:prstGeom>
          <a:solidFill>
            <a:srgbClr val="74A0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420617" y="5109330"/>
            <a:ext cx="6895082" cy="1152525"/>
          </a:xfrm>
          <a:prstGeom prst="roundRect">
            <a:avLst>
              <a:gd name="adj" fmla="val 10735"/>
            </a:avLst>
          </a:prstGeom>
          <a:solidFill>
            <a:srgbClr val="74A0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07658" y="933439"/>
            <a:ext cx="338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59290" y="966580"/>
            <a:ext cx="400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23425" y="2384840"/>
            <a:ext cx="3364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r>
              <a:rPr lang="zh-CN" altLang="en-US" dirty="0">
                <a:sym typeface="+mn-lt"/>
              </a:rPr>
              <a:t>标题文字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82562" y="2449886"/>
            <a:ext cx="400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23425" y="3863319"/>
            <a:ext cx="3364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r>
              <a:rPr lang="zh-CN" altLang="en-US" dirty="0">
                <a:sym typeface="+mn-lt"/>
              </a:rPr>
              <a:t>标题文字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59289" y="3933192"/>
            <a:ext cx="400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346698" y="5300458"/>
            <a:ext cx="3364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r>
              <a:rPr lang="zh-CN" altLang="en-US" dirty="0">
                <a:sym typeface="+mn-lt"/>
              </a:rPr>
              <a:t>标题文字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82562" y="5370331"/>
            <a:ext cx="400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80853" y="817458"/>
            <a:ext cx="1292662" cy="20988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b="1" dirty="0">
                <a:solidFill>
                  <a:srgbClr val="252D39"/>
                </a:solidFill>
                <a:cs typeface="+mn-ea"/>
                <a:sym typeface="+mn-lt"/>
              </a:rPr>
              <a:t>目录</a:t>
            </a:r>
            <a:endParaRPr lang="zh-CN" altLang="en-US" sz="7200" b="1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10815" y="1982216"/>
            <a:ext cx="923330" cy="26505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b="1" dirty="0">
                <a:solidFill>
                  <a:srgbClr val="252D39"/>
                </a:solidFill>
                <a:cs typeface="+mn-ea"/>
                <a:sym typeface="+mn-lt"/>
              </a:rPr>
              <a:t>content</a:t>
            </a:r>
            <a:endParaRPr lang="zh-CN" altLang="en-US" sz="4800" b="1" dirty="0">
              <a:cs typeface="+mn-ea"/>
              <a:sym typeface="+mn-lt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" grpId="0"/>
    </p:bldLst>
  </p:timing>
</p:sld>
</file>

<file path=ppt/slides/slide20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583324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双波形 2"/>
          <p:cNvSpPr/>
          <p:nvPr/>
        </p:nvSpPr>
        <p:spPr>
          <a:xfrm>
            <a:off x="-253559" y="1464743"/>
            <a:ext cx="13114282" cy="6745821"/>
          </a:xfrm>
          <a:prstGeom prst="doubleWave">
            <a:avLst>
              <a:gd name="adj1" fmla="val 3973"/>
              <a:gd name="adj2" fmla="val -18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23743" y="2715260"/>
            <a:ext cx="990600" cy="990600"/>
            <a:chOff x="1962150" y="2000250"/>
            <a:chExt cx="990600" cy="990600"/>
          </a:xfrm>
        </p:grpSpPr>
        <p:sp>
          <p:nvSpPr>
            <p:cNvPr id="6" name="矩形: 圆角 1"/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/>
            </a:prstGeom>
            <a:noFill/>
            <a:ln>
              <a:solidFill>
                <a:srgbClr val="2F3A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84"/>
            <p:cNvSpPr>
              <a:spLocks noEditPoints="1"/>
            </p:cNvSpPr>
            <p:nvPr/>
          </p:nvSpPr>
          <p:spPr bwMode="auto">
            <a:xfrm>
              <a:off x="2230038" y="2268138"/>
              <a:ext cx="454824" cy="454824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rgbClr val="2F3A49"/>
            </a:solidFill>
            <a:ln>
              <a:solidFill>
                <a:srgbClr val="2F3A49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342577" y="3088640"/>
            <a:ext cx="345431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42575" y="2665095"/>
            <a:ext cx="31932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23743" y="4641216"/>
            <a:ext cx="990600" cy="990600"/>
            <a:chOff x="1962150" y="2000250"/>
            <a:chExt cx="990600" cy="990600"/>
          </a:xfrm>
        </p:grpSpPr>
        <p:sp>
          <p:nvSpPr>
            <p:cNvPr id="11" name="矩形: 圆角 10"/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/>
            </a:prstGeom>
            <a:noFill/>
            <a:ln>
              <a:solidFill>
                <a:srgbClr val="2F3A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84"/>
            <p:cNvSpPr>
              <a:spLocks noEditPoints="1"/>
            </p:cNvSpPr>
            <p:nvPr/>
          </p:nvSpPr>
          <p:spPr bwMode="auto">
            <a:xfrm>
              <a:off x="2230038" y="2268138"/>
              <a:ext cx="454824" cy="454824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rgbClr val="2F3A49"/>
            </a:solidFill>
            <a:ln>
              <a:solidFill>
                <a:srgbClr val="2F3A49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342577" y="5014596"/>
            <a:ext cx="345431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342575" y="4591051"/>
            <a:ext cx="31932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543493" y="2715260"/>
            <a:ext cx="990600" cy="990600"/>
            <a:chOff x="1962150" y="2000250"/>
            <a:chExt cx="990600" cy="990600"/>
          </a:xfrm>
        </p:grpSpPr>
        <p:sp>
          <p:nvSpPr>
            <p:cNvPr id="16" name="矩形: 圆角 15"/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/>
            </a:prstGeom>
            <a:noFill/>
            <a:ln>
              <a:solidFill>
                <a:srgbClr val="2F3A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84"/>
            <p:cNvSpPr>
              <a:spLocks noEditPoints="1"/>
            </p:cNvSpPr>
            <p:nvPr/>
          </p:nvSpPr>
          <p:spPr bwMode="auto">
            <a:xfrm>
              <a:off x="2230038" y="2268138"/>
              <a:ext cx="454824" cy="454824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rgbClr val="2F3A49"/>
            </a:solidFill>
            <a:ln>
              <a:solidFill>
                <a:srgbClr val="2F3A49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962327" y="3088640"/>
            <a:ext cx="345431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962325" y="2665095"/>
            <a:ext cx="31932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543493" y="4641216"/>
            <a:ext cx="990600" cy="990600"/>
            <a:chOff x="1962150" y="2000250"/>
            <a:chExt cx="990600" cy="990600"/>
          </a:xfrm>
        </p:grpSpPr>
        <p:sp>
          <p:nvSpPr>
            <p:cNvPr id="21" name="矩形: 圆角 20"/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/>
            </a:prstGeom>
            <a:noFill/>
            <a:ln>
              <a:solidFill>
                <a:srgbClr val="2F3A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84"/>
            <p:cNvSpPr>
              <a:spLocks noEditPoints="1"/>
            </p:cNvSpPr>
            <p:nvPr/>
          </p:nvSpPr>
          <p:spPr bwMode="auto">
            <a:xfrm>
              <a:off x="2230038" y="2268138"/>
              <a:ext cx="454824" cy="454824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rgbClr val="2F3A49"/>
            </a:solidFill>
            <a:ln>
              <a:solidFill>
                <a:srgbClr val="2F3A49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962327" y="5014596"/>
            <a:ext cx="345431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962325" y="4591051"/>
            <a:ext cx="31932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6" name="椭圆 25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ldLvl="0"/>
      <p:bldP spid="9" grpId="0" bldLvl="0"/>
      <p:bldP spid="13" grpId="0" bldLvl="0"/>
      <p:bldP spid="14" grpId="0" bldLvl="0"/>
      <p:bldP spid="18" grpId="0" bldLvl="0"/>
      <p:bldP spid="19" grpId="0" bldLvl="0"/>
      <p:bldP spid="23" grpId="0" bldLvl="0"/>
      <p:bldP spid="24" grpId="0" bldLvl="0"/>
    </p:bldLst>
  </p:timing>
</p:sld>
</file>

<file path=ppt/slides/slide21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6000" y="2256485"/>
            <a:ext cx="4800600" cy="1964029"/>
          </a:xfrm>
          <a:prstGeom prst="rect">
            <a:avLst/>
          </a:prstGeom>
          <a:noFill/>
          <a:ln>
            <a:solidFill>
              <a:srgbClr val="2F3A4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7B7F7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12562" y="4672132"/>
            <a:ext cx="899605" cy="1237600"/>
            <a:chOff x="4452396" y="1692756"/>
            <a:chExt cx="1217612" cy="1675084"/>
          </a:xfrm>
        </p:grpSpPr>
        <p:grpSp>
          <p:nvGrpSpPr>
            <p:cNvPr id="6" name="组合 5"/>
            <p:cNvGrpSpPr/>
            <p:nvPr/>
          </p:nvGrpSpPr>
          <p:grpSpPr>
            <a:xfrm rot="16200000">
              <a:off x="4521200" y="1692756"/>
              <a:ext cx="1080000" cy="1080000"/>
              <a:chOff x="4521200" y="1692756"/>
              <a:chExt cx="1080000" cy="108000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4521200" y="1692756"/>
                <a:ext cx="1079500" cy="1079500"/>
              </a:xfrm>
              <a:prstGeom prst="ellipse">
                <a:avLst/>
              </a:prstGeom>
              <a:noFill/>
              <a:ln w="508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弧形 9"/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name="adj1" fmla="val 16200000"/>
                  <a:gd name="adj2" fmla="val 11430465"/>
                </a:avLst>
              </a:prstGeom>
              <a:ln w="50800" cap="rnd">
                <a:solidFill>
                  <a:srgbClr val="2F3A4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4452396" y="2992924"/>
              <a:ext cx="1217612" cy="374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photoshop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649832" y="2080782"/>
              <a:ext cx="822736" cy="45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75%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932517" y="4672134"/>
            <a:ext cx="933268" cy="1237599"/>
            <a:chOff x="6169517" y="1692757"/>
            <a:chExt cx="1263173" cy="1675083"/>
          </a:xfrm>
        </p:grpSpPr>
        <p:grpSp>
          <p:nvGrpSpPr>
            <p:cNvPr id="12" name="组合 11"/>
            <p:cNvGrpSpPr/>
            <p:nvPr/>
          </p:nvGrpSpPr>
          <p:grpSpPr>
            <a:xfrm rot="16200000">
              <a:off x="6255134" y="1686790"/>
              <a:ext cx="1080000" cy="1091933"/>
              <a:chOff x="4521200" y="1680823"/>
              <a:chExt cx="1080000" cy="1091933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4521200" y="1680823"/>
                <a:ext cx="1079500" cy="1079500"/>
              </a:xfrm>
              <a:prstGeom prst="ellipse">
                <a:avLst/>
              </a:prstGeom>
              <a:noFill/>
              <a:ln w="508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弧形 15"/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name="adj1" fmla="val 16200000"/>
                  <a:gd name="adj2" fmla="val 14201573"/>
                </a:avLst>
              </a:prstGeom>
              <a:ln w="50800" cap="rnd">
                <a:solidFill>
                  <a:srgbClr val="2F3A4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6169517" y="2992923"/>
              <a:ext cx="1263173" cy="3749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powerpoint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389732" y="2080783"/>
              <a:ext cx="822735" cy="45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743198" y="4672132"/>
            <a:ext cx="797934" cy="1237600"/>
            <a:chOff x="8089900" y="1692756"/>
            <a:chExt cx="1080000" cy="1675084"/>
          </a:xfrm>
        </p:grpSpPr>
        <p:grpSp>
          <p:nvGrpSpPr>
            <p:cNvPr id="18" name="组合 17"/>
            <p:cNvGrpSpPr/>
            <p:nvPr/>
          </p:nvGrpSpPr>
          <p:grpSpPr>
            <a:xfrm rot="16200000">
              <a:off x="8089900" y="1692756"/>
              <a:ext cx="1080000" cy="1080000"/>
              <a:chOff x="4521200" y="1692756"/>
              <a:chExt cx="1080000" cy="108000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521200" y="1692756"/>
                <a:ext cx="1079500" cy="1079500"/>
              </a:xfrm>
              <a:prstGeom prst="ellipse">
                <a:avLst/>
              </a:prstGeom>
              <a:noFill/>
              <a:ln w="508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弧形 21"/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name="adj1" fmla="val 16200000"/>
                  <a:gd name="adj2" fmla="val 13075040"/>
                </a:avLst>
              </a:prstGeom>
              <a:ln w="50800" cap="rnd">
                <a:solidFill>
                  <a:srgbClr val="2F3A4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8146936" y="2992924"/>
              <a:ext cx="965931" cy="374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3D max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8218533" y="2080782"/>
              <a:ext cx="822736" cy="45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</a:p>
          </p:txBody>
        </p:sp>
      </p:grpSp>
      <p:sp>
        <p:nvSpPr>
          <p:cNvPr id="23" name="Content Placeholder 2"/>
          <p:cNvSpPr txBox="1"/>
          <p:nvPr/>
        </p:nvSpPr>
        <p:spPr>
          <a:xfrm>
            <a:off x="6277142" y="2940281"/>
            <a:ext cx="4263990" cy="8891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This is a sample letter that has been placed to demonstrate the typing format on the letterhead design. When positioned the letterhead design. When positioned properly.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321454" y="2256485"/>
            <a:ext cx="3236527" cy="628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In Here</a:t>
            </a:r>
          </a:p>
        </p:txBody>
      </p:sp>
      <p:sp>
        <p:nvSpPr>
          <p:cNvPr id="25" name="矩形: 剪去对角 24"/>
          <p:cNvSpPr/>
          <p:nvPr/>
        </p:nvSpPr>
        <p:spPr>
          <a:xfrm>
            <a:off x="1112520" y="2150815"/>
            <a:ext cx="4393834" cy="3686572"/>
          </a:xfrm>
          <a:prstGeom prst="snip2Diag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animBg="1"/>
    </p:bldLst>
  </p:timing>
</p:sld>
</file>

<file path=ppt/slides/slide22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936924" y="0"/>
            <a:ext cx="3255076" cy="6858000"/>
          </a:xfrm>
          <a:prstGeom prst="rect">
            <a:avLst/>
          </a:prstGeom>
          <a:solidFill>
            <a:srgbClr val="3A6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Picture Placeholder 1"/>
          <p:cNvSpPr txBox="1"/>
          <p:nvPr/>
        </p:nvSpPr>
        <p:spPr>
          <a:xfrm>
            <a:off x="7401253" y="1830277"/>
            <a:ext cx="3181350" cy="3181350"/>
          </a:xfrm>
          <a:custGeom>
            <a:avLst/>
            <a:gdLst>
              <a:gd name="connsiteX0" fmla="*/ 0 w 3181350"/>
              <a:gd name="connsiteY0" fmla="*/ 0 h 3181350"/>
              <a:gd name="connsiteX1" fmla="*/ 3181350 w 3181350"/>
              <a:gd name="connsiteY1" fmla="*/ 0 h 3181350"/>
              <a:gd name="connsiteX2" fmla="*/ 3181350 w 3181350"/>
              <a:gd name="connsiteY2" fmla="*/ 3181350 h 3181350"/>
              <a:gd name="connsiteX3" fmla="*/ 0 w 3181350"/>
              <a:gd name="connsiteY3" fmla="*/ 318135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3181350">
                <a:moveTo>
                  <a:pt x="0" y="0"/>
                </a:moveTo>
                <a:lnTo>
                  <a:pt x="3181350" y="0"/>
                </a:lnTo>
                <a:lnTo>
                  <a:pt x="3181350" y="3181350"/>
                </a:lnTo>
                <a:lnTo>
                  <a:pt x="0" y="318135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340903" y="199854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添加页面标题内容</a:t>
            </a:r>
          </a:p>
        </p:txBody>
      </p:sp>
      <p:sp>
        <p:nvSpPr>
          <p:cNvPr id="6" name="Google Shape;86;p19"/>
          <p:cNvSpPr txBox="1"/>
          <p:nvPr/>
        </p:nvSpPr>
        <p:spPr>
          <a:xfrm>
            <a:off x="1340903" y="1564270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1340902" y="2796547"/>
            <a:ext cx="5245357" cy="86175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4221395" y="4192575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4221395" y="5135550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Short Text Here</a:t>
            </a:r>
          </a:p>
        </p:txBody>
      </p:sp>
      <p:sp>
        <p:nvSpPr>
          <p:cNvPr id="10" name="Rectangle 7"/>
          <p:cNvSpPr/>
          <p:nvPr/>
        </p:nvSpPr>
        <p:spPr>
          <a:xfrm>
            <a:off x="1340902" y="5135550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Short Text Here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1340902" y="4192575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008720" y="2264402"/>
            <a:ext cx="1552575" cy="1550988"/>
          </a:xfrm>
          <a:prstGeom prst="ellipse">
            <a:avLst/>
          </a:prstGeom>
          <a:noFill/>
          <a:ln w="9525">
            <a:solidFill>
              <a:srgbClr val="2F3A4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7B7F7E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Oval 29"/>
          <p:cNvSpPr>
            <a:spLocks noChangeArrowheads="1"/>
          </p:cNvSpPr>
          <p:nvPr/>
        </p:nvSpPr>
        <p:spPr bwMode="auto">
          <a:xfrm>
            <a:off x="1626523" y="2264402"/>
            <a:ext cx="1552575" cy="1550988"/>
          </a:xfrm>
          <a:prstGeom prst="ellipse">
            <a:avLst/>
          </a:prstGeom>
          <a:noFill/>
          <a:ln w="9525">
            <a:solidFill>
              <a:srgbClr val="2F3A4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7B7F7E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Oval 30"/>
          <p:cNvSpPr>
            <a:spLocks noChangeArrowheads="1"/>
          </p:cNvSpPr>
          <p:nvPr/>
        </p:nvSpPr>
        <p:spPr bwMode="auto">
          <a:xfrm>
            <a:off x="6547749" y="2308665"/>
            <a:ext cx="1552575" cy="1550988"/>
          </a:xfrm>
          <a:prstGeom prst="ellipse">
            <a:avLst/>
          </a:prstGeom>
          <a:noFill/>
          <a:ln w="9525">
            <a:solidFill>
              <a:srgbClr val="2F3A4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7B7F7E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Oval 31"/>
          <p:cNvSpPr>
            <a:spLocks noChangeArrowheads="1"/>
          </p:cNvSpPr>
          <p:nvPr/>
        </p:nvSpPr>
        <p:spPr bwMode="auto">
          <a:xfrm>
            <a:off x="8880168" y="2277788"/>
            <a:ext cx="1552575" cy="1550988"/>
          </a:xfrm>
          <a:prstGeom prst="ellipse">
            <a:avLst/>
          </a:prstGeom>
          <a:noFill/>
          <a:ln w="9525">
            <a:solidFill>
              <a:srgbClr val="2F3A4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7B7F7E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Freeform 36"/>
          <p:cNvSpPr/>
          <p:nvPr/>
        </p:nvSpPr>
        <p:spPr bwMode="auto">
          <a:xfrm>
            <a:off x="2151985" y="2705727"/>
            <a:ext cx="503238" cy="668338"/>
          </a:xfrm>
          <a:custGeom>
            <a:avLst/>
            <a:gdLst/>
            <a:ahLst/>
            <a:cxnLst>
              <a:cxn ang="0">
                <a:pos x="134" y="165"/>
              </a:cxn>
              <a:cxn ang="0">
                <a:pos x="67" y="178"/>
              </a:cxn>
              <a:cxn ang="0">
                <a:pos x="0" y="165"/>
              </a:cxn>
              <a:cxn ang="0">
                <a:pos x="0" y="155"/>
              </a:cxn>
              <a:cxn ang="0">
                <a:pos x="12" y="135"/>
              </a:cxn>
              <a:cxn ang="0">
                <a:pos x="40" y="120"/>
              </a:cxn>
              <a:cxn ang="0">
                <a:pos x="48" y="107"/>
              </a:cxn>
              <a:cxn ang="0">
                <a:pos x="48" y="94"/>
              </a:cxn>
              <a:cxn ang="0">
                <a:pos x="47" y="93"/>
              </a:cxn>
              <a:cxn ang="0">
                <a:pos x="37" y="71"/>
              </a:cxn>
              <a:cxn ang="0">
                <a:pos x="36" y="69"/>
              </a:cxn>
              <a:cxn ang="0">
                <a:pos x="35" y="69"/>
              </a:cxn>
              <a:cxn ang="0">
                <a:pos x="32" y="63"/>
              </a:cxn>
              <a:cxn ang="0">
                <a:pos x="32" y="51"/>
              </a:cxn>
              <a:cxn ang="0">
                <a:pos x="34" y="46"/>
              </a:cxn>
              <a:cxn ang="0">
                <a:pos x="35" y="45"/>
              </a:cxn>
              <a:cxn ang="0">
                <a:pos x="35" y="25"/>
              </a:cxn>
              <a:cxn ang="0">
                <a:pos x="35" y="25"/>
              </a:cxn>
              <a:cxn ang="0">
                <a:pos x="40" y="9"/>
              </a:cxn>
              <a:cxn ang="0">
                <a:pos x="67" y="0"/>
              </a:cxn>
              <a:cxn ang="0">
                <a:pos x="94" y="9"/>
              </a:cxn>
              <a:cxn ang="0">
                <a:pos x="99" y="25"/>
              </a:cxn>
              <a:cxn ang="0">
                <a:pos x="99" y="45"/>
              </a:cxn>
              <a:cxn ang="0">
                <a:pos x="100" y="46"/>
              </a:cxn>
              <a:cxn ang="0">
                <a:pos x="102" y="51"/>
              </a:cxn>
              <a:cxn ang="0">
                <a:pos x="102" y="63"/>
              </a:cxn>
              <a:cxn ang="0">
                <a:pos x="97" y="69"/>
              </a:cxn>
              <a:cxn ang="0">
                <a:pos x="96" y="70"/>
              </a:cxn>
              <a:cxn ang="0">
                <a:pos x="95" y="72"/>
              </a:cxn>
              <a:cxn ang="0">
                <a:pos x="86" y="90"/>
              </a:cxn>
              <a:cxn ang="0">
                <a:pos x="84" y="93"/>
              </a:cxn>
              <a:cxn ang="0">
                <a:pos x="83" y="94"/>
              </a:cxn>
              <a:cxn ang="0">
                <a:pos x="83" y="107"/>
              </a:cxn>
              <a:cxn ang="0">
                <a:pos x="91" y="120"/>
              </a:cxn>
              <a:cxn ang="0">
                <a:pos x="121" y="135"/>
              </a:cxn>
              <a:cxn ang="0">
                <a:pos x="134" y="155"/>
              </a:cxn>
              <a:cxn ang="0">
                <a:pos x="134" y="165"/>
              </a:cxn>
            </a:cxnLst>
            <a:rect l="0" t="0" r="r" b="b"/>
            <a:pathLst>
              <a:path w="134" h="178">
                <a:moveTo>
                  <a:pt x="134" y="165"/>
                </a:moveTo>
                <a:cubicBezTo>
                  <a:pt x="134" y="169"/>
                  <a:pt x="110" y="178"/>
                  <a:pt x="67" y="178"/>
                </a:cubicBezTo>
                <a:cubicBezTo>
                  <a:pt x="24" y="178"/>
                  <a:pt x="0" y="169"/>
                  <a:pt x="0" y="16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7"/>
                  <a:pt x="5" y="139"/>
                  <a:pt x="12" y="135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5" y="117"/>
                  <a:pt x="48" y="112"/>
                  <a:pt x="48" y="107"/>
                </a:cubicBezTo>
                <a:cubicBezTo>
                  <a:pt x="48" y="94"/>
                  <a:pt x="48" y="94"/>
                  <a:pt x="48" y="94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3"/>
                  <a:pt x="39" y="84"/>
                  <a:pt x="37" y="71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3" y="68"/>
                  <a:pt x="32" y="66"/>
                  <a:pt x="32" y="63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49"/>
                  <a:pt x="33" y="47"/>
                  <a:pt x="34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4" y="16"/>
                  <a:pt x="40" y="9"/>
                </a:cubicBezTo>
                <a:cubicBezTo>
                  <a:pt x="46" y="3"/>
                  <a:pt x="55" y="0"/>
                  <a:pt x="67" y="0"/>
                </a:cubicBezTo>
                <a:cubicBezTo>
                  <a:pt x="79" y="0"/>
                  <a:pt x="88" y="3"/>
                  <a:pt x="94" y="9"/>
                </a:cubicBezTo>
                <a:cubicBezTo>
                  <a:pt x="100" y="16"/>
                  <a:pt x="99" y="25"/>
                  <a:pt x="99" y="25"/>
                </a:cubicBezTo>
                <a:cubicBezTo>
                  <a:pt x="99" y="45"/>
                  <a:pt x="99" y="45"/>
                  <a:pt x="99" y="45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1" y="47"/>
                  <a:pt x="102" y="49"/>
                  <a:pt x="102" y="51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6"/>
                  <a:pt x="100" y="69"/>
                  <a:pt x="97" y="69"/>
                </a:cubicBezTo>
                <a:cubicBezTo>
                  <a:pt x="96" y="70"/>
                  <a:pt x="96" y="70"/>
                  <a:pt x="96" y="70"/>
                </a:cubicBezTo>
                <a:cubicBezTo>
                  <a:pt x="95" y="72"/>
                  <a:pt x="95" y="72"/>
                  <a:pt x="95" y="72"/>
                </a:cubicBezTo>
                <a:cubicBezTo>
                  <a:pt x="93" y="78"/>
                  <a:pt x="90" y="84"/>
                  <a:pt x="86" y="90"/>
                </a:cubicBezTo>
                <a:cubicBezTo>
                  <a:pt x="85" y="91"/>
                  <a:pt x="85" y="92"/>
                  <a:pt x="84" y="93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13"/>
                  <a:pt x="86" y="118"/>
                  <a:pt x="91" y="120"/>
                </a:cubicBezTo>
                <a:cubicBezTo>
                  <a:pt x="121" y="135"/>
                  <a:pt x="121" y="135"/>
                  <a:pt x="121" y="135"/>
                </a:cubicBezTo>
                <a:cubicBezTo>
                  <a:pt x="129" y="139"/>
                  <a:pt x="134" y="147"/>
                  <a:pt x="134" y="155"/>
                </a:cubicBezTo>
                <a:lnTo>
                  <a:pt x="134" y="165"/>
                </a:lnTo>
                <a:close/>
              </a:path>
            </a:pathLst>
          </a:custGeom>
          <a:solidFill>
            <a:srgbClr val="2F3A4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Freeform 37"/>
          <p:cNvSpPr>
            <a:spLocks noEditPoints="1"/>
          </p:cNvSpPr>
          <p:nvPr/>
        </p:nvSpPr>
        <p:spPr bwMode="auto">
          <a:xfrm>
            <a:off x="9356418" y="2754038"/>
            <a:ext cx="600075" cy="600075"/>
          </a:xfrm>
          <a:custGeom>
            <a:avLst/>
            <a:gdLst/>
            <a:ahLst/>
            <a:cxnLst>
              <a:cxn ang="0">
                <a:pos x="81" y="0"/>
              </a:cxn>
              <a:cxn ang="0">
                <a:pos x="2" y="78"/>
              </a:cxn>
              <a:cxn ang="0">
                <a:pos x="13" y="119"/>
              </a:cxn>
              <a:cxn ang="0">
                <a:pos x="0" y="160"/>
              </a:cxn>
              <a:cxn ang="0">
                <a:pos x="45" y="148"/>
              </a:cxn>
              <a:cxn ang="0">
                <a:pos x="81" y="157"/>
              </a:cxn>
              <a:cxn ang="0">
                <a:pos x="160" y="78"/>
              </a:cxn>
              <a:cxn ang="0">
                <a:pos x="81" y="0"/>
              </a:cxn>
              <a:cxn ang="0">
                <a:pos x="44" y="88"/>
              </a:cxn>
              <a:cxn ang="0">
                <a:pos x="34" y="78"/>
              </a:cxn>
              <a:cxn ang="0">
                <a:pos x="44" y="68"/>
              </a:cxn>
              <a:cxn ang="0">
                <a:pos x="54" y="78"/>
              </a:cxn>
              <a:cxn ang="0">
                <a:pos x="44" y="88"/>
              </a:cxn>
              <a:cxn ang="0">
                <a:pos x="82" y="88"/>
              </a:cxn>
              <a:cxn ang="0">
                <a:pos x="71" y="78"/>
              </a:cxn>
              <a:cxn ang="0">
                <a:pos x="82" y="68"/>
              </a:cxn>
              <a:cxn ang="0">
                <a:pos x="92" y="78"/>
              </a:cxn>
              <a:cxn ang="0">
                <a:pos x="82" y="88"/>
              </a:cxn>
              <a:cxn ang="0">
                <a:pos x="119" y="88"/>
              </a:cxn>
              <a:cxn ang="0">
                <a:pos x="109" y="78"/>
              </a:cxn>
              <a:cxn ang="0">
                <a:pos x="119" y="68"/>
              </a:cxn>
              <a:cxn ang="0">
                <a:pos x="130" y="78"/>
              </a:cxn>
              <a:cxn ang="0">
                <a:pos x="119" y="88"/>
              </a:cxn>
            </a:cxnLst>
            <a:rect l="0" t="0" r="r" b="b"/>
            <a:pathLst>
              <a:path w="160" h="160">
                <a:moveTo>
                  <a:pt x="81" y="0"/>
                </a:moveTo>
                <a:cubicBezTo>
                  <a:pt x="38" y="0"/>
                  <a:pt x="2" y="35"/>
                  <a:pt x="2" y="78"/>
                </a:cubicBezTo>
                <a:cubicBezTo>
                  <a:pt x="2" y="93"/>
                  <a:pt x="6" y="107"/>
                  <a:pt x="13" y="119"/>
                </a:cubicBezTo>
                <a:cubicBezTo>
                  <a:pt x="0" y="160"/>
                  <a:pt x="0" y="160"/>
                  <a:pt x="0" y="160"/>
                </a:cubicBezTo>
                <a:cubicBezTo>
                  <a:pt x="45" y="148"/>
                  <a:pt x="45" y="148"/>
                  <a:pt x="45" y="148"/>
                </a:cubicBezTo>
                <a:cubicBezTo>
                  <a:pt x="56" y="154"/>
                  <a:pt x="68" y="157"/>
                  <a:pt x="81" y="157"/>
                </a:cubicBezTo>
                <a:cubicBezTo>
                  <a:pt x="125" y="157"/>
                  <a:pt x="160" y="122"/>
                  <a:pt x="160" y="78"/>
                </a:cubicBezTo>
                <a:cubicBezTo>
                  <a:pt x="160" y="35"/>
                  <a:pt x="125" y="0"/>
                  <a:pt x="81" y="0"/>
                </a:cubicBezTo>
                <a:close/>
                <a:moveTo>
                  <a:pt x="44" y="88"/>
                </a:moveTo>
                <a:cubicBezTo>
                  <a:pt x="38" y="88"/>
                  <a:pt x="34" y="84"/>
                  <a:pt x="34" y="78"/>
                </a:cubicBezTo>
                <a:cubicBezTo>
                  <a:pt x="34" y="72"/>
                  <a:pt x="38" y="68"/>
                  <a:pt x="44" y="68"/>
                </a:cubicBezTo>
                <a:cubicBezTo>
                  <a:pt x="50" y="68"/>
                  <a:pt x="54" y="72"/>
                  <a:pt x="54" y="78"/>
                </a:cubicBezTo>
                <a:cubicBezTo>
                  <a:pt x="54" y="84"/>
                  <a:pt x="50" y="88"/>
                  <a:pt x="44" y="88"/>
                </a:cubicBezTo>
                <a:close/>
                <a:moveTo>
                  <a:pt x="82" y="88"/>
                </a:moveTo>
                <a:cubicBezTo>
                  <a:pt x="76" y="88"/>
                  <a:pt x="71" y="84"/>
                  <a:pt x="71" y="78"/>
                </a:cubicBezTo>
                <a:cubicBezTo>
                  <a:pt x="71" y="72"/>
                  <a:pt x="76" y="68"/>
                  <a:pt x="82" y="68"/>
                </a:cubicBezTo>
                <a:cubicBezTo>
                  <a:pt x="87" y="68"/>
                  <a:pt x="92" y="72"/>
                  <a:pt x="92" y="78"/>
                </a:cubicBezTo>
                <a:cubicBezTo>
                  <a:pt x="92" y="84"/>
                  <a:pt x="87" y="88"/>
                  <a:pt x="82" y="88"/>
                </a:cubicBezTo>
                <a:close/>
                <a:moveTo>
                  <a:pt x="119" y="88"/>
                </a:moveTo>
                <a:cubicBezTo>
                  <a:pt x="114" y="88"/>
                  <a:pt x="109" y="84"/>
                  <a:pt x="109" y="78"/>
                </a:cubicBezTo>
                <a:cubicBezTo>
                  <a:pt x="109" y="72"/>
                  <a:pt x="114" y="68"/>
                  <a:pt x="119" y="68"/>
                </a:cubicBezTo>
                <a:cubicBezTo>
                  <a:pt x="125" y="68"/>
                  <a:pt x="130" y="72"/>
                  <a:pt x="130" y="78"/>
                </a:cubicBezTo>
                <a:cubicBezTo>
                  <a:pt x="130" y="84"/>
                  <a:pt x="125" y="88"/>
                  <a:pt x="119" y="88"/>
                </a:cubicBezTo>
                <a:close/>
              </a:path>
            </a:pathLst>
          </a:custGeom>
          <a:solidFill>
            <a:srgbClr val="2F3A4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Freeform 59"/>
          <p:cNvSpPr>
            <a:spLocks noEditPoints="1"/>
          </p:cNvSpPr>
          <p:nvPr/>
        </p:nvSpPr>
        <p:spPr bwMode="auto">
          <a:xfrm>
            <a:off x="4484970" y="2807327"/>
            <a:ext cx="600075" cy="544513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22" y="0"/>
              </a:cxn>
              <a:cxn ang="0">
                <a:pos x="0" y="22"/>
              </a:cxn>
              <a:cxn ang="0">
                <a:pos x="0" y="96"/>
              </a:cxn>
              <a:cxn ang="0">
                <a:pos x="22" y="118"/>
              </a:cxn>
              <a:cxn ang="0">
                <a:pos x="97" y="118"/>
              </a:cxn>
              <a:cxn ang="0">
                <a:pos x="137" y="144"/>
              </a:cxn>
              <a:cxn ang="0">
                <a:pos x="139" y="145"/>
              </a:cxn>
              <a:cxn ang="0">
                <a:pos x="141" y="144"/>
              </a:cxn>
              <a:cxn ang="0">
                <a:pos x="143" y="141"/>
              </a:cxn>
              <a:cxn ang="0">
                <a:pos x="143" y="116"/>
              </a:cxn>
              <a:cxn ang="0">
                <a:pos x="160" y="96"/>
              </a:cxn>
              <a:cxn ang="0">
                <a:pos x="160" y="22"/>
              </a:cxn>
              <a:cxn ang="0">
                <a:pos x="138" y="0"/>
              </a:cxn>
              <a:cxn ang="0">
                <a:pos x="99" y="87"/>
              </a:cxn>
              <a:cxn ang="0">
                <a:pos x="31" y="87"/>
              </a:cxn>
              <a:cxn ang="0">
                <a:pos x="22" y="78"/>
              </a:cxn>
              <a:cxn ang="0">
                <a:pos x="31" y="69"/>
              </a:cxn>
              <a:cxn ang="0">
                <a:pos x="99" y="69"/>
              </a:cxn>
              <a:cxn ang="0">
                <a:pos x="107" y="78"/>
              </a:cxn>
              <a:cxn ang="0">
                <a:pos x="99" y="87"/>
              </a:cxn>
              <a:cxn ang="0">
                <a:pos x="129" y="51"/>
              </a:cxn>
              <a:cxn ang="0">
                <a:pos x="31" y="51"/>
              </a:cxn>
              <a:cxn ang="0">
                <a:pos x="22" y="42"/>
              </a:cxn>
              <a:cxn ang="0">
                <a:pos x="31" y="34"/>
              </a:cxn>
              <a:cxn ang="0">
                <a:pos x="129" y="34"/>
              </a:cxn>
              <a:cxn ang="0">
                <a:pos x="138" y="42"/>
              </a:cxn>
              <a:cxn ang="0">
                <a:pos x="129" y="51"/>
              </a:cxn>
            </a:cxnLst>
            <a:rect l="0" t="0" r="r" b="b"/>
            <a:pathLst>
              <a:path w="160" h="145">
                <a:moveTo>
                  <a:pt x="138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8"/>
                  <a:pt x="10" y="118"/>
                  <a:pt x="22" y="118"/>
                </a:cubicBezTo>
                <a:cubicBezTo>
                  <a:pt x="97" y="118"/>
                  <a:pt x="97" y="118"/>
                  <a:pt x="97" y="118"/>
                </a:cubicBezTo>
                <a:cubicBezTo>
                  <a:pt x="137" y="144"/>
                  <a:pt x="137" y="144"/>
                  <a:pt x="137" y="144"/>
                </a:cubicBezTo>
                <a:cubicBezTo>
                  <a:pt x="137" y="145"/>
                  <a:pt x="138" y="145"/>
                  <a:pt x="139" y="145"/>
                </a:cubicBezTo>
                <a:cubicBezTo>
                  <a:pt x="140" y="145"/>
                  <a:pt x="140" y="145"/>
                  <a:pt x="141" y="144"/>
                </a:cubicBezTo>
                <a:cubicBezTo>
                  <a:pt x="142" y="144"/>
                  <a:pt x="143" y="142"/>
                  <a:pt x="143" y="141"/>
                </a:cubicBezTo>
                <a:cubicBezTo>
                  <a:pt x="143" y="116"/>
                  <a:pt x="143" y="116"/>
                  <a:pt x="143" y="116"/>
                </a:cubicBezTo>
                <a:cubicBezTo>
                  <a:pt x="151" y="113"/>
                  <a:pt x="160" y="106"/>
                  <a:pt x="160" y="96"/>
                </a:cubicBezTo>
                <a:cubicBezTo>
                  <a:pt x="160" y="22"/>
                  <a:pt x="160" y="22"/>
                  <a:pt x="160" y="22"/>
                </a:cubicBezTo>
                <a:cubicBezTo>
                  <a:pt x="160" y="10"/>
                  <a:pt x="150" y="0"/>
                  <a:pt x="138" y="0"/>
                </a:cubicBezTo>
                <a:close/>
                <a:moveTo>
                  <a:pt x="99" y="87"/>
                </a:moveTo>
                <a:cubicBezTo>
                  <a:pt x="31" y="87"/>
                  <a:pt x="31" y="87"/>
                  <a:pt x="31" y="87"/>
                </a:cubicBezTo>
                <a:cubicBezTo>
                  <a:pt x="26" y="87"/>
                  <a:pt x="22" y="83"/>
                  <a:pt x="22" y="78"/>
                </a:cubicBezTo>
                <a:cubicBezTo>
                  <a:pt x="22" y="73"/>
                  <a:pt x="26" y="69"/>
                  <a:pt x="31" y="69"/>
                </a:cubicBezTo>
                <a:cubicBezTo>
                  <a:pt x="99" y="69"/>
                  <a:pt x="99" y="69"/>
                  <a:pt x="99" y="69"/>
                </a:cubicBezTo>
                <a:cubicBezTo>
                  <a:pt x="104" y="69"/>
                  <a:pt x="107" y="73"/>
                  <a:pt x="107" y="78"/>
                </a:cubicBezTo>
                <a:cubicBezTo>
                  <a:pt x="107" y="83"/>
                  <a:pt x="104" y="87"/>
                  <a:pt x="99" y="87"/>
                </a:cubicBezTo>
                <a:close/>
                <a:moveTo>
                  <a:pt x="129" y="51"/>
                </a:moveTo>
                <a:cubicBezTo>
                  <a:pt x="31" y="51"/>
                  <a:pt x="31" y="51"/>
                  <a:pt x="31" y="51"/>
                </a:cubicBezTo>
                <a:cubicBezTo>
                  <a:pt x="26" y="51"/>
                  <a:pt x="22" y="47"/>
                  <a:pt x="22" y="42"/>
                </a:cubicBezTo>
                <a:cubicBezTo>
                  <a:pt x="22" y="38"/>
                  <a:pt x="26" y="34"/>
                  <a:pt x="31" y="34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34" y="34"/>
                  <a:pt x="138" y="38"/>
                  <a:pt x="138" y="42"/>
                </a:cubicBezTo>
                <a:cubicBezTo>
                  <a:pt x="138" y="47"/>
                  <a:pt x="134" y="51"/>
                  <a:pt x="129" y="51"/>
                </a:cubicBezTo>
                <a:close/>
              </a:path>
            </a:pathLst>
          </a:custGeom>
          <a:solidFill>
            <a:srgbClr val="2F3A4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Freeform 60"/>
          <p:cNvSpPr>
            <a:spLocks noEditPoints="1"/>
          </p:cNvSpPr>
          <p:nvPr/>
        </p:nvSpPr>
        <p:spPr bwMode="auto">
          <a:xfrm>
            <a:off x="6985899" y="2746815"/>
            <a:ext cx="674688" cy="674688"/>
          </a:xfrm>
          <a:custGeom>
            <a:avLst/>
            <a:gdLst/>
            <a:ahLst/>
            <a:cxnLst>
              <a:cxn ang="0">
                <a:pos x="154" y="70"/>
              </a:cxn>
              <a:cxn ang="0">
                <a:pos x="149" y="59"/>
              </a:cxn>
              <a:cxn ang="0">
                <a:pos x="164" y="40"/>
              </a:cxn>
              <a:cxn ang="0">
                <a:pos x="146" y="19"/>
              </a:cxn>
              <a:cxn ang="0">
                <a:pos x="121" y="31"/>
              </a:cxn>
              <a:cxn ang="0">
                <a:pos x="110" y="26"/>
              </a:cxn>
              <a:cxn ang="0">
                <a:pos x="101" y="0"/>
              </a:cxn>
              <a:cxn ang="0">
                <a:pos x="70" y="9"/>
              </a:cxn>
              <a:cxn ang="0">
                <a:pos x="66" y="32"/>
              </a:cxn>
              <a:cxn ang="0">
                <a:pos x="47" y="19"/>
              </a:cxn>
              <a:cxn ang="0">
                <a:pos x="19" y="34"/>
              </a:cxn>
              <a:cxn ang="0">
                <a:pos x="19" y="47"/>
              </a:cxn>
              <a:cxn ang="0">
                <a:pos x="32" y="66"/>
              </a:cxn>
              <a:cxn ang="0">
                <a:pos x="9" y="70"/>
              </a:cxn>
              <a:cxn ang="0">
                <a:pos x="0" y="101"/>
              </a:cxn>
              <a:cxn ang="0">
                <a:pos x="26" y="110"/>
              </a:cxn>
              <a:cxn ang="0">
                <a:pos x="31" y="121"/>
              </a:cxn>
              <a:cxn ang="0">
                <a:pos x="16" y="139"/>
              </a:cxn>
              <a:cxn ang="0">
                <a:pos x="34" y="161"/>
              </a:cxn>
              <a:cxn ang="0">
                <a:pos x="59" y="149"/>
              </a:cxn>
              <a:cxn ang="0">
                <a:pos x="70" y="154"/>
              </a:cxn>
              <a:cxn ang="0">
                <a:pos x="79" y="180"/>
              </a:cxn>
              <a:cxn ang="0">
                <a:pos x="110" y="171"/>
              </a:cxn>
              <a:cxn ang="0">
                <a:pos x="114" y="148"/>
              </a:cxn>
              <a:cxn ang="0">
                <a:pos x="133" y="161"/>
              </a:cxn>
              <a:cxn ang="0">
                <a:pos x="161" y="146"/>
              </a:cxn>
              <a:cxn ang="0">
                <a:pos x="161" y="133"/>
              </a:cxn>
              <a:cxn ang="0">
                <a:pos x="148" y="114"/>
              </a:cxn>
              <a:cxn ang="0">
                <a:pos x="171" y="110"/>
              </a:cxn>
              <a:cxn ang="0">
                <a:pos x="180" y="79"/>
              </a:cxn>
              <a:cxn ang="0">
                <a:pos x="90" y="113"/>
              </a:cxn>
              <a:cxn ang="0">
                <a:pos x="90" y="67"/>
              </a:cxn>
              <a:cxn ang="0">
                <a:pos x="90" y="113"/>
              </a:cxn>
            </a:cxnLst>
            <a:rect l="0" t="0" r="r" b="b"/>
            <a:pathLst>
              <a:path w="180" h="180">
                <a:moveTo>
                  <a:pt x="171" y="70"/>
                </a:moveTo>
                <a:cubicBezTo>
                  <a:pt x="154" y="70"/>
                  <a:pt x="154" y="70"/>
                  <a:pt x="154" y="70"/>
                </a:cubicBezTo>
                <a:cubicBezTo>
                  <a:pt x="151" y="70"/>
                  <a:pt x="149" y="68"/>
                  <a:pt x="148" y="66"/>
                </a:cubicBezTo>
                <a:cubicBezTo>
                  <a:pt x="147" y="63"/>
                  <a:pt x="147" y="61"/>
                  <a:pt x="149" y="59"/>
                </a:cubicBezTo>
                <a:cubicBezTo>
                  <a:pt x="161" y="47"/>
                  <a:pt x="161" y="47"/>
                  <a:pt x="161" y="47"/>
                </a:cubicBezTo>
                <a:cubicBezTo>
                  <a:pt x="163" y="45"/>
                  <a:pt x="164" y="43"/>
                  <a:pt x="164" y="40"/>
                </a:cubicBezTo>
                <a:cubicBezTo>
                  <a:pt x="164" y="38"/>
                  <a:pt x="163" y="36"/>
                  <a:pt x="161" y="34"/>
                </a:cubicBezTo>
                <a:cubicBezTo>
                  <a:pt x="146" y="19"/>
                  <a:pt x="146" y="19"/>
                  <a:pt x="146" y="19"/>
                </a:cubicBezTo>
                <a:cubicBezTo>
                  <a:pt x="142" y="15"/>
                  <a:pt x="136" y="15"/>
                  <a:pt x="133" y="19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19" y="32"/>
                  <a:pt x="116" y="33"/>
                  <a:pt x="114" y="32"/>
                </a:cubicBezTo>
                <a:cubicBezTo>
                  <a:pt x="111" y="31"/>
                  <a:pt x="110" y="29"/>
                  <a:pt x="110" y="26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4"/>
                  <a:pt x="106" y="0"/>
                  <a:pt x="101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0"/>
                  <a:pt x="70" y="4"/>
                  <a:pt x="70" y="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9"/>
                  <a:pt x="68" y="31"/>
                  <a:pt x="66" y="32"/>
                </a:cubicBezTo>
                <a:cubicBezTo>
                  <a:pt x="63" y="33"/>
                  <a:pt x="61" y="32"/>
                  <a:pt x="59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3" y="15"/>
                  <a:pt x="37" y="15"/>
                  <a:pt x="34" y="19"/>
                </a:cubicBezTo>
                <a:cubicBezTo>
                  <a:pt x="19" y="34"/>
                  <a:pt x="19" y="34"/>
                  <a:pt x="19" y="34"/>
                </a:cubicBezTo>
                <a:cubicBezTo>
                  <a:pt x="17" y="36"/>
                  <a:pt x="16" y="38"/>
                  <a:pt x="16" y="40"/>
                </a:cubicBezTo>
                <a:cubicBezTo>
                  <a:pt x="16" y="43"/>
                  <a:pt x="17" y="45"/>
                  <a:pt x="19" y="47"/>
                </a:cubicBezTo>
                <a:cubicBezTo>
                  <a:pt x="31" y="59"/>
                  <a:pt x="31" y="59"/>
                  <a:pt x="31" y="59"/>
                </a:cubicBezTo>
                <a:cubicBezTo>
                  <a:pt x="32" y="61"/>
                  <a:pt x="33" y="63"/>
                  <a:pt x="32" y="66"/>
                </a:cubicBezTo>
                <a:cubicBezTo>
                  <a:pt x="31" y="68"/>
                  <a:pt x="29" y="70"/>
                  <a:pt x="26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4" y="70"/>
                  <a:pt x="0" y="74"/>
                  <a:pt x="0" y="79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6"/>
                  <a:pt x="4" y="110"/>
                  <a:pt x="9" y="110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29" y="110"/>
                  <a:pt x="31" y="111"/>
                  <a:pt x="32" y="114"/>
                </a:cubicBezTo>
                <a:cubicBezTo>
                  <a:pt x="33" y="116"/>
                  <a:pt x="32" y="119"/>
                  <a:pt x="31" y="12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17" y="135"/>
                  <a:pt x="16" y="137"/>
                  <a:pt x="16" y="139"/>
                </a:cubicBezTo>
                <a:cubicBezTo>
                  <a:pt x="16" y="142"/>
                  <a:pt x="17" y="144"/>
                  <a:pt x="19" y="146"/>
                </a:cubicBezTo>
                <a:cubicBezTo>
                  <a:pt x="34" y="161"/>
                  <a:pt x="34" y="161"/>
                  <a:pt x="34" y="161"/>
                </a:cubicBezTo>
                <a:cubicBezTo>
                  <a:pt x="37" y="165"/>
                  <a:pt x="43" y="165"/>
                  <a:pt x="47" y="161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61" y="147"/>
                  <a:pt x="63" y="147"/>
                  <a:pt x="66" y="148"/>
                </a:cubicBezTo>
                <a:cubicBezTo>
                  <a:pt x="68" y="149"/>
                  <a:pt x="70" y="151"/>
                  <a:pt x="70" y="154"/>
                </a:cubicBezTo>
                <a:cubicBezTo>
                  <a:pt x="70" y="171"/>
                  <a:pt x="70" y="171"/>
                  <a:pt x="70" y="171"/>
                </a:cubicBezTo>
                <a:cubicBezTo>
                  <a:pt x="70" y="176"/>
                  <a:pt x="74" y="180"/>
                  <a:pt x="79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6" y="180"/>
                  <a:pt x="110" y="176"/>
                  <a:pt x="110" y="171"/>
                </a:cubicBezTo>
                <a:cubicBezTo>
                  <a:pt x="110" y="154"/>
                  <a:pt x="110" y="154"/>
                  <a:pt x="110" y="154"/>
                </a:cubicBezTo>
                <a:cubicBezTo>
                  <a:pt x="110" y="151"/>
                  <a:pt x="111" y="149"/>
                  <a:pt x="114" y="148"/>
                </a:cubicBezTo>
                <a:cubicBezTo>
                  <a:pt x="116" y="147"/>
                  <a:pt x="119" y="147"/>
                  <a:pt x="121" y="149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6" y="165"/>
                  <a:pt x="142" y="165"/>
                  <a:pt x="146" y="161"/>
                </a:cubicBezTo>
                <a:cubicBezTo>
                  <a:pt x="161" y="146"/>
                  <a:pt x="161" y="146"/>
                  <a:pt x="161" y="146"/>
                </a:cubicBezTo>
                <a:cubicBezTo>
                  <a:pt x="163" y="144"/>
                  <a:pt x="164" y="142"/>
                  <a:pt x="164" y="139"/>
                </a:cubicBezTo>
                <a:cubicBezTo>
                  <a:pt x="164" y="137"/>
                  <a:pt x="163" y="135"/>
                  <a:pt x="161" y="133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47" y="119"/>
                  <a:pt x="147" y="116"/>
                  <a:pt x="148" y="114"/>
                </a:cubicBezTo>
                <a:cubicBezTo>
                  <a:pt x="149" y="111"/>
                  <a:pt x="151" y="110"/>
                  <a:pt x="154" y="110"/>
                </a:cubicBezTo>
                <a:cubicBezTo>
                  <a:pt x="171" y="110"/>
                  <a:pt x="171" y="110"/>
                  <a:pt x="171" y="110"/>
                </a:cubicBezTo>
                <a:cubicBezTo>
                  <a:pt x="176" y="110"/>
                  <a:pt x="180" y="106"/>
                  <a:pt x="180" y="101"/>
                </a:cubicBezTo>
                <a:cubicBezTo>
                  <a:pt x="180" y="79"/>
                  <a:pt x="180" y="79"/>
                  <a:pt x="180" y="79"/>
                </a:cubicBezTo>
                <a:cubicBezTo>
                  <a:pt x="180" y="74"/>
                  <a:pt x="176" y="70"/>
                  <a:pt x="171" y="70"/>
                </a:cubicBezTo>
                <a:close/>
                <a:moveTo>
                  <a:pt x="90" y="113"/>
                </a:moveTo>
                <a:cubicBezTo>
                  <a:pt x="77" y="113"/>
                  <a:pt x="67" y="103"/>
                  <a:pt x="67" y="90"/>
                </a:cubicBezTo>
                <a:cubicBezTo>
                  <a:pt x="67" y="77"/>
                  <a:pt x="77" y="67"/>
                  <a:pt x="90" y="67"/>
                </a:cubicBezTo>
                <a:cubicBezTo>
                  <a:pt x="103" y="67"/>
                  <a:pt x="113" y="77"/>
                  <a:pt x="113" y="90"/>
                </a:cubicBezTo>
                <a:cubicBezTo>
                  <a:pt x="113" y="103"/>
                  <a:pt x="103" y="113"/>
                  <a:pt x="90" y="113"/>
                </a:cubicBezTo>
                <a:close/>
              </a:path>
            </a:pathLst>
          </a:custGeom>
          <a:solidFill>
            <a:srgbClr val="2F3A4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39478" y="4757631"/>
            <a:ext cx="221805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339476" y="4334086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799364" y="4757631"/>
            <a:ext cx="221805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799362" y="4334086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59250" y="4801633"/>
            <a:ext cx="221805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59248" y="4378088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681462" y="4816042"/>
            <a:ext cx="221805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681460" y="4392497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/>
      <p:bldP spid="17" grpId="0" bldLvl="0"/>
      <p:bldP spid="18" grpId="0" bldLvl="0"/>
      <p:bldP spid="19" grpId="0" bldLvl="0"/>
      <p:bldP spid="20" grpId="0" bldLvl="0"/>
      <p:bldP spid="21" grpId="0" bldLvl="0"/>
      <p:bldP spid="22" grpId="0" bldLvl="0"/>
      <p:bldP spid="23" grpId="0" bldLvl="0"/>
    </p:bldLst>
  </p:timing>
</p:sld>
</file>

<file path=ppt/slides/slide24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4759" y="2141316"/>
            <a:ext cx="3738623" cy="3599727"/>
          </a:xfrm>
          <a:prstGeom prst="ellipse">
            <a:avLst/>
          </a:prstGeom>
        </p:spPr>
      </p:pic>
      <p:sp>
        <p:nvSpPr>
          <p:cNvPr id="3" name="圆: 空心 2"/>
          <p:cNvSpPr/>
          <p:nvPr/>
        </p:nvSpPr>
        <p:spPr>
          <a:xfrm>
            <a:off x="3650342" y="1546808"/>
            <a:ext cx="4891313" cy="4775200"/>
          </a:xfrm>
          <a:prstGeom prst="donut">
            <a:avLst>
              <a:gd name="adj" fmla="val 12556"/>
            </a:avLst>
          </a:prstGeom>
          <a:solidFill>
            <a:srgbClr val="3A6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0712" y="3052218"/>
            <a:ext cx="2409876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Please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19546" y="2601653"/>
            <a:ext cx="168149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9229" y="3052218"/>
            <a:ext cx="2409876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Please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97615" y="2601653"/>
            <a:ext cx="168149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9" name="椭圆 8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/>
      <p:bldP spid="5" grpId="0" bldLvl="0"/>
      <p:bldP spid="6" grpId="0" bldLvl="0"/>
      <p:bldP spid="7" grpId="0" bldLvl="0"/>
    </p:bldLst>
  </p:timing>
</p:sld>
</file>

<file path=ppt/slides/slide25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42556" y="2495880"/>
            <a:ext cx="81068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5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  <a:cs typeface="+mn-ea"/>
                <a:sym typeface="+mn-lt"/>
              </a:rPr>
              <a:t>感谢您的观看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26745" y="1676336"/>
            <a:ext cx="3847747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000" b="1" dirty="0">
                <a:solidFill>
                  <a:srgbClr val="3A6166"/>
                </a:solidFill>
                <a:cs typeface="+mn-ea"/>
                <a:sym typeface="+mn-lt"/>
              </a:rPr>
              <a:t>YOUR LOGO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42556" y="3671720"/>
            <a:ext cx="803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11381" y="4413194"/>
            <a:ext cx="487847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汇报人：第一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汇报时间：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2030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14="http://schemas.microsoft.com/office/drawing/2010/main" xmlns:mc="http://schemas.openxmlformats.org/markup-compatibility/2006" xmlns:p14="http://schemas.microsoft.com/office/powerpoint/2010/main" xmlns:aink="http://schemas.microsoft.com/office/drawing/2016/ink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63553" y="4437112"/>
            <a:ext cx="9025003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模板：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   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素材：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cs typeface="+mn-ea"/>
              <a:sym typeface="+mn-lt"/>
            </a:endParaRP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图表：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教程：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10"/>
              </a:rPr>
              <a:t>www.1ppt.com/powerpoint/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</a:t>
            </a: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模板：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11"/>
              </a:rPr>
              <a:t>www.1ppt.com/word/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                  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模板：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12"/>
              </a:rPr>
              <a:t>www.1ppt.com/excel/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个人简历：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13"/>
              </a:rPr>
              <a:t>www.1ppt.com/jianli/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课件：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手抄报：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15"/>
              </a:rPr>
              <a:t>www.1ppt.com/shouchaobao/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试题下载：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16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教案下载：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17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      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字体下载：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  <a:hlinkClick r:id="rId18"/>
              </a:rPr>
              <a:t>www.1ppt.com/ziti/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cs typeface="+mn-ea"/>
                <a:sym typeface="+mn-lt"/>
              </a:rPr>
              <a:t>  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12192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rgbClr val="005397"/>
              </a:solidFill>
              <a:cs typeface="+mn-ea"/>
              <a:sym typeface="+mn-lt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28408" y="3097348"/>
            <a:ext cx="5471583" cy="119575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cs typeface="+mn-ea"/>
                <a:sym typeface="+mn-lt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cs typeface="+mn-ea"/>
                <a:sym typeface="+mn-lt"/>
              </a:rPr>
              <a:t>个人学习、研究。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cs typeface="+mn-ea"/>
                <a:sym typeface="+mn-lt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096000" y="3097348"/>
            <a:ext cx="5471584" cy="119575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cs typeface="+mn-ea"/>
                <a:sym typeface="+mn-lt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cs typeface="+mn-ea"/>
                <a:sym typeface="+mn-lt"/>
              </a:rPr>
              <a:t>任何形式的在线付费下载。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cs typeface="+mn-ea"/>
                <a:sym typeface="+mn-lt"/>
              </a:rPr>
              <a:t>网络转</a:t>
            </a:r>
            <a:r>
              <a:rPr lang="zh-CN" altLang="en-US" sz="1200" kern="0">
                <a:solidFill>
                  <a:prstClr val="white"/>
                </a:solidFill>
                <a:cs typeface="+mn-ea"/>
                <a:sym typeface="+mn-lt"/>
              </a:rPr>
              <a:t>载、线上线下传</a:t>
            </a:r>
            <a:r>
              <a:rPr lang="zh-CN" altLang="en-US" sz="1200" kern="0" dirty="0">
                <a:solidFill>
                  <a:prstClr val="white"/>
                </a:solidFill>
                <a:cs typeface="+mn-ea"/>
                <a:sym typeface="+mn-lt"/>
              </a:rPr>
              <a:t>播。</a:t>
            </a:r>
            <a:endParaRPr lang="zh-CN" altLang="en-GB" sz="12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69" y="356248"/>
            <a:ext cx="7893049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6EBBEC50-721B-9297-DE8C-65115C350AC0}"/>
                  </a:ext>
                </a:extLst>
              </p14:cNvPr>
              <p14:cNvContentPartPr/>
              <p14:nvPr/>
            </p14:nvContentPartPr>
            <p14:xfrm>
              <a:off x="-1269037" y="737060"/>
              <a:ext cx="360" cy="360"/>
            </p14:xfrm>
          </p:contentPart>
        </mc:Choice>
        <mc:Fallback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xmlns:aink="http://schemas.microsoft.com/office/drawing/2016/ink" xmlns:p14="http://schemas.microsoft.com/office/powerpoint/2010/main" id="{6EBBEC50-721B-9297-DE8C-65115C350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-1715569" y="629060"/>
                <a:ext cx="4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4170351"/>
      </p:ext>
    </p:extLst>
  </p:cSld>
  <p:clrMapOvr>
    <a:masterClrMapping/>
  </p:clrMapOvr>
</p:sld>
</file>

<file path=ppt/slides/slide3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741136" y="1293920"/>
            <a:ext cx="6542842" cy="42701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93536" y="1446320"/>
            <a:ext cx="6239832" cy="3976285"/>
          </a:xfrm>
          <a:prstGeom prst="ellipse">
            <a:avLst/>
          </a:prstGeom>
          <a:noFill/>
          <a:ln w="41275">
            <a:solidFill>
              <a:srgbClr val="3A61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08228" y="2634725"/>
            <a:ext cx="4519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09524" y="3813283"/>
            <a:ext cx="5679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75065" y="1689624"/>
            <a:ext cx="2948212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800" dirty="0">
                <a:solidFill>
                  <a:srgbClr val="3A6166"/>
                </a:solidFill>
                <a:cs typeface="+mn-ea"/>
                <a:sym typeface="+mn-lt"/>
              </a:rPr>
              <a:t>PART 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40922" y="1650874"/>
            <a:ext cx="4016099" cy="4488024"/>
          </a:xfrm>
          <a:prstGeom prst="rect">
            <a:avLst/>
          </a:prstGeom>
          <a:solidFill>
            <a:srgbClr val="3A6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请输入标题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9532" y="1650874"/>
            <a:ext cx="3565450" cy="448802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69515" y="2831805"/>
            <a:ext cx="1903438" cy="253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Please enter text</a:t>
            </a: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11470" y="2415007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034421" y="3215260"/>
            <a:ext cx="3460894" cy="19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Please enter text Please enter text Please enter text 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Please enter text Please enter text Please enter text Please enter text </a:t>
            </a:r>
          </a:p>
        </p:txBody>
      </p:sp>
      <p:sp>
        <p:nvSpPr>
          <p:cNvPr id="9" name="椭圆 8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/>
      <p:bldP spid="7" grpId="0" bldLvl="0"/>
    </p:bldLst>
  </p:timing>
</p:sld>
</file>

<file path=ppt/slides/slide5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请输入标题</a:t>
            </a:r>
          </a:p>
        </p:txBody>
      </p:sp>
      <p:sp>
        <p:nvSpPr>
          <p:cNvPr id="5" name="椭圆 4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68094" y="2281495"/>
            <a:ext cx="4997271" cy="3945885"/>
          </a:xfrm>
          <a:prstGeom prst="rect">
            <a:avLst/>
          </a:prstGeom>
          <a:solidFill>
            <a:srgbClr val="3A6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6035" y="1709710"/>
            <a:ext cx="4371489" cy="379381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177734" y="3191357"/>
            <a:ext cx="1903438" cy="253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Please enter text</a:t>
            </a: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2088" y="2652240"/>
            <a:ext cx="2938611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12087" y="4779618"/>
            <a:ext cx="2938611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40922" y="2201675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30748" y="4238033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9" grpId="0" bldLvl="0"/>
      <p:bldP spid="10" grpId="0" bldLvl="0"/>
      <p:bldP spid="11" grpId="0" bldLvl="0"/>
      <p:bldP spid="12" grpId="0" bldLvl="0"/>
    </p:bldLst>
  </p:timing>
</p:sld>
</file>

<file path=ppt/slides/slide6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双波形 6"/>
          <p:cNvSpPr/>
          <p:nvPr/>
        </p:nvSpPr>
        <p:spPr>
          <a:xfrm>
            <a:off x="-300857" y="4507109"/>
            <a:ext cx="13114282" cy="3767965"/>
          </a:xfrm>
          <a:prstGeom prst="doubleWave">
            <a:avLst>
              <a:gd name="adj1" fmla="val 7479"/>
              <a:gd name="adj2" fmla="val -180"/>
            </a:avLst>
          </a:prstGeom>
          <a:solidFill>
            <a:srgbClr val="3A6166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723717" y="2002206"/>
            <a:ext cx="1277082" cy="1277082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03413" y="2002206"/>
            <a:ext cx="1277082" cy="1277082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160115" y="2025331"/>
            <a:ext cx="1277082" cy="1277082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36437" y="2384917"/>
            <a:ext cx="497749" cy="497749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103"/>
          <p:cNvSpPr>
            <a:spLocks noEditPoints="1"/>
          </p:cNvSpPr>
          <p:nvPr/>
        </p:nvSpPr>
        <p:spPr bwMode="auto">
          <a:xfrm>
            <a:off x="5861559" y="2344635"/>
            <a:ext cx="356343" cy="524723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63"/>
          <p:cNvSpPr>
            <a:spLocks noEditPoints="1"/>
          </p:cNvSpPr>
          <p:nvPr/>
        </p:nvSpPr>
        <p:spPr bwMode="auto">
          <a:xfrm>
            <a:off x="8563748" y="2439304"/>
            <a:ext cx="524359" cy="381634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37050" y="353135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工作内容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14522" y="353135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工作内容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73448" y="353135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工作内容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60990" y="5470549"/>
            <a:ext cx="7562873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Please enter text Please enter text Please enter text Please enter text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请输入标题</a:t>
            </a:r>
          </a:p>
        </p:txBody>
      </p:sp>
      <p:sp>
        <p:nvSpPr>
          <p:cNvPr id="19" name="椭圆 18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bldLvl="0"/>
      <p:bldP spid="15" grpId="0" bldLvl="0"/>
      <p:bldP spid="16" grpId="0" bldLvl="0"/>
      <p:bldP spid="17" grpId="0" bldLvl="0"/>
    </p:bldLst>
  </p:timing>
</p:sld>
</file>

<file path=ppt/slides/slide7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583324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双波形 2"/>
          <p:cNvSpPr/>
          <p:nvPr/>
        </p:nvSpPr>
        <p:spPr>
          <a:xfrm>
            <a:off x="-300857" y="4507109"/>
            <a:ext cx="13114282" cy="3767965"/>
          </a:xfrm>
          <a:prstGeom prst="doubleWave">
            <a:avLst>
              <a:gd name="adj1" fmla="val 7479"/>
              <a:gd name="adj2" fmla="val -18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60990" y="5470549"/>
            <a:ext cx="7562873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Please enter text Please enter text Please enter text </a:t>
            </a:r>
          </a:p>
        </p:txBody>
      </p:sp>
      <p:sp>
        <p:nvSpPr>
          <p:cNvPr id="10" name="Text Placeholder 3"/>
          <p:cNvSpPr txBox="1"/>
          <p:nvPr/>
        </p:nvSpPr>
        <p:spPr>
          <a:xfrm>
            <a:off x="1691551" y="1906608"/>
            <a:ext cx="3817430" cy="179748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828800" rt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2400" b="1" kern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There are many variations of passages of lorem ipsum available, but the majority have suffered .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There are many variations of passages of lorem ipsum available, but the majority have suffered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7200531" y="1906608"/>
            <a:ext cx="3817430" cy="179748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828800" rt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2400" b="1" kern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There are many variations of passages of lorem ipsum available, but the majority have suffered .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There are many variations of passages of lorem ipsum available, but the majority have suffered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请输入标题</a:t>
            </a:r>
          </a:p>
        </p:txBody>
      </p:sp>
      <p:sp>
        <p:nvSpPr>
          <p:cNvPr id="9" name="椭圆 8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/>
      <p:bldP spid="10" grpId="0"/>
      <p:bldP spid="11" grpId="0"/>
    </p:bldLst>
  </p:timing>
</p:sld>
</file>

<file path=ppt/slides/slide8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741136" y="1293920"/>
            <a:ext cx="6542842" cy="42701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93536" y="1446320"/>
            <a:ext cx="6239832" cy="3976285"/>
          </a:xfrm>
          <a:prstGeom prst="ellipse">
            <a:avLst/>
          </a:prstGeom>
          <a:noFill/>
          <a:ln w="41275">
            <a:solidFill>
              <a:srgbClr val="3A61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08228" y="2612954"/>
            <a:ext cx="4519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09524" y="3813283"/>
            <a:ext cx="5679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Loem ipsum dolor sameman tanam casectetur adipiscing elit tamam dalam qoue sampe. dolor sameman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75065" y="1689624"/>
            <a:ext cx="2948212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800" dirty="0">
                <a:solidFill>
                  <a:srgbClr val="3A6166"/>
                </a:solidFill>
                <a:cs typeface="+mn-ea"/>
                <a:sym typeface="+mn-lt"/>
              </a:rPr>
              <a:t>PART 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8401" y="1761067"/>
            <a:ext cx="7384262" cy="4283884"/>
            <a:chOff x="1168401" y="1761067"/>
            <a:chExt cx="7384262" cy="428388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3" name="矩形 2"/>
            <p:cNvSpPr/>
            <p:nvPr/>
          </p:nvSpPr>
          <p:spPr>
            <a:xfrm>
              <a:off x="1168401" y="1761067"/>
              <a:ext cx="2007929" cy="1854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168401" y="4190753"/>
              <a:ext cx="2007929" cy="1854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544734" y="1761067"/>
              <a:ext cx="2007929" cy="1854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544734" y="4190753"/>
              <a:ext cx="2007929" cy="1854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425190" y="2628867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17265" y="2205322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34988" y="5028836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27063" y="4605291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14799" y="2611934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806874" y="2188389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806874" y="5054489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898949" y="463094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请输入标题</a:t>
            </a:r>
          </a:p>
        </p:txBody>
      </p:sp>
      <p:sp>
        <p:nvSpPr>
          <p:cNvPr id="16" name="椭圆 15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/>
      <p:bldP spid="9" grpId="0" bldLvl="0"/>
      <p:bldP spid="10" grpId="0" bldLvl="0"/>
      <p:bldP spid="11" grpId="0" bldLvl="0"/>
      <p:bldP spid="12" grpId="0" bldLvl="0"/>
      <p:bldP spid="13" grpId="0" bldLvl="0"/>
      <p:bldP spid="14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年终总结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4tonwi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4tonwi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1711</Words>
  <Application>Microsoft Office PowerPoint</Application>
  <PresentationFormat>宽屏</PresentationFormat>
  <Paragraphs>212</Paragraphs>
  <Slides>26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仓耳青禾体-谷力 W05</vt:lpstr>
      <vt:lpstr>等线</vt:lpstr>
      <vt:lpstr>微软雅黑</vt:lpstr>
      <vt:lpstr>印品天逸黑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>第一PPT</dc:creator>
  <cp:keywords>www.1ppt.com</cp:keywords>
  <dc:description>www.1ppt.com</dc:description>
  <cp:lastModifiedBy>Administrator</cp:lastModifiedBy>
  <cp:revision>110</cp:revision>
  <dcterms:created xsi:type="dcterms:W3CDTF">2019-06-11T09:29:00Z</dcterms:created>
  <dcterms:modified xsi:type="dcterms:W3CDTF">2023-12-20T07:45:38Z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B9C1E26E68064A188EE03E7361FFE03A_12</vt:lpwstr>
  </property>
  <property fmtid="{D5CDD505-2E9C-101B-9397-08002B2CF9AE}" pid="3" name="KSOProductBuildVer">
    <vt:lpwstr>2052-12.1.0.15374</vt:lpwstr>
  </property>
</Properties>
</file>