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6" r:id="rId3"/>
    <p:sldId id="260" r:id="rId4"/>
    <p:sldId id="265" r:id="rId5"/>
    <p:sldId id="268" r:id="rId6"/>
    <p:sldId id="269" r:id="rId7"/>
    <p:sldId id="275" r:id="rId8"/>
    <p:sldId id="273" r:id="rId9"/>
    <p:sldId id="272" r:id="rId10"/>
    <p:sldId id="271" r:id="rId11"/>
    <p:sldId id="274" r:id="rId12"/>
    <p:sldId id="270" r:id="rId13"/>
    <p:sldId id="27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7" Type="http://schemas.openxmlformats.org/officeDocument/2006/relationships/tags" Target="../tags/tag64.xml"/><Relationship Id="rId66" Type="http://schemas.openxmlformats.org/officeDocument/2006/relationships/tags" Target="../tags/tag63.xml"/><Relationship Id="rId65" Type="http://schemas.openxmlformats.org/officeDocument/2006/relationships/tags" Target="../tags/tag62.xml"/><Relationship Id="rId64" Type="http://schemas.openxmlformats.org/officeDocument/2006/relationships/tags" Target="../tags/tag61.xml"/><Relationship Id="rId63" Type="http://schemas.openxmlformats.org/officeDocument/2006/relationships/tags" Target="../tags/tag60.xml"/><Relationship Id="rId62" Type="http://schemas.openxmlformats.org/officeDocument/2006/relationships/tags" Target="../tags/tag59.xml"/><Relationship Id="rId61" Type="http://schemas.openxmlformats.org/officeDocument/2006/relationships/tags" Target="../tags/tag58.xml"/><Relationship Id="rId60" Type="http://schemas.openxmlformats.org/officeDocument/2006/relationships/tags" Target="../tags/tag57.xml"/><Relationship Id="rId6" Type="http://schemas.openxmlformats.org/officeDocument/2006/relationships/tags" Target="../tags/tag3.xml"/><Relationship Id="rId59" Type="http://schemas.openxmlformats.org/officeDocument/2006/relationships/tags" Target="../tags/tag56.xml"/><Relationship Id="rId58" Type="http://schemas.openxmlformats.org/officeDocument/2006/relationships/tags" Target="../tags/tag55.xml"/><Relationship Id="rId57" Type="http://schemas.openxmlformats.org/officeDocument/2006/relationships/tags" Target="../tags/tag54.xml"/><Relationship Id="rId56" Type="http://schemas.openxmlformats.org/officeDocument/2006/relationships/tags" Target="../tags/tag53.xml"/><Relationship Id="rId55" Type="http://schemas.openxmlformats.org/officeDocument/2006/relationships/tags" Target="../tags/tag52.xml"/><Relationship Id="rId54" Type="http://schemas.openxmlformats.org/officeDocument/2006/relationships/tags" Target="../tags/tag51.xml"/><Relationship Id="rId53" Type="http://schemas.openxmlformats.org/officeDocument/2006/relationships/tags" Target="../tags/tag50.xml"/><Relationship Id="rId52" Type="http://schemas.openxmlformats.org/officeDocument/2006/relationships/tags" Target="../tags/tag49.xml"/><Relationship Id="rId51" Type="http://schemas.openxmlformats.org/officeDocument/2006/relationships/tags" Target="../tags/tag48.xml"/><Relationship Id="rId50" Type="http://schemas.openxmlformats.org/officeDocument/2006/relationships/tags" Target="../tags/tag47.xml"/><Relationship Id="rId5" Type="http://schemas.openxmlformats.org/officeDocument/2006/relationships/tags" Target="../tags/tag2.xml"/><Relationship Id="rId49" Type="http://schemas.openxmlformats.org/officeDocument/2006/relationships/tags" Target="../tags/tag46.xml"/><Relationship Id="rId48" Type="http://schemas.openxmlformats.org/officeDocument/2006/relationships/tags" Target="../tags/tag45.xml"/><Relationship Id="rId47" Type="http://schemas.openxmlformats.org/officeDocument/2006/relationships/tags" Target="../tags/tag44.xml"/><Relationship Id="rId46" Type="http://schemas.openxmlformats.org/officeDocument/2006/relationships/tags" Target="../tags/tag43.xml"/><Relationship Id="rId45" Type="http://schemas.openxmlformats.org/officeDocument/2006/relationships/tags" Target="../tags/tag42.xml"/><Relationship Id="rId44" Type="http://schemas.openxmlformats.org/officeDocument/2006/relationships/tags" Target="../tags/tag41.xml"/><Relationship Id="rId43" Type="http://schemas.openxmlformats.org/officeDocument/2006/relationships/tags" Target="../tags/tag40.xml"/><Relationship Id="rId42" Type="http://schemas.openxmlformats.org/officeDocument/2006/relationships/tags" Target="../tags/tag39.xml"/><Relationship Id="rId41" Type="http://schemas.openxmlformats.org/officeDocument/2006/relationships/tags" Target="../tags/tag38.xml"/><Relationship Id="rId40" Type="http://schemas.openxmlformats.org/officeDocument/2006/relationships/tags" Target="../tags/tag37.xml"/><Relationship Id="rId4" Type="http://schemas.openxmlformats.org/officeDocument/2006/relationships/image" Target="../media/image2.svg"/><Relationship Id="rId39" Type="http://schemas.openxmlformats.org/officeDocument/2006/relationships/tags" Target="../tags/tag36.xml"/><Relationship Id="rId38" Type="http://schemas.openxmlformats.org/officeDocument/2006/relationships/tags" Target="../tags/tag35.xml"/><Relationship Id="rId37" Type="http://schemas.openxmlformats.org/officeDocument/2006/relationships/tags" Target="../tags/tag34.xml"/><Relationship Id="rId36" Type="http://schemas.openxmlformats.org/officeDocument/2006/relationships/tags" Target="../tags/tag33.xml"/><Relationship Id="rId35" Type="http://schemas.openxmlformats.org/officeDocument/2006/relationships/tags" Target="../tags/tag32.xml"/><Relationship Id="rId34" Type="http://schemas.openxmlformats.org/officeDocument/2006/relationships/tags" Target="../tags/tag31.xml"/><Relationship Id="rId33" Type="http://schemas.openxmlformats.org/officeDocument/2006/relationships/tags" Target="../tags/tag30.xml"/><Relationship Id="rId32" Type="http://schemas.openxmlformats.org/officeDocument/2006/relationships/tags" Target="../tags/tag29.xml"/><Relationship Id="rId31" Type="http://schemas.openxmlformats.org/officeDocument/2006/relationships/tags" Target="../tags/tag28.xml"/><Relationship Id="rId30" Type="http://schemas.openxmlformats.org/officeDocument/2006/relationships/tags" Target="../tags/tag27.xml"/><Relationship Id="rId3" Type="http://schemas.openxmlformats.org/officeDocument/2006/relationships/image" Target="../media/image1.png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tags" Target="../tags/tag1.xml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0" Type="http://schemas.openxmlformats.org/officeDocument/2006/relationships/tags" Target="../tags/tag201.xml"/><Relationship Id="rId4" Type="http://schemas.openxmlformats.org/officeDocument/2006/relationships/image" Target="../media/image4.svg"/><Relationship Id="rId39" Type="http://schemas.openxmlformats.org/officeDocument/2006/relationships/tags" Target="../tags/tag200.xml"/><Relationship Id="rId38" Type="http://schemas.openxmlformats.org/officeDocument/2006/relationships/tags" Target="../tags/tag199.xml"/><Relationship Id="rId37" Type="http://schemas.openxmlformats.org/officeDocument/2006/relationships/tags" Target="../tags/tag198.xml"/><Relationship Id="rId36" Type="http://schemas.openxmlformats.org/officeDocument/2006/relationships/tags" Target="../tags/tag197.xml"/><Relationship Id="rId35" Type="http://schemas.openxmlformats.org/officeDocument/2006/relationships/tags" Target="../tags/tag196.xml"/><Relationship Id="rId34" Type="http://schemas.openxmlformats.org/officeDocument/2006/relationships/tags" Target="../tags/tag195.xml"/><Relationship Id="rId33" Type="http://schemas.openxmlformats.org/officeDocument/2006/relationships/tags" Target="../tags/tag194.xml"/><Relationship Id="rId32" Type="http://schemas.openxmlformats.org/officeDocument/2006/relationships/tags" Target="../tags/tag193.xml"/><Relationship Id="rId31" Type="http://schemas.openxmlformats.org/officeDocument/2006/relationships/tags" Target="../tags/tag192.xml"/><Relationship Id="rId30" Type="http://schemas.openxmlformats.org/officeDocument/2006/relationships/tags" Target="../tags/tag191.xml"/><Relationship Id="rId3" Type="http://schemas.openxmlformats.org/officeDocument/2006/relationships/image" Target="../media/image3.png"/><Relationship Id="rId29" Type="http://schemas.openxmlformats.org/officeDocument/2006/relationships/tags" Target="../tags/tag190.xml"/><Relationship Id="rId28" Type="http://schemas.openxmlformats.org/officeDocument/2006/relationships/tags" Target="../tags/tag189.xml"/><Relationship Id="rId27" Type="http://schemas.openxmlformats.org/officeDocument/2006/relationships/tags" Target="../tags/tag188.xml"/><Relationship Id="rId26" Type="http://schemas.openxmlformats.org/officeDocument/2006/relationships/tags" Target="../tags/tag187.xml"/><Relationship Id="rId25" Type="http://schemas.openxmlformats.org/officeDocument/2006/relationships/tags" Target="../tags/tag186.xml"/><Relationship Id="rId24" Type="http://schemas.openxmlformats.org/officeDocument/2006/relationships/tags" Target="../tags/tag185.xml"/><Relationship Id="rId23" Type="http://schemas.openxmlformats.org/officeDocument/2006/relationships/tags" Target="../tags/tag184.xml"/><Relationship Id="rId22" Type="http://schemas.openxmlformats.org/officeDocument/2006/relationships/tags" Target="../tags/tag183.xml"/><Relationship Id="rId21" Type="http://schemas.openxmlformats.org/officeDocument/2006/relationships/tags" Target="../tags/tag182.xml"/><Relationship Id="rId20" Type="http://schemas.openxmlformats.org/officeDocument/2006/relationships/tags" Target="../tags/tag181.xml"/><Relationship Id="rId2" Type="http://schemas.openxmlformats.org/officeDocument/2006/relationships/tags" Target="../tags/tag165.xml"/><Relationship Id="rId19" Type="http://schemas.openxmlformats.org/officeDocument/2006/relationships/tags" Target="../tags/tag180.xml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tags" Target="../tags/tag177.xml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3" Type="http://schemas.openxmlformats.org/officeDocument/2006/relationships/tags" Target="../tags/tag101.xml"/><Relationship Id="rId32" Type="http://schemas.openxmlformats.org/officeDocument/2006/relationships/tags" Target="../tags/tag100.xml"/><Relationship Id="rId31" Type="http://schemas.openxmlformats.org/officeDocument/2006/relationships/tags" Target="../tags/tag99.xml"/><Relationship Id="rId30" Type="http://schemas.openxmlformats.org/officeDocument/2006/relationships/tags" Target="../tags/tag98.xml"/><Relationship Id="rId3" Type="http://schemas.openxmlformats.org/officeDocument/2006/relationships/tags" Target="../tags/tag71.xml"/><Relationship Id="rId29" Type="http://schemas.openxmlformats.org/officeDocument/2006/relationships/tags" Target="../tags/tag97.xml"/><Relationship Id="rId28" Type="http://schemas.openxmlformats.org/officeDocument/2006/relationships/tags" Target="../tags/tag96.xml"/><Relationship Id="rId27" Type="http://schemas.openxmlformats.org/officeDocument/2006/relationships/tags" Target="../tags/tag95.xml"/><Relationship Id="rId26" Type="http://schemas.openxmlformats.org/officeDocument/2006/relationships/tags" Target="../tags/tag94.xml"/><Relationship Id="rId25" Type="http://schemas.openxmlformats.org/officeDocument/2006/relationships/tags" Target="../tags/tag93.xml"/><Relationship Id="rId24" Type="http://schemas.openxmlformats.org/officeDocument/2006/relationships/tags" Target="../tags/tag92.xml"/><Relationship Id="rId23" Type="http://schemas.openxmlformats.org/officeDocument/2006/relationships/tags" Target="../tags/tag91.xml"/><Relationship Id="rId22" Type="http://schemas.openxmlformats.org/officeDocument/2006/relationships/tags" Target="../tags/tag90.xml"/><Relationship Id="rId21" Type="http://schemas.openxmlformats.org/officeDocument/2006/relationships/tags" Target="../tags/tag89.xml"/><Relationship Id="rId20" Type="http://schemas.openxmlformats.org/officeDocument/2006/relationships/tags" Target="../tags/tag88.xml"/><Relationship Id="rId2" Type="http://schemas.openxmlformats.org/officeDocument/2006/relationships/tags" Target="../tags/tag70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4" Type="http://schemas.openxmlformats.org/officeDocument/2006/relationships/tags" Target="../tags/tag134.xml"/><Relationship Id="rId33" Type="http://schemas.openxmlformats.org/officeDocument/2006/relationships/tags" Target="../tags/tag133.xml"/><Relationship Id="rId32" Type="http://schemas.openxmlformats.org/officeDocument/2006/relationships/tags" Target="../tags/tag132.xml"/><Relationship Id="rId31" Type="http://schemas.openxmlformats.org/officeDocument/2006/relationships/tags" Target="../tags/tag131.xml"/><Relationship Id="rId30" Type="http://schemas.openxmlformats.org/officeDocument/2006/relationships/tags" Target="../tags/tag130.xml"/><Relationship Id="rId3" Type="http://schemas.openxmlformats.org/officeDocument/2006/relationships/tags" Target="../tags/tag103.xml"/><Relationship Id="rId29" Type="http://schemas.openxmlformats.org/officeDocument/2006/relationships/tags" Target="../tags/tag129.xml"/><Relationship Id="rId28" Type="http://schemas.openxmlformats.org/officeDocument/2006/relationships/tags" Target="../tags/tag128.xml"/><Relationship Id="rId27" Type="http://schemas.openxmlformats.org/officeDocument/2006/relationships/tags" Target="../tags/tag127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tags" Target="../tags/tag120.xml"/><Relationship Id="rId2" Type="http://schemas.openxmlformats.org/officeDocument/2006/relationships/tags" Target="../tags/tag102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CG41N126607681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764" y="0"/>
            <a:ext cx="1888015" cy="3047113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>
            <p:custDataLst>
              <p:tags r:id="rId5"/>
            </p:custDataLst>
          </p:nvPr>
        </p:nvCxnSpPr>
        <p:spPr>
          <a:xfrm>
            <a:off x="558800" y="6527800"/>
            <a:ext cx="95631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: 形状 10"/>
          <p:cNvSpPr/>
          <p:nvPr userDrawn="1">
            <p:custDataLst>
              <p:tags r:id="rId6"/>
            </p:custDataLst>
          </p:nvPr>
        </p:nvSpPr>
        <p:spPr>
          <a:xfrm>
            <a:off x="9924197" y="4948805"/>
            <a:ext cx="1886803" cy="1911735"/>
          </a:xfrm>
          <a:custGeom>
            <a:avLst/>
            <a:gdLst>
              <a:gd name="connsiteX0" fmla="*/ 1924435 w 1924435"/>
              <a:gd name="connsiteY0" fmla="*/ 1924435 h 1924435"/>
              <a:gd name="connsiteX1" fmla="*/ 0 w 1924435"/>
              <a:gd name="connsiteY1" fmla="*/ 1924435 h 1924435"/>
              <a:gd name="connsiteX2" fmla="*/ 0 w 1924435"/>
              <a:gd name="connsiteY2" fmla="*/ 962218 h 1924435"/>
              <a:gd name="connsiteX3" fmla="*/ 962218 w 1924435"/>
              <a:gd name="connsiteY3" fmla="*/ 0 h 1924435"/>
              <a:gd name="connsiteX4" fmla="*/ 962218 w 1924435"/>
              <a:gd name="connsiteY4" fmla="*/ 0 h 1924435"/>
              <a:gd name="connsiteX5" fmla="*/ 1924435 w 1924435"/>
              <a:gd name="connsiteY5" fmla="*/ 962218 h 1924435"/>
              <a:gd name="connsiteX6" fmla="*/ 1924435 w 1924435"/>
              <a:gd name="connsiteY6" fmla="*/ 1924435 h 19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4435" h="1924435">
                <a:moveTo>
                  <a:pt x="1924435" y="1924435"/>
                </a:moveTo>
                <a:lnTo>
                  <a:pt x="0" y="1924435"/>
                </a:lnTo>
                <a:lnTo>
                  <a:pt x="0" y="962218"/>
                </a:lnTo>
                <a:cubicBezTo>
                  <a:pt x="0" y="430944"/>
                  <a:pt x="430944" y="0"/>
                  <a:pt x="962218" y="0"/>
                </a:cubicBezTo>
                <a:lnTo>
                  <a:pt x="962218" y="0"/>
                </a:lnTo>
                <a:cubicBezTo>
                  <a:pt x="1493491" y="0"/>
                  <a:pt x="1924435" y="430944"/>
                  <a:pt x="1924435" y="962218"/>
                </a:cubicBezTo>
                <a:lnTo>
                  <a:pt x="1924435" y="19244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7"/>
            </p:custDataLst>
          </p:nvPr>
        </p:nvSpPr>
        <p:spPr>
          <a:xfrm>
            <a:off x="0" y="5696299"/>
            <a:ext cx="1161701" cy="1161701"/>
          </a:xfrm>
          <a:custGeom>
            <a:avLst/>
            <a:gdLst>
              <a:gd name="connsiteX0" fmla="*/ 1161702 w 1161701"/>
              <a:gd name="connsiteY0" fmla="*/ 1161702 h 1161701"/>
              <a:gd name="connsiteX1" fmla="*/ 0 w 1161701"/>
              <a:gd name="connsiteY1" fmla="*/ 1161702 h 1161701"/>
              <a:gd name="connsiteX2" fmla="*/ 0 w 1161701"/>
              <a:gd name="connsiteY2" fmla="*/ 0 h 1161701"/>
              <a:gd name="connsiteX3" fmla="*/ 0 w 1161701"/>
              <a:gd name="connsiteY3" fmla="*/ 0 h 1161701"/>
              <a:gd name="connsiteX4" fmla="*/ 1161702 w 1161701"/>
              <a:gd name="connsiteY4" fmla="*/ 1161702 h 1161701"/>
              <a:gd name="connsiteX5" fmla="*/ 1161702 w 1161701"/>
              <a:gd name="connsiteY5" fmla="*/ 1161702 h 116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701" h="1161701">
                <a:moveTo>
                  <a:pt x="1161702" y="1161702"/>
                </a:moveTo>
                <a:lnTo>
                  <a:pt x="0" y="1161702"/>
                </a:lnTo>
                <a:lnTo>
                  <a:pt x="0" y="0"/>
                </a:lnTo>
                <a:lnTo>
                  <a:pt x="0" y="0"/>
                </a:lnTo>
                <a:cubicBezTo>
                  <a:pt x="641576" y="0"/>
                  <a:pt x="1161702" y="520126"/>
                  <a:pt x="1161702" y="1161702"/>
                </a:cubicBezTo>
                <a:lnTo>
                  <a:pt x="1161702" y="1161702"/>
                </a:ln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8"/>
            </p:custDataLst>
          </p:nvPr>
        </p:nvSpPr>
        <p:spPr>
          <a:xfrm>
            <a:off x="866592" y="4689266"/>
            <a:ext cx="1515694" cy="757847"/>
          </a:xfrm>
          <a:custGeom>
            <a:avLst/>
            <a:gdLst>
              <a:gd name="connsiteX0" fmla="*/ 938749 w 1877497"/>
              <a:gd name="connsiteY0" fmla="*/ 938749 h 938748"/>
              <a:gd name="connsiteX1" fmla="*/ 1877498 w 1877497"/>
              <a:gd name="connsiteY1" fmla="*/ 0 h 938748"/>
              <a:gd name="connsiteX2" fmla="*/ 0 w 1877497"/>
              <a:gd name="connsiteY2" fmla="*/ 0 h 938748"/>
              <a:gd name="connsiteX3" fmla="*/ 938749 w 1877497"/>
              <a:gd name="connsiteY3" fmla="*/ 938749 h 93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7497" h="938748">
                <a:moveTo>
                  <a:pt x="938749" y="938749"/>
                </a:moveTo>
                <a:cubicBezTo>
                  <a:pt x="1457114" y="938749"/>
                  <a:pt x="1877498" y="518366"/>
                  <a:pt x="1877498" y="0"/>
                </a:cubicBezTo>
                <a:lnTo>
                  <a:pt x="0" y="0"/>
                </a:lnTo>
                <a:cubicBezTo>
                  <a:pt x="0" y="518366"/>
                  <a:pt x="420383" y="938749"/>
                  <a:pt x="938749" y="93874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9"/>
            </p:custDataLst>
          </p:nvPr>
        </p:nvSpPr>
        <p:spPr>
          <a:xfrm>
            <a:off x="762000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17" name="任意多边形: 形状 16"/>
          <p:cNvSpPr/>
          <p:nvPr userDrawn="1">
            <p:custDataLst>
              <p:tags r:id="rId10"/>
            </p:custDataLst>
          </p:nvPr>
        </p:nvSpPr>
        <p:spPr>
          <a:xfrm>
            <a:off x="900430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19" name="任意多边形: 形状 18"/>
          <p:cNvSpPr/>
          <p:nvPr userDrawn="1">
            <p:custDataLst>
              <p:tags r:id="rId11"/>
            </p:custDataLst>
          </p:nvPr>
        </p:nvSpPr>
        <p:spPr>
          <a:xfrm>
            <a:off x="1038225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1" name="任意多边形: 形状 20"/>
          <p:cNvSpPr/>
          <p:nvPr userDrawn="1">
            <p:custDataLst>
              <p:tags r:id="rId12"/>
            </p:custDataLst>
          </p:nvPr>
        </p:nvSpPr>
        <p:spPr>
          <a:xfrm>
            <a:off x="1176655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2" name="任意多边形: 形状 21"/>
          <p:cNvSpPr/>
          <p:nvPr userDrawn="1">
            <p:custDataLst>
              <p:tags r:id="rId13"/>
            </p:custDataLst>
          </p:nvPr>
        </p:nvSpPr>
        <p:spPr>
          <a:xfrm>
            <a:off x="1315085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3" name="任意多边形: 形状 22"/>
          <p:cNvSpPr/>
          <p:nvPr userDrawn="1">
            <p:custDataLst>
              <p:tags r:id="rId14"/>
            </p:custDataLst>
          </p:nvPr>
        </p:nvSpPr>
        <p:spPr>
          <a:xfrm>
            <a:off x="1453515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15"/>
            </p:custDataLst>
          </p:nvPr>
        </p:nvSpPr>
        <p:spPr>
          <a:xfrm>
            <a:off x="762000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6" name="任意多边形: 形状 25"/>
          <p:cNvSpPr/>
          <p:nvPr userDrawn="1">
            <p:custDataLst>
              <p:tags r:id="rId16"/>
            </p:custDataLst>
          </p:nvPr>
        </p:nvSpPr>
        <p:spPr>
          <a:xfrm>
            <a:off x="900430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7" name="任意多边形: 形状 26"/>
          <p:cNvSpPr/>
          <p:nvPr userDrawn="1">
            <p:custDataLst>
              <p:tags r:id="rId17"/>
            </p:custDataLst>
          </p:nvPr>
        </p:nvSpPr>
        <p:spPr>
          <a:xfrm>
            <a:off x="1038225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18"/>
            </p:custDataLst>
          </p:nvPr>
        </p:nvSpPr>
        <p:spPr>
          <a:xfrm>
            <a:off x="1176655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9" name="任意多边形: 形状 28"/>
          <p:cNvSpPr/>
          <p:nvPr userDrawn="1">
            <p:custDataLst>
              <p:tags r:id="rId19"/>
            </p:custDataLst>
          </p:nvPr>
        </p:nvSpPr>
        <p:spPr>
          <a:xfrm>
            <a:off x="1315085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20"/>
            </p:custDataLst>
          </p:nvPr>
        </p:nvSpPr>
        <p:spPr>
          <a:xfrm>
            <a:off x="1453515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21"/>
            </p:custDataLst>
          </p:nvPr>
        </p:nvSpPr>
        <p:spPr>
          <a:xfrm>
            <a:off x="762000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2" name="任意多边形: 形状 31"/>
          <p:cNvSpPr/>
          <p:nvPr userDrawn="1">
            <p:custDataLst>
              <p:tags r:id="rId22"/>
            </p:custDataLst>
          </p:nvPr>
        </p:nvSpPr>
        <p:spPr>
          <a:xfrm>
            <a:off x="900430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3" name="任意多边形: 形状 32"/>
          <p:cNvSpPr/>
          <p:nvPr userDrawn="1">
            <p:custDataLst>
              <p:tags r:id="rId23"/>
            </p:custDataLst>
          </p:nvPr>
        </p:nvSpPr>
        <p:spPr>
          <a:xfrm>
            <a:off x="1038225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4" name="任意多边形: 形状 33"/>
          <p:cNvSpPr/>
          <p:nvPr userDrawn="1">
            <p:custDataLst>
              <p:tags r:id="rId24"/>
            </p:custDataLst>
          </p:nvPr>
        </p:nvSpPr>
        <p:spPr>
          <a:xfrm>
            <a:off x="1176655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5" name="任意多边形: 形状 34"/>
          <p:cNvSpPr/>
          <p:nvPr userDrawn="1">
            <p:custDataLst>
              <p:tags r:id="rId25"/>
            </p:custDataLst>
          </p:nvPr>
        </p:nvSpPr>
        <p:spPr>
          <a:xfrm>
            <a:off x="1315085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6" name="任意多边形: 形状 35"/>
          <p:cNvSpPr/>
          <p:nvPr userDrawn="1">
            <p:custDataLst>
              <p:tags r:id="rId26"/>
            </p:custDataLst>
          </p:nvPr>
        </p:nvSpPr>
        <p:spPr>
          <a:xfrm>
            <a:off x="1453515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7" name="任意多边形: 形状 36"/>
          <p:cNvSpPr/>
          <p:nvPr userDrawn="1">
            <p:custDataLst>
              <p:tags r:id="rId27"/>
            </p:custDataLst>
          </p:nvPr>
        </p:nvSpPr>
        <p:spPr>
          <a:xfrm>
            <a:off x="762000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8" name="任意多边形: 形状 37"/>
          <p:cNvSpPr/>
          <p:nvPr userDrawn="1">
            <p:custDataLst>
              <p:tags r:id="rId28"/>
            </p:custDataLst>
          </p:nvPr>
        </p:nvSpPr>
        <p:spPr>
          <a:xfrm>
            <a:off x="900430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9" name="任意多边形: 形状 38"/>
          <p:cNvSpPr/>
          <p:nvPr userDrawn="1">
            <p:custDataLst>
              <p:tags r:id="rId29"/>
            </p:custDataLst>
          </p:nvPr>
        </p:nvSpPr>
        <p:spPr>
          <a:xfrm>
            <a:off x="1038225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0" name="任意多边形: 形状 39"/>
          <p:cNvSpPr/>
          <p:nvPr userDrawn="1">
            <p:custDataLst>
              <p:tags r:id="rId30"/>
            </p:custDataLst>
          </p:nvPr>
        </p:nvSpPr>
        <p:spPr>
          <a:xfrm>
            <a:off x="1176655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1" name="任意多边形: 形状 40"/>
          <p:cNvSpPr/>
          <p:nvPr userDrawn="1">
            <p:custDataLst>
              <p:tags r:id="rId31"/>
            </p:custDataLst>
          </p:nvPr>
        </p:nvSpPr>
        <p:spPr>
          <a:xfrm>
            <a:off x="1315085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2" name="任意多边形: 形状 41"/>
          <p:cNvSpPr/>
          <p:nvPr userDrawn="1">
            <p:custDataLst>
              <p:tags r:id="rId32"/>
            </p:custDataLst>
          </p:nvPr>
        </p:nvSpPr>
        <p:spPr>
          <a:xfrm>
            <a:off x="1453515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cxnSp>
        <p:nvCxnSpPr>
          <p:cNvPr id="43" name="直接连接符 42"/>
          <p:cNvCxnSpPr/>
          <p:nvPr userDrawn="1">
            <p:custDataLst>
              <p:tags r:id="rId33"/>
            </p:custDataLst>
          </p:nvPr>
        </p:nvCxnSpPr>
        <p:spPr>
          <a:xfrm>
            <a:off x="2184400" y="838200"/>
            <a:ext cx="95631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任意多边形: 形状 43"/>
          <p:cNvSpPr/>
          <p:nvPr userDrawn="1">
            <p:custDataLst>
              <p:tags r:id="rId34"/>
            </p:custDataLst>
          </p:nvPr>
        </p:nvSpPr>
        <p:spPr>
          <a:xfrm>
            <a:off x="9381500" y="6334625"/>
            <a:ext cx="1046117" cy="523058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多边形: 形状 12"/>
          <p:cNvSpPr/>
          <p:nvPr userDrawn="1">
            <p:custDataLst>
              <p:tags r:id="rId35"/>
            </p:custDataLst>
          </p:nvPr>
        </p:nvSpPr>
        <p:spPr>
          <a:xfrm flipH="1">
            <a:off x="11188065" y="1419860"/>
            <a:ext cx="1003935" cy="2008505"/>
          </a:xfrm>
          <a:custGeom>
            <a:avLst/>
            <a:gdLst>
              <a:gd name="connsiteX0" fmla="*/ 1130019 w 1130018"/>
              <a:gd name="connsiteY0" fmla="*/ 1130019 h 2260037"/>
              <a:gd name="connsiteX1" fmla="*/ 0 w 1130018"/>
              <a:gd name="connsiteY1" fmla="*/ 0 h 2260037"/>
              <a:gd name="connsiteX2" fmla="*/ 0 w 1130018"/>
              <a:gd name="connsiteY2" fmla="*/ 2260038 h 2260037"/>
              <a:gd name="connsiteX3" fmla="*/ 1130019 w 1130018"/>
              <a:gd name="connsiteY3" fmla="*/ 1130019 h 22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18" h="2260037">
                <a:moveTo>
                  <a:pt x="1130019" y="1130019"/>
                </a:moveTo>
                <a:cubicBezTo>
                  <a:pt x="1130019" y="506044"/>
                  <a:pt x="623974" y="0"/>
                  <a:pt x="0" y="0"/>
                </a:cubicBezTo>
                <a:lnTo>
                  <a:pt x="0" y="2260038"/>
                </a:lnTo>
                <a:cubicBezTo>
                  <a:pt x="623974" y="2260038"/>
                  <a:pt x="1130019" y="1754287"/>
                  <a:pt x="1130019" y="1130019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81"/>
          <p:cNvSpPr/>
          <p:nvPr userDrawn="1">
            <p:custDataLst>
              <p:tags r:id="rId36"/>
            </p:custDataLst>
          </p:nvPr>
        </p:nvSpPr>
        <p:spPr>
          <a:xfrm>
            <a:off x="10956925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8" name="任意多边形: 形状 82"/>
          <p:cNvSpPr/>
          <p:nvPr userDrawn="1">
            <p:custDataLst>
              <p:tags r:id="rId37"/>
            </p:custDataLst>
          </p:nvPr>
        </p:nvSpPr>
        <p:spPr>
          <a:xfrm>
            <a:off x="11095355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9" name="任意多边形: 形状 83"/>
          <p:cNvSpPr/>
          <p:nvPr userDrawn="1">
            <p:custDataLst>
              <p:tags r:id="rId38"/>
            </p:custDataLst>
          </p:nvPr>
        </p:nvSpPr>
        <p:spPr>
          <a:xfrm>
            <a:off x="1123315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0" name="任意多边形: 形状 84"/>
          <p:cNvSpPr/>
          <p:nvPr userDrawn="1">
            <p:custDataLst>
              <p:tags r:id="rId39"/>
            </p:custDataLst>
          </p:nvPr>
        </p:nvSpPr>
        <p:spPr>
          <a:xfrm>
            <a:off x="1137158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1" name="任意多边形: 形状 85"/>
          <p:cNvSpPr/>
          <p:nvPr userDrawn="1">
            <p:custDataLst>
              <p:tags r:id="rId40"/>
            </p:custDataLst>
          </p:nvPr>
        </p:nvSpPr>
        <p:spPr>
          <a:xfrm>
            <a:off x="1151001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2" name="任意多边形: 形状 86"/>
          <p:cNvSpPr/>
          <p:nvPr userDrawn="1">
            <p:custDataLst>
              <p:tags r:id="rId41"/>
            </p:custDataLst>
          </p:nvPr>
        </p:nvSpPr>
        <p:spPr>
          <a:xfrm>
            <a:off x="1164844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3" name="任意多边形: 形状 87"/>
          <p:cNvSpPr/>
          <p:nvPr userDrawn="1">
            <p:custDataLst>
              <p:tags r:id="rId42"/>
            </p:custDataLst>
          </p:nvPr>
        </p:nvSpPr>
        <p:spPr>
          <a:xfrm>
            <a:off x="10956925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4" name="任意多边形: 形状 88"/>
          <p:cNvSpPr/>
          <p:nvPr userDrawn="1">
            <p:custDataLst>
              <p:tags r:id="rId43"/>
            </p:custDataLst>
          </p:nvPr>
        </p:nvSpPr>
        <p:spPr>
          <a:xfrm>
            <a:off x="11095355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5" name="任意多边形: 形状 89"/>
          <p:cNvSpPr/>
          <p:nvPr userDrawn="1">
            <p:custDataLst>
              <p:tags r:id="rId44"/>
            </p:custDataLst>
          </p:nvPr>
        </p:nvSpPr>
        <p:spPr>
          <a:xfrm>
            <a:off x="1123315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6" name="任意多边形: 形状 90"/>
          <p:cNvSpPr/>
          <p:nvPr userDrawn="1">
            <p:custDataLst>
              <p:tags r:id="rId45"/>
            </p:custDataLst>
          </p:nvPr>
        </p:nvSpPr>
        <p:spPr>
          <a:xfrm>
            <a:off x="1137158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7" name="任意多边形: 形状 91"/>
          <p:cNvSpPr/>
          <p:nvPr userDrawn="1">
            <p:custDataLst>
              <p:tags r:id="rId46"/>
            </p:custDataLst>
          </p:nvPr>
        </p:nvSpPr>
        <p:spPr>
          <a:xfrm>
            <a:off x="1151001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8" name="任意多边形: 形状 92"/>
          <p:cNvSpPr/>
          <p:nvPr userDrawn="1">
            <p:custDataLst>
              <p:tags r:id="rId47"/>
            </p:custDataLst>
          </p:nvPr>
        </p:nvSpPr>
        <p:spPr>
          <a:xfrm>
            <a:off x="1164844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9" name="任意多边形: 形状 93"/>
          <p:cNvSpPr/>
          <p:nvPr userDrawn="1">
            <p:custDataLst>
              <p:tags r:id="rId48"/>
            </p:custDataLst>
          </p:nvPr>
        </p:nvSpPr>
        <p:spPr>
          <a:xfrm>
            <a:off x="10956925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0" name="任意多边形: 形状 94"/>
          <p:cNvSpPr/>
          <p:nvPr userDrawn="1">
            <p:custDataLst>
              <p:tags r:id="rId49"/>
            </p:custDataLst>
          </p:nvPr>
        </p:nvSpPr>
        <p:spPr>
          <a:xfrm>
            <a:off x="11095355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1" name="任意多边形: 形状 95"/>
          <p:cNvSpPr/>
          <p:nvPr userDrawn="1">
            <p:custDataLst>
              <p:tags r:id="rId50"/>
            </p:custDataLst>
          </p:nvPr>
        </p:nvSpPr>
        <p:spPr>
          <a:xfrm>
            <a:off x="1123315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2" name="任意多边形: 形状 96"/>
          <p:cNvSpPr/>
          <p:nvPr userDrawn="1">
            <p:custDataLst>
              <p:tags r:id="rId51"/>
            </p:custDataLst>
          </p:nvPr>
        </p:nvSpPr>
        <p:spPr>
          <a:xfrm>
            <a:off x="1137158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3" name="任意多边形: 形状 97"/>
          <p:cNvSpPr/>
          <p:nvPr userDrawn="1">
            <p:custDataLst>
              <p:tags r:id="rId52"/>
            </p:custDataLst>
          </p:nvPr>
        </p:nvSpPr>
        <p:spPr>
          <a:xfrm>
            <a:off x="1151001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4" name="任意多边形: 形状 98"/>
          <p:cNvSpPr/>
          <p:nvPr userDrawn="1">
            <p:custDataLst>
              <p:tags r:id="rId53"/>
            </p:custDataLst>
          </p:nvPr>
        </p:nvSpPr>
        <p:spPr>
          <a:xfrm>
            <a:off x="1164844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5" name="任意多边形: 形状 99"/>
          <p:cNvSpPr/>
          <p:nvPr userDrawn="1">
            <p:custDataLst>
              <p:tags r:id="rId54"/>
            </p:custDataLst>
          </p:nvPr>
        </p:nvSpPr>
        <p:spPr>
          <a:xfrm>
            <a:off x="10956925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6" name="任意多边形: 形状 100"/>
          <p:cNvSpPr/>
          <p:nvPr userDrawn="1">
            <p:custDataLst>
              <p:tags r:id="rId55"/>
            </p:custDataLst>
          </p:nvPr>
        </p:nvSpPr>
        <p:spPr>
          <a:xfrm>
            <a:off x="11095355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7" name="任意多边形: 形状 101"/>
          <p:cNvSpPr/>
          <p:nvPr userDrawn="1">
            <p:custDataLst>
              <p:tags r:id="rId56"/>
            </p:custDataLst>
          </p:nvPr>
        </p:nvSpPr>
        <p:spPr>
          <a:xfrm>
            <a:off x="1123315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8" name="任意多边形: 形状 102"/>
          <p:cNvSpPr/>
          <p:nvPr userDrawn="1">
            <p:custDataLst>
              <p:tags r:id="rId57"/>
            </p:custDataLst>
          </p:nvPr>
        </p:nvSpPr>
        <p:spPr>
          <a:xfrm>
            <a:off x="1137158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9" name="任意多边形: 形状 103"/>
          <p:cNvSpPr/>
          <p:nvPr userDrawn="1">
            <p:custDataLst>
              <p:tags r:id="rId58"/>
            </p:custDataLst>
          </p:nvPr>
        </p:nvSpPr>
        <p:spPr>
          <a:xfrm>
            <a:off x="1151001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70" name="任意多边形: 形状 104"/>
          <p:cNvSpPr/>
          <p:nvPr userDrawn="1">
            <p:custDataLst>
              <p:tags r:id="rId59"/>
            </p:custDataLst>
          </p:nvPr>
        </p:nvSpPr>
        <p:spPr>
          <a:xfrm>
            <a:off x="1164844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0"/>
            </p:custDataLst>
          </p:nvPr>
        </p:nvSpPr>
        <p:spPr>
          <a:xfrm>
            <a:off x="838200" y="1656000"/>
            <a:ext cx="10515600" cy="18000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6600"/>
            </a:lvl1pPr>
          </a:lstStyle>
          <a:p>
            <a:r>
              <a:rPr lang="zh-CN" altLang="en-US" dirty="0"/>
              <a:t>单击添加文档标题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61"/>
            </p:custDataLst>
          </p:nvPr>
        </p:nvSpPr>
        <p:spPr>
          <a:xfrm>
            <a:off x="838200" y="3705186"/>
            <a:ext cx="10515600" cy="86681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2"/>
            </p:custDataLst>
          </p:nvPr>
        </p:nvSpPr>
        <p:spPr/>
        <p:txBody>
          <a:bodyPr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3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4"/>
            </p:custDataLst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65"/>
            </p:custDataLst>
          </p:nvPr>
        </p:nvSpPr>
        <p:spPr>
          <a:xfrm>
            <a:off x="4781641" y="4586170"/>
            <a:ext cx="2743200" cy="504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  <p:sp>
        <p:nvSpPr>
          <p:cNvPr id="74" name="文本占位符 9"/>
          <p:cNvSpPr>
            <a:spLocks noGrp="1"/>
          </p:cNvSpPr>
          <p:nvPr>
            <p:ph type="body" sz="quarter" idx="18" hasCustomPrompt="1"/>
            <p:custDataLst>
              <p:tags r:id="rId66"/>
            </p:custDataLst>
          </p:nvPr>
        </p:nvSpPr>
        <p:spPr>
          <a:xfrm>
            <a:off x="486770" y="330199"/>
            <a:ext cx="1546568" cy="504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zh-CN" altLang="en-US" dirty="0"/>
              <a:t>公司名占位符</a:t>
            </a:r>
            <a:endParaRPr lang="zh-CN" altLang="en-US" dirty="0"/>
          </a:p>
        </p:txBody>
      </p:sp>
      <p:sp>
        <p:nvSpPr>
          <p:cNvPr id="75" name="文本占位符 13"/>
          <p:cNvSpPr>
            <a:spLocks noGrp="1"/>
          </p:cNvSpPr>
          <p:nvPr>
            <p:ph type="body" sz="quarter" idx="14" hasCustomPrompt="1"/>
            <p:custDataLst>
              <p:tags r:id="rId67"/>
            </p:custDataLst>
          </p:nvPr>
        </p:nvSpPr>
        <p:spPr>
          <a:xfrm>
            <a:off x="8825231" y="326198"/>
            <a:ext cx="2880000" cy="504000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zh-CN" altLang="en-US" dirty="0"/>
              <a:t>日期时间占位符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CG41N126607681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764" y="0"/>
            <a:ext cx="1888015" cy="3047113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>
            <p:custDataLst>
              <p:tags r:id="rId5"/>
            </p:custDataLst>
          </p:nvPr>
        </p:nvCxnSpPr>
        <p:spPr>
          <a:xfrm>
            <a:off x="558800" y="6527800"/>
            <a:ext cx="95631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: 形状 10"/>
          <p:cNvSpPr/>
          <p:nvPr userDrawn="1">
            <p:custDataLst>
              <p:tags r:id="rId6"/>
            </p:custDataLst>
          </p:nvPr>
        </p:nvSpPr>
        <p:spPr>
          <a:xfrm>
            <a:off x="9845675" y="5245735"/>
            <a:ext cx="1585595" cy="1607185"/>
          </a:xfrm>
          <a:custGeom>
            <a:avLst/>
            <a:gdLst>
              <a:gd name="connsiteX0" fmla="*/ 1924435 w 1924435"/>
              <a:gd name="connsiteY0" fmla="*/ 1924435 h 1924435"/>
              <a:gd name="connsiteX1" fmla="*/ 0 w 1924435"/>
              <a:gd name="connsiteY1" fmla="*/ 1924435 h 1924435"/>
              <a:gd name="connsiteX2" fmla="*/ 0 w 1924435"/>
              <a:gd name="connsiteY2" fmla="*/ 962218 h 1924435"/>
              <a:gd name="connsiteX3" fmla="*/ 962218 w 1924435"/>
              <a:gd name="connsiteY3" fmla="*/ 0 h 1924435"/>
              <a:gd name="connsiteX4" fmla="*/ 962218 w 1924435"/>
              <a:gd name="connsiteY4" fmla="*/ 0 h 1924435"/>
              <a:gd name="connsiteX5" fmla="*/ 1924435 w 1924435"/>
              <a:gd name="connsiteY5" fmla="*/ 962218 h 1924435"/>
              <a:gd name="connsiteX6" fmla="*/ 1924435 w 1924435"/>
              <a:gd name="connsiteY6" fmla="*/ 1924435 h 19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4435" h="1924435">
                <a:moveTo>
                  <a:pt x="1924435" y="1924435"/>
                </a:moveTo>
                <a:lnTo>
                  <a:pt x="0" y="1924435"/>
                </a:lnTo>
                <a:lnTo>
                  <a:pt x="0" y="962218"/>
                </a:lnTo>
                <a:cubicBezTo>
                  <a:pt x="0" y="430944"/>
                  <a:pt x="430944" y="0"/>
                  <a:pt x="962218" y="0"/>
                </a:cubicBezTo>
                <a:lnTo>
                  <a:pt x="962218" y="0"/>
                </a:lnTo>
                <a:cubicBezTo>
                  <a:pt x="1493491" y="0"/>
                  <a:pt x="1924435" y="430944"/>
                  <a:pt x="1924435" y="962218"/>
                </a:cubicBezTo>
                <a:lnTo>
                  <a:pt x="1924435" y="1924435"/>
                </a:ln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7"/>
            </p:custDataLst>
          </p:nvPr>
        </p:nvSpPr>
        <p:spPr>
          <a:xfrm flipH="1">
            <a:off x="11099800" y="1419860"/>
            <a:ext cx="1092200" cy="2183765"/>
          </a:xfrm>
          <a:custGeom>
            <a:avLst/>
            <a:gdLst>
              <a:gd name="connsiteX0" fmla="*/ 1130019 w 1130018"/>
              <a:gd name="connsiteY0" fmla="*/ 1130019 h 2260037"/>
              <a:gd name="connsiteX1" fmla="*/ 0 w 1130018"/>
              <a:gd name="connsiteY1" fmla="*/ 0 h 2260037"/>
              <a:gd name="connsiteX2" fmla="*/ 0 w 1130018"/>
              <a:gd name="connsiteY2" fmla="*/ 2260038 h 2260037"/>
              <a:gd name="connsiteX3" fmla="*/ 1130019 w 1130018"/>
              <a:gd name="connsiteY3" fmla="*/ 1130019 h 22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18" h="2260037">
                <a:moveTo>
                  <a:pt x="1130019" y="1130019"/>
                </a:moveTo>
                <a:cubicBezTo>
                  <a:pt x="1130019" y="506044"/>
                  <a:pt x="623974" y="0"/>
                  <a:pt x="0" y="0"/>
                </a:cubicBezTo>
                <a:lnTo>
                  <a:pt x="0" y="2260038"/>
                </a:lnTo>
                <a:cubicBezTo>
                  <a:pt x="623974" y="2260038"/>
                  <a:pt x="1130019" y="1754287"/>
                  <a:pt x="1130019" y="1130019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8"/>
            </p:custDataLst>
          </p:nvPr>
        </p:nvSpPr>
        <p:spPr>
          <a:xfrm>
            <a:off x="10956925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16" name="任意多边形: 形状 15"/>
          <p:cNvSpPr/>
          <p:nvPr userDrawn="1">
            <p:custDataLst>
              <p:tags r:id="rId9"/>
            </p:custDataLst>
          </p:nvPr>
        </p:nvSpPr>
        <p:spPr>
          <a:xfrm>
            <a:off x="11095355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17" name="任意多边形: 形状 16"/>
          <p:cNvSpPr/>
          <p:nvPr userDrawn="1">
            <p:custDataLst>
              <p:tags r:id="rId10"/>
            </p:custDataLst>
          </p:nvPr>
        </p:nvSpPr>
        <p:spPr>
          <a:xfrm>
            <a:off x="1123315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19" name="任意多边形: 形状 18"/>
          <p:cNvSpPr/>
          <p:nvPr userDrawn="1">
            <p:custDataLst>
              <p:tags r:id="rId11"/>
            </p:custDataLst>
          </p:nvPr>
        </p:nvSpPr>
        <p:spPr>
          <a:xfrm>
            <a:off x="1137158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1" name="任意多边形: 形状 20"/>
          <p:cNvSpPr/>
          <p:nvPr userDrawn="1">
            <p:custDataLst>
              <p:tags r:id="rId12"/>
            </p:custDataLst>
          </p:nvPr>
        </p:nvSpPr>
        <p:spPr>
          <a:xfrm>
            <a:off x="1151001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2" name="任意多边形: 形状 21"/>
          <p:cNvSpPr/>
          <p:nvPr userDrawn="1">
            <p:custDataLst>
              <p:tags r:id="rId13"/>
            </p:custDataLst>
          </p:nvPr>
        </p:nvSpPr>
        <p:spPr>
          <a:xfrm>
            <a:off x="1164844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3" name="任意多边形: 形状 22"/>
          <p:cNvSpPr/>
          <p:nvPr userDrawn="1">
            <p:custDataLst>
              <p:tags r:id="rId14"/>
            </p:custDataLst>
          </p:nvPr>
        </p:nvSpPr>
        <p:spPr>
          <a:xfrm>
            <a:off x="10956925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15"/>
            </p:custDataLst>
          </p:nvPr>
        </p:nvSpPr>
        <p:spPr>
          <a:xfrm>
            <a:off x="11095355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6" name="任意多边形: 形状 25"/>
          <p:cNvSpPr/>
          <p:nvPr userDrawn="1">
            <p:custDataLst>
              <p:tags r:id="rId16"/>
            </p:custDataLst>
          </p:nvPr>
        </p:nvSpPr>
        <p:spPr>
          <a:xfrm>
            <a:off x="1123315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7" name="任意多边形: 形状 26"/>
          <p:cNvSpPr/>
          <p:nvPr userDrawn="1">
            <p:custDataLst>
              <p:tags r:id="rId17"/>
            </p:custDataLst>
          </p:nvPr>
        </p:nvSpPr>
        <p:spPr>
          <a:xfrm>
            <a:off x="1137158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18"/>
            </p:custDataLst>
          </p:nvPr>
        </p:nvSpPr>
        <p:spPr>
          <a:xfrm>
            <a:off x="1151001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9" name="任意多边形: 形状 28"/>
          <p:cNvSpPr/>
          <p:nvPr userDrawn="1">
            <p:custDataLst>
              <p:tags r:id="rId19"/>
            </p:custDataLst>
          </p:nvPr>
        </p:nvSpPr>
        <p:spPr>
          <a:xfrm>
            <a:off x="1164844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20"/>
            </p:custDataLst>
          </p:nvPr>
        </p:nvSpPr>
        <p:spPr>
          <a:xfrm>
            <a:off x="10956925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21"/>
            </p:custDataLst>
          </p:nvPr>
        </p:nvSpPr>
        <p:spPr>
          <a:xfrm>
            <a:off x="11095355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2" name="任意多边形: 形状 31"/>
          <p:cNvSpPr/>
          <p:nvPr userDrawn="1">
            <p:custDataLst>
              <p:tags r:id="rId22"/>
            </p:custDataLst>
          </p:nvPr>
        </p:nvSpPr>
        <p:spPr>
          <a:xfrm>
            <a:off x="1123315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3" name="任意多边形: 形状 32"/>
          <p:cNvSpPr/>
          <p:nvPr userDrawn="1">
            <p:custDataLst>
              <p:tags r:id="rId23"/>
            </p:custDataLst>
          </p:nvPr>
        </p:nvSpPr>
        <p:spPr>
          <a:xfrm>
            <a:off x="1137158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4" name="任意多边形: 形状 33"/>
          <p:cNvSpPr/>
          <p:nvPr userDrawn="1">
            <p:custDataLst>
              <p:tags r:id="rId24"/>
            </p:custDataLst>
          </p:nvPr>
        </p:nvSpPr>
        <p:spPr>
          <a:xfrm>
            <a:off x="1151001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5" name="任意多边形: 形状 34"/>
          <p:cNvSpPr/>
          <p:nvPr userDrawn="1">
            <p:custDataLst>
              <p:tags r:id="rId25"/>
            </p:custDataLst>
          </p:nvPr>
        </p:nvSpPr>
        <p:spPr>
          <a:xfrm>
            <a:off x="1164844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6" name="任意多边形: 形状 35"/>
          <p:cNvSpPr/>
          <p:nvPr userDrawn="1">
            <p:custDataLst>
              <p:tags r:id="rId26"/>
            </p:custDataLst>
          </p:nvPr>
        </p:nvSpPr>
        <p:spPr>
          <a:xfrm>
            <a:off x="10956925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7" name="任意多边形: 形状 36"/>
          <p:cNvSpPr/>
          <p:nvPr userDrawn="1">
            <p:custDataLst>
              <p:tags r:id="rId27"/>
            </p:custDataLst>
          </p:nvPr>
        </p:nvSpPr>
        <p:spPr>
          <a:xfrm>
            <a:off x="11095355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8" name="任意多边形: 形状 37"/>
          <p:cNvSpPr/>
          <p:nvPr userDrawn="1">
            <p:custDataLst>
              <p:tags r:id="rId28"/>
            </p:custDataLst>
          </p:nvPr>
        </p:nvSpPr>
        <p:spPr>
          <a:xfrm>
            <a:off x="1123315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9" name="任意多边形: 形状 38"/>
          <p:cNvSpPr/>
          <p:nvPr userDrawn="1">
            <p:custDataLst>
              <p:tags r:id="rId29"/>
            </p:custDataLst>
          </p:nvPr>
        </p:nvSpPr>
        <p:spPr>
          <a:xfrm>
            <a:off x="1137158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0" name="任意多边形: 形状 39"/>
          <p:cNvSpPr/>
          <p:nvPr userDrawn="1">
            <p:custDataLst>
              <p:tags r:id="rId30"/>
            </p:custDataLst>
          </p:nvPr>
        </p:nvSpPr>
        <p:spPr>
          <a:xfrm>
            <a:off x="1151001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1" name="任意多边形: 形状 40"/>
          <p:cNvSpPr/>
          <p:nvPr userDrawn="1">
            <p:custDataLst>
              <p:tags r:id="rId31"/>
            </p:custDataLst>
          </p:nvPr>
        </p:nvSpPr>
        <p:spPr>
          <a:xfrm>
            <a:off x="1164844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2" name="任意多边形: 形状 41"/>
          <p:cNvSpPr/>
          <p:nvPr userDrawn="1">
            <p:custDataLst>
              <p:tags r:id="rId32"/>
            </p:custDataLst>
          </p:nvPr>
        </p:nvSpPr>
        <p:spPr>
          <a:xfrm>
            <a:off x="0" y="5696299"/>
            <a:ext cx="1161701" cy="1161701"/>
          </a:xfrm>
          <a:custGeom>
            <a:avLst/>
            <a:gdLst>
              <a:gd name="connsiteX0" fmla="*/ 1161702 w 1161701"/>
              <a:gd name="connsiteY0" fmla="*/ 1161702 h 1161701"/>
              <a:gd name="connsiteX1" fmla="*/ 0 w 1161701"/>
              <a:gd name="connsiteY1" fmla="*/ 1161702 h 1161701"/>
              <a:gd name="connsiteX2" fmla="*/ 0 w 1161701"/>
              <a:gd name="connsiteY2" fmla="*/ 0 h 1161701"/>
              <a:gd name="connsiteX3" fmla="*/ 0 w 1161701"/>
              <a:gd name="connsiteY3" fmla="*/ 0 h 1161701"/>
              <a:gd name="connsiteX4" fmla="*/ 1161702 w 1161701"/>
              <a:gd name="connsiteY4" fmla="*/ 1161702 h 1161701"/>
              <a:gd name="connsiteX5" fmla="*/ 1161702 w 1161701"/>
              <a:gd name="connsiteY5" fmla="*/ 1161702 h 116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701" h="1161701">
                <a:moveTo>
                  <a:pt x="1161702" y="1161702"/>
                </a:moveTo>
                <a:lnTo>
                  <a:pt x="0" y="1161702"/>
                </a:lnTo>
                <a:lnTo>
                  <a:pt x="0" y="0"/>
                </a:lnTo>
                <a:lnTo>
                  <a:pt x="0" y="0"/>
                </a:lnTo>
                <a:cubicBezTo>
                  <a:pt x="641576" y="0"/>
                  <a:pt x="1161702" y="520126"/>
                  <a:pt x="1161702" y="1161702"/>
                </a:cubicBezTo>
                <a:lnTo>
                  <a:pt x="1161702" y="1161702"/>
                </a:ln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44" name="直接连接符 43"/>
          <p:cNvCxnSpPr/>
          <p:nvPr userDrawn="1">
            <p:custDataLst>
              <p:tags r:id="rId33"/>
            </p:custDataLst>
          </p:nvPr>
        </p:nvCxnSpPr>
        <p:spPr>
          <a:xfrm>
            <a:off x="2184400" y="838200"/>
            <a:ext cx="95631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任意多边形: 形状 44"/>
          <p:cNvSpPr/>
          <p:nvPr userDrawn="1">
            <p:custDataLst>
              <p:tags r:id="rId34"/>
            </p:custDataLst>
          </p:nvPr>
        </p:nvSpPr>
        <p:spPr>
          <a:xfrm>
            <a:off x="9381500" y="6334625"/>
            <a:ext cx="1046117" cy="523058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35"/>
            </p:custDataLst>
          </p:nvPr>
        </p:nvSpPr>
        <p:spPr>
          <a:xfrm>
            <a:off x="2225242" y="1100447"/>
            <a:ext cx="7756958" cy="2763596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6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6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6" name="文本占位符 9"/>
          <p:cNvSpPr>
            <a:spLocks noGrp="1"/>
          </p:cNvSpPr>
          <p:nvPr>
            <p:ph type="body" sz="quarter" idx="18" hasCustomPrompt="1"/>
            <p:custDataLst>
              <p:tags r:id="rId39"/>
            </p:custDataLst>
          </p:nvPr>
        </p:nvSpPr>
        <p:spPr>
          <a:xfrm>
            <a:off x="486770" y="330199"/>
            <a:ext cx="1546568" cy="504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zh-CN" altLang="en-US" dirty="0"/>
              <a:t>公司名占位符</a:t>
            </a:r>
            <a:endParaRPr lang="zh-CN" altLang="en-US" dirty="0"/>
          </a:p>
        </p:txBody>
      </p:sp>
      <p:sp>
        <p:nvSpPr>
          <p:cNvPr id="47" name="文本占位符 23"/>
          <p:cNvSpPr>
            <a:spLocks noGrp="1"/>
          </p:cNvSpPr>
          <p:nvPr>
            <p:ph type="body" sz="quarter" idx="19" hasCustomPrompt="1"/>
            <p:custDataLst>
              <p:tags r:id="rId40"/>
            </p:custDataLst>
          </p:nvPr>
        </p:nvSpPr>
        <p:spPr>
          <a:xfrm>
            <a:off x="4781641" y="4205797"/>
            <a:ext cx="2743200" cy="504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任意多边形: 形状 84"/>
          <p:cNvSpPr/>
          <p:nvPr userDrawn="1">
            <p:custDataLst>
              <p:tags r:id="rId2"/>
            </p:custDataLst>
          </p:nvPr>
        </p:nvSpPr>
        <p:spPr>
          <a:xfrm>
            <a:off x="0" y="815926"/>
            <a:ext cx="3010487" cy="5732586"/>
          </a:xfrm>
          <a:custGeom>
            <a:avLst/>
            <a:gdLst>
              <a:gd name="connsiteX0" fmla="*/ 144194 w 3010487"/>
              <a:gd name="connsiteY0" fmla="*/ 0 h 5732586"/>
              <a:gd name="connsiteX1" fmla="*/ 3010487 w 3010487"/>
              <a:gd name="connsiteY1" fmla="*/ 2866293 h 5732586"/>
              <a:gd name="connsiteX2" fmla="*/ 144194 w 3010487"/>
              <a:gd name="connsiteY2" fmla="*/ 5732586 h 5732586"/>
              <a:gd name="connsiteX3" fmla="*/ 0 w 3010487"/>
              <a:gd name="connsiteY3" fmla="*/ 5728940 h 5732586"/>
              <a:gd name="connsiteX4" fmla="*/ 0 w 3010487"/>
              <a:gd name="connsiteY4" fmla="*/ 3646 h 57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487" h="5732586">
                <a:moveTo>
                  <a:pt x="144194" y="0"/>
                </a:moveTo>
                <a:cubicBezTo>
                  <a:pt x="1727204" y="0"/>
                  <a:pt x="3010487" y="1283283"/>
                  <a:pt x="3010487" y="2866293"/>
                </a:cubicBezTo>
                <a:cubicBezTo>
                  <a:pt x="3010487" y="4449303"/>
                  <a:pt x="1727204" y="5732586"/>
                  <a:pt x="144194" y="5732586"/>
                </a:cubicBezTo>
                <a:lnTo>
                  <a:pt x="0" y="5728940"/>
                </a:lnTo>
                <a:lnTo>
                  <a:pt x="0" y="3646"/>
                </a:ln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9" name="任意多边形: 形状 108"/>
          <p:cNvSpPr/>
          <p:nvPr userDrawn="1">
            <p:custDataLst>
              <p:tags r:id="rId3"/>
            </p:custDataLst>
          </p:nvPr>
        </p:nvSpPr>
        <p:spPr>
          <a:xfrm>
            <a:off x="1019810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任意多边形: 形状 109"/>
          <p:cNvSpPr/>
          <p:nvPr userDrawn="1">
            <p:custDataLst>
              <p:tags r:id="rId4"/>
            </p:custDataLst>
          </p:nvPr>
        </p:nvSpPr>
        <p:spPr>
          <a:xfrm>
            <a:off x="1236980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1" name="任意多边形: 形状 110"/>
          <p:cNvSpPr/>
          <p:nvPr userDrawn="1">
            <p:custDataLst>
              <p:tags r:id="rId5"/>
            </p:custDataLst>
          </p:nvPr>
        </p:nvSpPr>
        <p:spPr>
          <a:xfrm>
            <a:off x="1454785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2" name="任意多边形: 形状 111"/>
          <p:cNvSpPr/>
          <p:nvPr userDrawn="1">
            <p:custDataLst>
              <p:tags r:id="rId6"/>
            </p:custDataLst>
          </p:nvPr>
        </p:nvSpPr>
        <p:spPr>
          <a:xfrm>
            <a:off x="1672590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任意多边形: 形状 112"/>
          <p:cNvSpPr/>
          <p:nvPr userDrawn="1">
            <p:custDataLst>
              <p:tags r:id="rId7"/>
            </p:custDataLst>
          </p:nvPr>
        </p:nvSpPr>
        <p:spPr>
          <a:xfrm>
            <a:off x="1889760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4" name="任意多边形: 形状 113"/>
          <p:cNvSpPr/>
          <p:nvPr userDrawn="1">
            <p:custDataLst>
              <p:tags r:id="rId8"/>
            </p:custDataLst>
          </p:nvPr>
        </p:nvSpPr>
        <p:spPr>
          <a:xfrm>
            <a:off x="2107565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3" name="任意多边形: 形状 102"/>
          <p:cNvSpPr/>
          <p:nvPr userDrawn="1">
            <p:custDataLst>
              <p:tags r:id="rId9"/>
            </p:custDataLst>
          </p:nvPr>
        </p:nvSpPr>
        <p:spPr>
          <a:xfrm>
            <a:off x="1019810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4" name="任意多边形: 形状 103"/>
          <p:cNvSpPr/>
          <p:nvPr userDrawn="1">
            <p:custDataLst>
              <p:tags r:id="rId10"/>
            </p:custDataLst>
          </p:nvPr>
        </p:nvSpPr>
        <p:spPr>
          <a:xfrm>
            <a:off x="1236980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104"/>
          <p:cNvSpPr/>
          <p:nvPr userDrawn="1">
            <p:custDataLst>
              <p:tags r:id="rId11"/>
            </p:custDataLst>
          </p:nvPr>
        </p:nvSpPr>
        <p:spPr>
          <a:xfrm>
            <a:off x="1454785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105"/>
          <p:cNvSpPr/>
          <p:nvPr userDrawn="1">
            <p:custDataLst>
              <p:tags r:id="rId12"/>
            </p:custDataLst>
          </p:nvPr>
        </p:nvSpPr>
        <p:spPr>
          <a:xfrm>
            <a:off x="1672590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任意多边形: 形状 106"/>
          <p:cNvSpPr/>
          <p:nvPr userDrawn="1">
            <p:custDataLst>
              <p:tags r:id="rId13"/>
            </p:custDataLst>
          </p:nvPr>
        </p:nvSpPr>
        <p:spPr>
          <a:xfrm>
            <a:off x="1889760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107"/>
          <p:cNvSpPr/>
          <p:nvPr userDrawn="1">
            <p:custDataLst>
              <p:tags r:id="rId14"/>
            </p:custDataLst>
          </p:nvPr>
        </p:nvSpPr>
        <p:spPr>
          <a:xfrm>
            <a:off x="2107565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7" name="任意多边形: 形状 96"/>
          <p:cNvSpPr/>
          <p:nvPr userDrawn="1">
            <p:custDataLst>
              <p:tags r:id="rId15"/>
            </p:custDataLst>
          </p:nvPr>
        </p:nvSpPr>
        <p:spPr>
          <a:xfrm>
            <a:off x="1019810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8" name="任意多边形: 形状 97"/>
          <p:cNvSpPr/>
          <p:nvPr userDrawn="1">
            <p:custDataLst>
              <p:tags r:id="rId16"/>
            </p:custDataLst>
          </p:nvPr>
        </p:nvSpPr>
        <p:spPr>
          <a:xfrm>
            <a:off x="1236980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9" name="任意多边形: 形状 98"/>
          <p:cNvSpPr/>
          <p:nvPr userDrawn="1">
            <p:custDataLst>
              <p:tags r:id="rId17"/>
            </p:custDataLst>
          </p:nvPr>
        </p:nvSpPr>
        <p:spPr>
          <a:xfrm>
            <a:off x="1454785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0" name="任意多边形: 形状 99"/>
          <p:cNvSpPr/>
          <p:nvPr userDrawn="1">
            <p:custDataLst>
              <p:tags r:id="rId18"/>
            </p:custDataLst>
          </p:nvPr>
        </p:nvSpPr>
        <p:spPr>
          <a:xfrm>
            <a:off x="1672590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1" name="任意多边形: 形状 100"/>
          <p:cNvSpPr/>
          <p:nvPr userDrawn="1">
            <p:custDataLst>
              <p:tags r:id="rId19"/>
            </p:custDataLst>
          </p:nvPr>
        </p:nvSpPr>
        <p:spPr>
          <a:xfrm>
            <a:off x="1889760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2" name="任意多边形: 形状 101"/>
          <p:cNvSpPr/>
          <p:nvPr userDrawn="1">
            <p:custDataLst>
              <p:tags r:id="rId20"/>
            </p:custDataLst>
          </p:nvPr>
        </p:nvSpPr>
        <p:spPr>
          <a:xfrm>
            <a:off x="2107565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1" name="任意多边形: 形状 90"/>
          <p:cNvSpPr/>
          <p:nvPr userDrawn="1">
            <p:custDataLst>
              <p:tags r:id="rId21"/>
            </p:custDataLst>
          </p:nvPr>
        </p:nvSpPr>
        <p:spPr>
          <a:xfrm>
            <a:off x="1019810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2" name="任意多边形: 形状 91"/>
          <p:cNvSpPr/>
          <p:nvPr userDrawn="1">
            <p:custDataLst>
              <p:tags r:id="rId22"/>
            </p:custDataLst>
          </p:nvPr>
        </p:nvSpPr>
        <p:spPr>
          <a:xfrm>
            <a:off x="1236980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任意多边形: 形状 92"/>
          <p:cNvSpPr/>
          <p:nvPr userDrawn="1">
            <p:custDataLst>
              <p:tags r:id="rId23"/>
            </p:custDataLst>
          </p:nvPr>
        </p:nvSpPr>
        <p:spPr>
          <a:xfrm>
            <a:off x="1454785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4" name="任意多边形: 形状 93"/>
          <p:cNvSpPr/>
          <p:nvPr userDrawn="1">
            <p:custDataLst>
              <p:tags r:id="rId24"/>
            </p:custDataLst>
          </p:nvPr>
        </p:nvSpPr>
        <p:spPr>
          <a:xfrm>
            <a:off x="1672590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5" name="任意多边形: 形状 94"/>
          <p:cNvSpPr/>
          <p:nvPr userDrawn="1">
            <p:custDataLst>
              <p:tags r:id="rId25"/>
            </p:custDataLst>
          </p:nvPr>
        </p:nvSpPr>
        <p:spPr>
          <a:xfrm>
            <a:off x="1889760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6" name="任意多边形: 形状 95"/>
          <p:cNvSpPr/>
          <p:nvPr userDrawn="1">
            <p:custDataLst>
              <p:tags r:id="rId26"/>
            </p:custDataLst>
          </p:nvPr>
        </p:nvSpPr>
        <p:spPr>
          <a:xfrm>
            <a:off x="2107565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6" name="任意多边形: 形状 115"/>
          <p:cNvSpPr/>
          <p:nvPr>
            <p:custDataLst>
              <p:tags r:id="rId27"/>
            </p:custDataLst>
          </p:nvPr>
        </p:nvSpPr>
        <p:spPr>
          <a:xfrm>
            <a:off x="10883032" y="5494407"/>
            <a:ext cx="1308968" cy="1363593"/>
          </a:xfrm>
          <a:custGeom>
            <a:avLst/>
            <a:gdLst>
              <a:gd name="connsiteX0" fmla="*/ 672905 w 1308968"/>
              <a:gd name="connsiteY0" fmla="*/ 0 h 1363593"/>
              <a:gd name="connsiteX1" fmla="*/ 1292915 w 1308968"/>
              <a:gd name="connsiteY1" fmla="*/ 416454 h 1363593"/>
              <a:gd name="connsiteX2" fmla="*/ 1308968 w 1308968"/>
              <a:gd name="connsiteY2" fmla="*/ 468831 h 1363593"/>
              <a:gd name="connsiteX3" fmla="*/ 1308968 w 1308968"/>
              <a:gd name="connsiteY3" fmla="*/ 1363593 h 1363593"/>
              <a:gd name="connsiteX4" fmla="*/ 0 w 1308968"/>
              <a:gd name="connsiteY4" fmla="*/ 1363593 h 1363593"/>
              <a:gd name="connsiteX5" fmla="*/ 0 w 1308968"/>
              <a:gd name="connsiteY5" fmla="*/ 681797 h 1363593"/>
              <a:gd name="connsiteX6" fmla="*/ 672905 w 1308968"/>
              <a:gd name="connsiteY6" fmla="*/ 0 h 136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8968" h="1363593">
                <a:moveTo>
                  <a:pt x="672905" y="0"/>
                </a:moveTo>
                <a:cubicBezTo>
                  <a:pt x="951555" y="0"/>
                  <a:pt x="1190739" y="171761"/>
                  <a:pt x="1292915" y="416454"/>
                </a:cubicBezTo>
                <a:lnTo>
                  <a:pt x="1308968" y="468831"/>
                </a:lnTo>
                <a:lnTo>
                  <a:pt x="1308968" y="1363593"/>
                </a:lnTo>
                <a:lnTo>
                  <a:pt x="0" y="1363593"/>
                </a:lnTo>
                <a:lnTo>
                  <a:pt x="0" y="681797"/>
                </a:lnTo>
                <a:cubicBezTo>
                  <a:pt x="0" y="305353"/>
                  <a:pt x="301371" y="0"/>
                  <a:pt x="67290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7" name="任意多边形: 形状 116"/>
          <p:cNvSpPr/>
          <p:nvPr>
            <p:custDataLst>
              <p:tags r:id="rId28"/>
            </p:custDataLst>
          </p:nvPr>
        </p:nvSpPr>
        <p:spPr>
          <a:xfrm>
            <a:off x="10503205" y="6426987"/>
            <a:ext cx="862759" cy="431379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124" name="直接连接符 123"/>
          <p:cNvCxnSpPr/>
          <p:nvPr>
            <p:custDataLst>
              <p:tags r:id="rId29"/>
            </p:custDataLst>
          </p:nvPr>
        </p:nvCxnSpPr>
        <p:spPr>
          <a:xfrm>
            <a:off x="4670473" y="5491317"/>
            <a:ext cx="618978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0"/>
            </p:custDataLst>
          </p:nvPr>
        </p:nvSpPr>
        <p:spPr>
          <a:xfrm>
            <a:off x="73040" y="2266101"/>
            <a:ext cx="2034412" cy="2688797"/>
          </a:xfrm>
        </p:spPr>
        <p:txBody>
          <a:bodyPr anchor="ctr">
            <a:noAutofit/>
          </a:bodyPr>
          <a:lstStyle>
            <a:lvl1pPr algn="r">
              <a:defRPr sz="7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标</a:t>
            </a:r>
            <a:br>
              <a:rPr lang="en-US" altLang="zh-CN" dirty="0"/>
            </a:br>
            <a:r>
              <a:rPr lang="zh-CN" altLang="en-US" dirty="0"/>
              <a:t>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1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3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 userDrawn="1">
            <p:custDataLst>
              <p:tags r:id="rId2"/>
            </p:custDataLst>
          </p:nvPr>
        </p:nvSpPr>
        <p:spPr>
          <a:xfrm>
            <a:off x="9348036" y="816492"/>
            <a:ext cx="2843964" cy="5731457"/>
          </a:xfrm>
          <a:custGeom>
            <a:avLst/>
            <a:gdLst>
              <a:gd name="connsiteX0" fmla="*/ 2843964 w 2843964"/>
              <a:gd name="connsiteY0" fmla="*/ 0 h 5731457"/>
              <a:gd name="connsiteX1" fmla="*/ 2843964 w 2843964"/>
              <a:gd name="connsiteY1" fmla="*/ 5731457 h 5731457"/>
              <a:gd name="connsiteX2" fmla="*/ 2718794 w 2843964"/>
              <a:gd name="connsiteY2" fmla="*/ 5728292 h 5731457"/>
              <a:gd name="connsiteX3" fmla="*/ 0 w 2843964"/>
              <a:gd name="connsiteY3" fmla="*/ 2865728 h 5731457"/>
              <a:gd name="connsiteX4" fmla="*/ 2718794 w 2843964"/>
              <a:gd name="connsiteY4" fmla="*/ 3165 h 573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964" h="5731457">
                <a:moveTo>
                  <a:pt x="2843964" y="0"/>
                </a:moveTo>
                <a:lnTo>
                  <a:pt x="2843964" y="5731457"/>
                </a:lnTo>
                <a:lnTo>
                  <a:pt x="2718794" y="5728292"/>
                </a:lnTo>
                <a:cubicBezTo>
                  <a:pt x="1204331" y="5651523"/>
                  <a:pt x="0" y="4399269"/>
                  <a:pt x="0" y="2865728"/>
                </a:cubicBezTo>
                <a:cubicBezTo>
                  <a:pt x="0" y="1332187"/>
                  <a:pt x="1204331" y="79933"/>
                  <a:pt x="2718794" y="3165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任意多边形: 形状 32"/>
          <p:cNvSpPr/>
          <p:nvPr userDrawn="1">
            <p:custDataLst>
              <p:tags r:id="rId3"/>
            </p:custDataLst>
          </p:nvPr>
        </p:nvSpPr>
        <p:spPr>
          <a:xfrm>
            <a:off x="10055225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4"/>
            </p:custDataLst>
          </p:nvPr>
        </p:nvSpPr>
        <p:spPr>
          <a:xfrm>
            <a:off x="10273030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5"/>
            </p:custDataLst>
          </p:nvPr>
        </p:nvSpPr>
        <p:spPr>
          <a:xfrm>
            <a:off x="10490200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6"/>
            </p:custDataLst>
          </p:nvPr>
        </p:nvSpPr>
        <p:spPr>
          <a:xfrm>
            <a:off x="10708005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 userDrawn="1">
            <p:custDataLst>
              <p:tags r:id="rId7"/>
            </p:custDataLst>
          </p:nvPr>
        </p:nvSpPr>
        <p:spPr>
          <a:xfrm>
            <a:off x="10925175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 userDrawn="1">
            <p:custDataLst>
              <p:tags r:id="rId8"/>
            </p:custDataLst>
          </p:nvPr>
        </p:nvSpPr>
        <p:spPr>
          <a:xfrm>
            <a:off x="11142980" y="522922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 userDrawn="1">
            <p:custDataLst>
              <p:tags r:id="rId9"/>
            </p:custDataLst>
          </p:nvPr>
        </p:nvSpPr>
        <p:spPr>
          <a:xfrm>
            <a:off x="10055225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任意多边形: 形状 27"/>
          <p:cNvSpPr/>
          <p:nvPr userDrawn="1">
            <p:custDataLst>
              <p:tags r:id="rId10"/>
            </p:custDataLst>
          </p:nvPr>
        </p:nvSpPr>
        <p:spPr>
          <a:xfrm>
            <a:off x="10273030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11"/>
            </p:custDataLst>
          </p:nvPr>
        </p:nvSpPr>
        <p:spPr>
          <a:xfrm>
            <a:off x="10490200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12"/>
            </p:custDataLst>
          </p:nvPr>
        </p:nvSpPr>
        <p:spPr>
          <a:xfrm>
            <a:off x="10708005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13"/>
            </p:custDataLst>
          </p:nvPr>
        </p:nvSpPr>
        <p:spPr>
          <a:xfrm>
            <a:off x="10925175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14"/>
            </p:custDataLst>
          </p:nvPr>
        </p:nvSpPr>
        <p:spPr>
          <a:xfrm>
            <a:off x="11142980" y="5518785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15"/>
            </p:custDataLst>
          </p:nvPr>
        </p:nvSpPr>
        <p:spPr>
          <a:xfrm>
            <a:off x="10055225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16"/>
            </p:custDataLst>
          </p:nvPr>
        </p:nvSpPr>
        <p:spPr>
          <a:xfrm>
            <a:off x="10273030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22"/>
          <p:cNvSpPr/>
          <p:nvPr userDrawn="1">
            <p:custDataLst>
              <p:tags r:id="rId17"/>
            </p:custDataLst>
          </p:nvPr>
        </p:nvSpPr>
        <p:spPr>
          <a:xfrm>
            <a:off x="10490200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任意多边形: 形状 23"/>
          <p:cNvSpPr/>
          <p:nvPr userDrawn="1">
            <p:custDataLst>
              <p:tags r:id="rId18"/>
            </p:custDataLst>
          </p:nvPr>
        </p:nvSpPr>
        <p:spPr>
          <a:xfrm>
            <a:off x="10708005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9"/>
            </p:custDataLst>
          </p:nvPr>
        </p:nvSpPr>
        <p:spPr>
          <a:xfrm>
            <a:off x="10925175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 userDrawn="1">
            <p:custDataLst>
              <p:tags r:id="rId20"/>
            </p:custDataLst>
          </p:nvPr>
        </p:nvSpPr>
        <p:spPr>
          <a:xfrm>
            <a:off x="11142980" y="5820410"/>
            <a:ext cx="73025" cy="73025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21"/>
            </p:custDataLst>
          </p:nvPr>
        </p:nvSpPr>
        <p:spPr>
          <a:xfrm>
            <a:off x="10055225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22"/>
            </p:custDataLst>
          </p:nvPr>
        </p:nvSpPr>
        <p:spPr>
          <a:xfrm>
            <a:off x="10273030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23"/>
            </p:custDataLst>
          </p:nvPr>
        </p:nvSpPr>
        <p:spPr>
          <a:xfrm>
            <a:off x="10490200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24"/>
            </p:custDataLst>
          </p:nvPr>
        </p:nvSpPr>
        <p:spPr>
          <a:xfrm>
            <a:off x="10708005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25"/>
            </p:custDataLst>
          </p:nvPr>
        </p:nvSpPr>
        <p:spPr>
          <a:xfrm>
            <a:off x="10925175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26"/>
            </p:custDataLst>
          </p:nvPr>
        </p:nvSpPr>
        <p:spPr>
          <a:xfrm>
            <a:off x="11142980" y="6121400"/>
            <a:ext cx="73025" cy="73025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 1"/>
          <p:cNvSpPr/>
          <p:nvPr userDrawn="1">
            <p:custDataLst>
              <p:tags r:id="rId27"/>
            </p:custDataLst>
          </p:nvPr>
        </p:nvSpPr>
        <p:spPr>
          <a:xfrm>
            <a:off x="206375" y="5969564"/>
            <a:ext cx="1343382" cy="88907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16" h="1400">
                <a:moveTo>
                  <a:pt x="1058" y="0"/>
                </a:moveTo>
                <a:cubicBezTo>
                  <a:pt x="1570" y="0"/>
                  <a:pt x="1997" y="368"/>
                  <a:pt x="2096" y="857"/>
                </a:cubicBezTo>
                <a:lnTo>
                  <a:pt x="2116" y="1053"/>
                </a:lnTo>
                <a:lnTo>
                  <a:pt x="1762" y="1053"/>
                </a:lnTo>
                <a:lnTo>
                  <a:pt x="1762" y="1400"/>
                </a:lnTo>
                <a:lnTo>
                  <a:pt x="0" y="1400"/>
                </a:lnTo>
                <a:lnTo>
                  <a:pt x="0" y="1053"/>
                </a:lnTo>
                <a:lnTo>
                  <a:pt x="0" y="1053"/>
                </a:lnTo>
                <a:lnTo>
                  <a:pt x="20" y="857"/>
                </a:lnTo>
                <a:cubicBezTo>
                  <a:pt x="119" y="368"/>
                  <a:pt x="546" y="0"/>
                  <a:pt x="10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0" name="直接连接符 39"/>
          <p:cNvCxnSpPr/>
          <p:nvPr userDrawn="1">
            <p:custDataLst>
              <p:tags r:id="rId28"/>
            </p:custDataLst>
          </p:nvPr>
        </p:nvCxnSpPr>
        <p:spPr>
          <a:xfrm>
            <a:off x="1549757" y="6527800"/>
            <a:ext cx="8572143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任意多边形: 形状 40"/>
          <p:cNvSpPr/>
          <p:nvPr userDrawn="1">
            <p:custDataLst>
              <p:tags r:id="rId29"/>
            </p:custDataLst>
          </p:nvPr>
        </p:nvSpPr>
        <p:spPr>
          <a:xfrm>
            <a:off x="1075734" y="6426567"/>
            <a:ext cx="862759" cy="431379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2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1581138" y="700668"/>
            <a:ext cx="6603643" cy="4992039"/>
          </a:xfrm>
        </p:spPr>
        <p:txBody>
          <a:bodyPr anchor="ctr">
            <a:normAutofit/>
          </a:bodyPr>
          <a:lstStyle>
            <a:lvl1pPr algn="l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1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3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34"/>
            </p:custDataLst>
          </p:nvPr>
        </p:nvSpPr>
        <p:spPr>
          <a:xfrm>
            <a:off x="10270349" y="2560320"/>
            <a:ext cx="1632479" cy="1869606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212.xml"/><Relationship Id="rId21" Type="http://schemas.openxmlformats.org/officeDocument/2006/relationships/tags" Target="../tags/tag211.xml"/><Relationship Id="rId20" Type="http://schemas.openxmlformats.org/officeDocument/2006/relationships/tags" Target="../tags/tag21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09.xml"/><Relationship Id="rId18" Type="http://schemas.openxmlformats.org/officeDocument/2006/relationships/tags" Target="../tags/tag208.xml"/><Relationship Id="rId17" Type="http://schemas.openxmlformats.org/officeDocument/2006/relationships/tags" Target="../tags/tag207.xml"/><Relationship Id="rId16" Type="http://schemas.openxmlformats.org/officeDocument/2006/relationships/tags" Target="../tags/tag206.xml"/><Relationship Id="rId15" Type="http://schemas.openxmlformats.org/officeDocument/2006/relationships/tags" Target="../tags/tag205.xml"/><Relationship Id="rId14" Type="http://schemas.openxmlformats.org/officeDocument/2006/relationships/tags" Target="../tags/tag204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直接连接符 13"/>
          <p:cNvCxnSpPr/>
          <p:nvPr userDrawn="1">
            <p:custDataLst>
              <p:tags r:id="rId17"/>
            </p:custDataLst>
          </p:nvPr>
        </p:nvCxnSpPr>
        <p:spPr>
          <a:xfrm>
            <a:off x="818147" y="1123697"/>
            <a:ext cx="10535653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14"/>
          <p:cNvSpPr/>
          <p:nvPr userDrawn="1">
            <p:custDataLst>
              <p:tags r:id="rId18"/>
            </p:custDataLst>
          </p:nvPr>
        </p:nvSpPr>
        <p:spPr>
          <a:xfrm>
            <a:off x="206549" y="6189274"/>
            <a:ext cx="1343208" cy="668726"/>
          </a:xfrm>
          <a:custGeom>
            <a:avLst/>
            <a:gdLst>
              <a:gd name="connsiteX0" fmla="*/ 671605 w 1343208"/>
              <a:gd name="connsiteY0" fmla="*/ 0 h 668726"/>
              <a:gd name="connsiteX1" fmla="*/ 1330834 w 1343208"/>
              <a:gd name="connsiteY1" fmla="*/ 544421 h 668726"/>
              <a:gd name="connsiteX2" fmla="*/ 1343208 w 1343208"/>
              <a:gd name="connsiteY2" fmla="*/ 668726 h 668726"/>
              <a:gd name="connsiteX3" fmla="*/ 0 w 1343208"/>
              <a:gd name="connsiteY3" fmla="*/ 668726 h 668726"/>
              <a:gd name="connsiteX4" fmla="*/ 12374 w 1343208"/>
              <a:gd name="connsiteY4" fmla="*/ 544421 h 668726"/>
              <a:gd name="connsiteX5" fmla="*/ 671605 w 1343208"/>
              <a:gd name="connsiteY5" fmla="*/ 0 h 66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3208" h="668726">
                <a:moveTo>
                  <a:pt x="671605" y="0"/>
                </a:moveTo>
                <a:cubicBezTo>
                  <a:pt x="996697" y="0"/>
                  <a:pt x="1268070" y="233786"/>
                  <a:pt x="1330834" y="544421"/>
                </a:cubicBezTo>
                <a:lnTo>
                  <a:pt x="1343208" y="668726"/>
                </a:lnTo>
                <a:lnTo>
                  <a:pt x="0" y="668726"/>
                </a:lnTo>
                <a:lnTo>
                  <a:pt x="12374" y="544421"/>
                </a:lnTo>
                <a:cubicBezTo>
                  <a:pt x="75138" y="233786"/>
                  <a:pt x="346512" y="0"/>
                  <a:pt x="671605" y="0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cxnSp>
        <p:nvCxnSpPr>
          <p:cNvPr id="16" name="直接连接符 15"/>
          <p:cNvCxnSpPr/>
          <p:nvPr userDrawn="1">
            <p:custDataLst>
              <p:tags r:id="rId19"/>
            </p:custDataLst>
          </p:nvPr>
        </p:nvCxnSpPr>
        <p:spPr>
          <a:xfrm>
            <a:off x="1549757" y="6527800"/>
            <a:ext cx="90138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: 形状 16"/>
          <p:cNvSpPr/>
          <p:nvPr userDrawn="1">
            <p:custDataLst>
              <p:tags r:id="rId20"/>
            </p:custDataLst>
          </p:nvPr>
        </p:nvSpPr>
        <p:spPr>
          <a:xfrm>
            <a:off x="1075734" y="6425363"/>
            <a:ext cx="862759" cy="431379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2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8" name="任意多边形: 形状 17"/>
          <p:cNvSpPr/>
          <p:nvPr userDrawn="1">
            <p:custDataLst>
              <p:tags r:id="rId21"/>
            </p:custDataLst>
          </p:nvPr>
        </p:nvSpPr>
        <p:spPr>
          <a:xfrm>
            <a:off x="10319385" y="6057265"/>
            <a:ext cx="1872615" cy="800735"/>
          </a:xfrm>
          <a:custGeom>
            <a:avLst/>
            <a:gdLst>
              <a:gd name="connsiteX0" fmla="*/ 1267016 w 2192479"/>
              <a:gd name="connsiteY0" fmla="*/ 0 h 936989"/>
              <a:gd name="connsiteX1" fmla="*/ 2109873 w 2192479"/>
              <a:gd name="connsiteY1" fmla="*/ 302578 h 936989"/>
              <a:gd name="connsiteX2" fmla="*/ 2192479 w 2192479"/>
              <a:gd name="connsiteY2" fmla="*/ 377655 h 936989"/>
              <a:gd name="connsiteX3" fmla="*/ 2192479 w 2192479"/>
              <a:gd name="connsiteY3" fmla="*/ 936989 h 936989"/>
              <a:gd name="connsiteX4" fmla="*/ 0 w 2192479"/>
              <a:gd name="connsiteY4" fmla="*/ 936989 h 936989"/>
              <a:gd name="connsiteX5" fmla="*/ 1534 w 2192479"/>
              <a:gd name="connsiteY5" fmla="*/ 931024 h 936989"/>
              <a:gd name="connsiteX6" fmla="*/ 1267016 w 2192479"/>
              <a:gd name="connsiteY6" fmla="*/ 0 h 93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479" h="936989">
                <a:moveTo>
                  <a:pt x="1267016" y="0"/>
                </a:moveTo>
                <a:cubicBezTo>
                  <a:pt x="1587182" y="0"/>
                  <a:pt x="1880826" y="113551"/>
                  <a:pt x="2109873" y="302578"/>
                </a:cubicBezTo>
                <a:lnTo>
                  <a:pt x="2192479" y="377655"/>
                </a:lnTo>
                <a:lnTo>
                  <a:pt x="2192479" y="936989"/>
                </a:lnTo>
                <a:lnTo>
                  <a:pt x="0" y="936989"/>
                </a:lnTo>
                <a:lnTo>
                  <a:pt x="1534" y="931024"/>
                </a:lnTo>
                <a:cubicBezTo>
                  <a:pt x="169301" y="391636"/>
                  <a:pt x="672423" y="0"/>
                  <a:pt x="126701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22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23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24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4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5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6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17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18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19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20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21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e7de4622b7c47be3d9321cfc141903b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18275" y="4451350"/>
            <a:ext cx="1041400" cy="360045"/>
          </a:xfrm>
          <a:prstGeom prst="rect">
            <a:avLst/>
          </a:prstGeom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3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rtlCol="0" anchor="t">
            <a:no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冯</a:t>
            </a:r>
            <a:r>
              <a:rPr lang="zh-CN" altLang="en-US" sz="20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乔丹</a:t>
            </a:r>
            <a:endParaRPr lang="zh-CN" altLang="en-US" sz="20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0080" y="-1285285"/>
            <a:ext cx="10800000" cy="720000"/>
          </a:xfrm>
        </p:spPr>
        <p:txBody>
          <a:bodyPr/>
          <a:p>
            <a:endParaRPr lang="zh-CN" altLang="en-US"/>
          </a:p>
        </p:txBody>
      </p:sp>
      <p:pic>
        <p:nvPicPr>
          <p:cNvPr id="4" name="视频1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2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3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4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5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6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7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8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273"/>
  <p:tag name="KSO_WM_UNIT_TYPE" val="f"/>
  <p:tag name="KSO_WM_UNIT_INDEX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273"/>
  <p:tag name="KSO_WM_UNIT_TYPE" val="f"/>
  <p:tag name="KSO_WM_UNIT_INDEX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231"/>
  <p:tag name="KSO_WM_UNIT_TYPE" val="h_f"/>
  <p:tag name="KSO_WM_UNIT_INDEX" val="1_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231"/>
  <p:tag name="KSO_WM_UNIT_TYPE" val="h_f"/>
  <p:tag name="KSO_WM_UNIT_INDEX" val="2_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720"/>
  <p:tag name="KSO_WM_UNIT_TYPE" val="f"/>
  <p:tag name="KSO_WM_UNIT_INDEX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2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3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4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5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6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7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8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9"/>
  <p:tag name="KSO_WM_UNIT_LAYERLEVEL" val="1"/>
  <p:tag name="KSO_WM_TAG_VERSION" val="1.0"/>
  <p:tag name="KSO_WM_BEAUTIFY_FLAG" val="#wm#"/>
  <p:tag name="KSO_WM_UNIT_TYPE" val="i"/>
  <p:tag name="KSO_WM_UNIT_INDEX" val="29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0"/>
  <p:tag name="KSO_WM_UNIT_LAYERLEVEL" val="1"/>
  <p:tag name="KSO_WM_TAG_VERSION" val="1.0"/>
  <p:tag name="KSO_WM_BEAUTIFY_FLAG" val="#wm#"/>
  <p:tag name="KSO_WM_UNIT_TYPE" val="i"/>
  <p:tag name="KSO_WM_UNIT_INDEX" val="30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1"/>
  <p:tag name="KSO_WM_UNIT_LAYERLEVEL" val="1"/>
  <p:tag name="KSO_WM_TAG_VERSION" val="1.0"/>
  <p:tag name="KSO_WM_BEAUTIFY_FLAG" val="#wm#"/>
  <p:tag name="KSO_WM_UNIT_TYPE" val="i"/>
  <p:tag name="KSO_WM_UNIT_INDEX" val="3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2"/>
  <p:tag name="KSO_WM_UNIT_LAYERLEVEL" val="1"/>
  <p:tag name="KSO_WM_TAG_VERSION" val="1.0"/>
  <p:tag name="KSO_WM_BEAUTIFY_FLAG" val="#wm#"/>
  <p:tag name="KSO_WM_UNIT_PRESET_TEXT" val="公司名占位符"/>
  <p:tag name="KSO_WM_UNIT_NOCLEAR" val="0"/>
  <p:tag name="KSO_WM_UNIT_VALUE" val="16"/>
  <p:tag name="KSO_WM_UNIT_TYPE" val="f"/>
  <p:tag name="KSO_WM_UNIT_INDEX" val="2"/>
  <p:tag name="KSO_WM_UNIT_SUBTYPE" val="g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996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996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12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996"/>
  <p:tag name="KSO_WM_TEMPLATE_THUMBS_INDEX" val="1、9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2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6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3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4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5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6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7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8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9"/>
  <p:tag name="KSO_WM_UNIT_LAYERLEVEL" val="1"/>
  <p:tag name="KSO_WM_TAG_VERSION" val="1.0"/>
  <p:tag name="KSO_WM_BEAUTIFY_FLAG" val="#wm#"/>
  <p:tag name="KSO_WM_UNIT_TYPE" val="i"/>
  <p:tag name="KSO_WM_UNIT_INDEX" val="29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0"/>
  <p:tag name="KSO_WM_UNIT_LAYERLEVEL" val="1"/>
  <p:tag name="KSO_WM_TAG_VERSION" val="1.0"/>
  <p:tag name="KSO_WM_BEAUTIFY_FLAG" val="#wm#"/>
  <p:tag name="KSO_WM_UNIT_TYPE" val="i"/>
  <p:tag name="KSO_WM_UNIT_INDEX" val="3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1"/>
  <p:tag name="KSO_WM_UNIT_LAYERLEVEL" val="1"/>
  <p:tag name="KSO_WM_TAG_VERSION" val="1.0"/>
  <p:tag name="KSO_WM_BEAUTIFY_FLAG" val="#wm#"/>
  <p:tag name="KSO_WM_UNIT_TYPE" val="i"/>
  <p:tag name="KSO_WM_UNIT_INDEX" val="31"/>
</p:tagLst>
</file>

<file path=ppt/tags/tag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2"/>
  <p:tag name="KSO_WM_UNIT_LAYERLEVEL" val="1"/>
  <p:tag name="KSO_WM_TAG_VERSION" val="1.0"/>
  <p:tag name="KSO_WM_UNIT_TYPE" val="i"/>
  <p:tag name="KSO_WM_UNIT_INDEX" val="32"/>
</p:tagLst>
</file>

<file path=ppt/tags/tag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3"/>
  <p:tag name="KSO_WM_UNIT_LAYERLEVEL" val="1"/>
  <p:tag name="KSO_WM_TAG_VERSION" val="1.0"/>
  <p:tag name="KSO_WM_UNIT_TYPE" val="i"/>
  <p:tag name="KSO_WM_UNIT_INDEX" val="33"/>
</p:tagLst>
</file>

<file path=ppt/tags/tag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4"/>
  <p:tag name="KSO_WM_UNIT_LAYERLEVEL" val="1"/>
  <p:tag name="KSO_WM_TAG_VERSION" val="1.0"/>
  <p:tag name="KSO_WM_UNIT_TYPE" val="i"/>
  <p:tag name="KSO_WM_UNIT_INDEX" val="34"/>
</p:tagLst>
</file>

<file path=ppt/tags/tag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5"/>
  <p:tag name="KSO_WM_UNIT_LAYERLEVEL" val="1"/>
  <p:tag name="KSO_WM_TAG_VERSION" val="1.0"/>
  <p:tag name="KSO_WM_UNIT_TYPE" val="i"/>
  <p:tag name="KSO_WM_UNIT_INDEX" val="35"/>
</p:tagLst>
</file>

<file path=ppt/tags/tag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6"/>
  <p:tag name="KSO_WM_UNIT_LAYERLEVEL" val="1"/>
  <p:tag name="KSO_WM_TAG_VERSION" val="1.0"/>
  <p:tag name="KSO_WM_UNIT_TYPE" val="i"/>
  <p:tag name="KSO_WM_UNIT_INDEX" val="36"/>
</p:tagLst>
</file>

<file path=ppt/tags/tag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7"/>
  <p:tag name="KSO_WM_UNIT_LAYERLEVEL" val="1"/>
  <p:tag name="KSO_WM_TAG_VERSION" val="1.0"/>
  <p:tag name="KSO_WM_UNIT_TYPE" val="i"/>
  <p:tag name="KSO_WM_UNIT_INDEX" val="37"/>
</p:tagLst>
</file>

<file path=ppt/tags/tag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8"/>
  <p:tag name="KSO_WM_UNIT_LAYERLEVEL" val="1"/>
  <p:tag name="KSO_WM_TAG_VERSION" val="1.0"/>
  <p:tag name="KSO_WM_UNIT_TYPE" val="i"/>
  <p:tag name="KSO_WM_UNIT_INDEX" val="38"/>
</p:tagLst>
</file>

<file path=ppt/tags/tag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9"/>
  <p:tag name="KSO_WM_UNIT_LAYERLEVEL" val="1"/>
  <p:tag name="KSO_WM_TAG_VERSION" val="1.0"/>
  <p:tag name="KSO_WM_UNIT_TYPE" val="i"/>
  <p:tag name="KSO_WM_UNIT_INDEX" val="39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0"/>
  <p:tag name="KSO_WM_UNIT_LAYERLEVEL" val="1"/>
  <p:tag name="KSO_WM_TAG_VERSION" val="1.0"/>
  <p:tag name="KSO_WM_UNIT_TYPE" val="i"/>
  <p:tag name="KSO_WM_UNIT_INDEX" val="40"/>
</p:tagLst>
</file>

<file path=ppt/tags/tag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1"/>
  <p:tag name="KSO_WM_UNIT_LAYERLEVEL" val="1"/>
  <p:tag name="KSO_WM_TAG_VERSION" val="1.0"/>
  <p:tag name="KSO_WM_UNIT_TYPE" val="i"/>
  <p:tag name="KSO_WM_UNIT_INDEX" val="41"/>
</p:tagLst>
</file>

<file path=ppt/tags/tag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2"/>
  <p:tag name="KSO_WM_UNIT_LAYERLEVEL" val="1"/>
  <p:tag name="KSO_WM_TAG_VERSION" val="1.0"/>
  <p:tag name="KSO_WM_UNIT_TYPE" val="i"/>
  <p:tag name="KSO_WM_UNIT_INDEX" val="42"/>
</p:tagLst>
</file>

<file path=ppt/tags/tag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3"/>
  <p:tag name="KSO_WM_UNIT_LAYERLEVEL" val="1"/>
  <p:tag name="KSO_WM_TAG_VERSION" val="1.0"/>
  <p:tag name="KSO_WM_UNIT_TYPE" val="i"/>
  <p:tag name="KSO_WM_UNIT_INDEX" val="43"/>
</p:tagLst>
</file>

<file path=ppt/tags/tag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4"/>
  <p:tag name="KSO_WM_UNIT_LAYERLEVEL" val="1"/>
  <p:tag name="KSO_WM_TAG_VERSION" val="1.0"/>
  <p:tag name="KSO_WM_UNIT_TYPE" val="i"/>
  <p:tag name="KSO_WM_UNIT_INDEX" val="44"/>
</p:tagLst>
</file>

<file path=ppt/tags/tag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5"/>
  <p:tag name="KSO_WM_UNIT_LAYERLEVEL" val="1"/>
  <p:tag name="KSO_WM_TAG_VERSION" val="1.0"/>
  <p:tag name="KSO_WM_UNIT_TYPE" val="i"/>
  <p:tag name="KSO_WM_UNIT_INDEX" val="45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6"/>
  <p:tag name="KSO_WM_UNIT_LAYERLEVEL" val="1"/>
  <p:tag name="KSO_WM_TAG_VERSION" val="1.0"/>
  <p:tag name="KSO_WM_UNIT_TYPE" val="i"/>
  <p:tag name="KSO_WM_UNIT_INDEX" val="46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7"/>
  <p:tag name="KSO_WM_UNIT_LAYERLEVEL" val="1"/>
  <p:tag name="KSO_WM_TAG_VERSION" val="1.0"/>
  <p:tag name="KSO_WM_UNIT_TYPE" val="i"/>
  <p:tag name="KSO_WM_UNIT_INDEX" val="47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8"/>
  <p:tag name="KSO_WM_UNIT_LAYERLEVEL" val="1"/>
  <p:tag name="KSO_WM_TAG_VERSION" val="1.0"/>
  <p:tag name="KSO_WM_UNIT_TYPE" val="i"/>
  <p:tag name="KSO_WM_UNIT_INDEX" val="48"/>
</p:tagLst>
</file>

<file path=ppt/tags/tag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9"/>
  <p:tag name="KSO_WM_UNIT_LAYERLEVEL" val="1"/>
  <p:tag name="KSO_WM_TAG_VERSION" val="1.0"/>
  <p:tag name="KSO_WM_UNIT_TYPE" val="i"/>
  <p:tag name="KSO_WM_UNIT_INDEX" val="49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0"/>
  <p:tag name="KSO_WM_UNIT_LAYERLEVEL" val="1"/>
  <p:tag name="KSO_WM_TAG_VERSION" val="1.0"/>
  <p:tag name="KSO_WM_UNIT_TYPE" val="i"/>
  <p:tag name="KSO_WM_UNIT_INDEX" val="50"/>
</p:tagLst>
</file>

<file path=ppt/tags/tag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1"/>
  <p:tag name="KSO_WM_UNIT_LAYERLEVEL" val="1"/>
  <p:tag name="KSO_WM_TAG_VERSION" val="1.0"/>
  <p:tag name="KSO_WM_UNIT_TYPE" val="i"/>
  <p:tag name="KSO_WM_UNIT_INDEX" val="51"/>
</p:tagLst>
</file>

<file path=ppt/tags/tag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2"/>
  <p:tag name="KSO_WM_UNIT_LAYERLEVEL" val="1"/>
  <p:tag name="KSO_WM_TAG_VERSION" val="1.0"/>
  <p:tag name="KSO_WM_UNIT_TYPE" val="i"/>
  <p:tag name="KSO_WM_UNIT_INDEX" val="52"/>
</p:tagLst>
</file>

<file path=ppt/tags/tag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3"/>
  <p:tag name="KSO_WM_UNIT_LAYERLEVEL" val="1"/>
  <p:tag name="KSO_WM_TAG_VERSION" val="1.0"/>
  <p:tag name="KSO_WM_UNIT_TYPE" val="i"/>
  <p:tag name="KSO_WM_UNIT_INDEX" val="53"/>
</p:tagLst>
</file>

<file path=ppt/tags/tag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4"/>
  <p:tag name="KSO_WM_UNIT_LAYERLEVEL" val="1"/>
  <p:tag name="KSO_WM_TAG_VERSION" val="1.0"/>
  <p:tag name="KSO_WM_UNIT_TYPE" val="i"/>
  <p:tag name="KSO_WM_UNIT_INDEX" val="54"/>
</p:tagLst>
</file>

<file path=ppt/tags/tag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5"/>
  <p:tag name="KSO_WM_UNIT_LAYERLEVEL" val="1"/>
  <p:tag name="KSO_WM_TAG_VERSION" val="1.0"/>
  <p:tag name="KSO_WM_UNIT_TYPE" val="i"/>
  <p:tag name="KSO_WM_UNIT_INDEX" val="55"/>
</p:tagLst>
</file>

<file path=ppt/tags/tag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6"/>
  <p:tag name="KSO_WM_UNIT_LAYERLEVEL" val="1"/>
  <p:tag name="KSO_WM_TAG_VERSION" val="1.0"/>
  <p:tag name="KSO_WM_UNIT_TYPE" val="i"/>
  <p:tag name="KSO_WM_UNIT_INDEX" val="56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3"/>
  <p:tag name="KSO_WM_UNIT_LAYERLEVEL" val="1"/>
  <p:tag name="KSO_WM_TAG_VERSION" val="1.0"/>
  <p:tag name="KSO_WM_BEAUTIFY_FLAG" val="#wm#"/>
  <p:tag name="KSO_WM_UNIT_PRESET_TEXT" val="公司名占位符"/>
  <p:tag name="KSO_WM_UNIT_NOCLEAR" val="0"/>
  <p:tag name="KSO_WM_UNIT_VALUE" val="16"/>
  <p:tag name="KSO_WM_UNIT_TYPE" val="f"/>
  <p:tag name="KSO_WM_UNIT_INDEX" val="3"/>
  <p:tag name="KSO_WM_UNIT_SUBTYPE" val="g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c"/>
  <p:tag name="KSO_WM_UNIT_PRESET_TEXT" val="日期时间占位符"/>
  <p:tag name="KSO_WM_UNIT_NOCLEAR" val="0"/>
  <p:tag name="KSO_WM_UNIT_VALUE" val="8"/>
  <p:tag name="KSO_WM_UNIT_TYPE" val="f"/>
  <p:tag name="KSO_WM_UNIT_INDEX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585"/>
  <p:tag name="KSO_WM_UNIT_TYPE" val="f"/>
  <p:tag name="KSO_WM_UNIT_INDEX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2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3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4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5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6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7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8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44546A"/>
      </a:dk2>
      <a:lt2>
        <a:srgbClr val="FDFAF5"/>
      </a:lt2>
      <a:accent1>
        <a:srgbClr val="F3BB28"/>
      </a:accent1>
      <a:accent2>
        <a:srgbClr val="D9C573"/>
      </a:accent2>
      <a:accent3>
        <a:srgbClr val="B6B679"/>
      </a:accent3>
      <a:accent4>
        <a:srgbClr val="94A87F"/>
      </a:accent4>
      <a:accent5>
        <a:srgbClr val="719985"/>
      </a:accent5>
      <a:accent6>
        <a:srgbClr val="4F8A8B"/>
      </a:accent6>
      <a:hlink>
        <a:srgbClr val="0563C1"/>
      </a:hlink>
      <a:folHlink>
        <a:srgbClr val="954F72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WPS 演示</Application>
  <PresentationFormat>宽屏</PresentationFormat>
  <Paragraphs>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WPS_1741525472</cp:lastModifiedBy>
  <cp:revision>4</cp:revision>
  <dcterms:created xsi:type="dcterms:W3CDTF">2023-08-09T12:44:00Z</dcterms:created>
  <dcterms:modified xsi:type="dcterms:W3CDTF">2025-03-09T14:36:22Z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2052-12.1.0.20305</vt:lpwstr>
  </property>
</Properties>
</file>