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17"/>
  </p:notesMasterIdLst>
  <p:handoutMasterIdLst>
    <p:handoutMasterId r:id="rId18"/>
  </p:handoutMasterIdLst>
  <p:sldIdLst>
    <p:sldId id="265" r:id="rId5"/>
    <p:sldId id="279" r:id="rId6"/>
    <p:sldId id="282" r:id="rId7"/>
    <p:sldId id="284" r:id="rId8"/>
    <p:sldId id="260" r:id="rId9"/>
    <p:sldId id="261" r:id="rId10"/>
    <p:sldId id="262" r:id="rId11"/>
    <p:sldId id="274" r:id="rId12"/>
    <p:sldId id="275" r:id="rId13"/>
    <p:sldId id="276" r:id="rId14"/>
    <p:sldId id="298" r:id="rId15"/>
    <p:sldId id="263" r:id="rId16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tags" Target="tags/tag240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jpeg"/><Relationship Id="rId8" Type="http://schemas.openxmlformats.org/officeDocument/2006/relationships/tags" Target="../tags/tag5.xml"/><Relationship Id="rId7" Type="http://schemas.microsoft.com/office/2007/relationships/hdphoto" Target="../media/image2.wdp"/><Relationship Id="rId6" Type="http://schemas.openxmlformats.org/officeDocument/2006/relationships/image" Target="../media/image1.pn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9" Type="http://schemas.openxmlformats.org/officeDocument/2006/relationships/tags" Target="../tags/tag15.xml"/><Relationship Id="rId18" Type="http://schemas.openxmlformats.org/officeDocument/2006/relationships/tags" Target="../tags/tag14.xml"/><Relationship Id="rId17" Type="http://schemas.openxmlformats.org/officeDocument/2006/relationships/tags" Target="../tags/tag13.xml"/><Relationship Id="rId16" Type="http://schemas.openxmlformats.org/officeDocument/2006/relationships/tags" Target="../tags/tag12.xml"/><Relationship Id="rId15" Type="http://schemas.openxmlformats.org/officeDocument/2006/relationships/tags" Target="../tags/tag11.xml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0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4" Type="http://schemas.openxmlformats.org/officeDocument/2006/relationships/tags" Target="../tags/tag42.xml"/><Relationship Id="rId13" Type="http://schemas.openxmlformats.org/officeDocument/2006/relationships/tags" Target="../tags/tag41.xml"/><Relationship Id="rId12" Type="http://schemas.openxmlformats.org/officeDocument/2006/relationships/tags" Target="../tags/tag40.xml"/><Relationship Id="rId11" Type="http://schemas.openxmlformats.org/officeDocument/2006/relationships/tags" Target="../tags/tag39.xml"/><Relationship Id="rId10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0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jpeg"/><Relationship Id="rId8" Type="http://schemas.openxmlformats.org/officeDocument/2006/relationships/tags" Target="../tags/tag81.xml"/><Relationship Id="rId7" Type="http://schemas.microsoft.com/office/2007/relationships/hdphoto" Target="../media/image2.wdp"/><Relationship Id="rId6" Type="http://schemas.openxmlformats.org/officeDocument/2006/relationships/image" Target="../media/image1.png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8" Type="http://schemas.openxmlformats.org/officeDocument/2006/relationships/tags" Target="../tags/tag90.xml"/><Relationship Id="rId17" Type="http://schemas.openxmlformats.org/officeDocument/2006/relationships/tags" Target="../tags/tag89.xml"/><Relationship Id="rId16" Type="http://schemas.openxmlformats.org/officeDocument/2006/relationships/tags" Target="../tags/tag88.xml"/><Relationship Id="rId15" Type="http://schemas.openxmlformats.org/officeDocument/2006/relationships/tags" Target="../tags/tag87.xml"/><Relationship Id="rId14" Type="http://schemas.openxmlformats.org/officeDocument/2006/relationships/tags" Target="../tags/tag86.xml"/><Relationship Id="rId13" Type="http://schemas.openxmlformats.org/officeDocument/2006/relationships/tags" Target="../tags/tag85.xml"/><Relationship Id="rId12" Type="http://schemas.openxmlformats.org/officeDocument/2006/relationships/tags" Target="../tags/tag84.xml"/><Relationship Id="rId11" Type="http://schemas.openxmlformats.org/officeDocument/2006/relationships/tags" Target="../tags/tag83.xml"/><Relationship Id="rId10" Type="http://schemas.openxmlformats.org/officeDocument/2006/relationships/tags" Target="../tags/tag8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image" Target="../media/image6.svg"/><Relationship Id="rId7" Type="http://schemas.openxmlformats.org/officeDocument/2006/relationships/image" Target="../media/image5.png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image" Target="../media/image4.png"/><Relationship Id="rId2" Type="http://schemas.openxmlformats.org/officeDocument/2006/relationships/tags" Target="../tags/tag97.xml"/><Relationship Id="rId18" Type="http://schemas.openxmlformats.org/officeDocument/2006/relationships/tags" Target="../tags/tag110.xml"/><Relationship Id="rId17" Type="http://schemas.openxmlformats.org/officeDocument/2006/relationships/tags" Target="../tags/tag109.xml"/><Relationship Id="rId16" Type="http://schemas.openxmlformats.org/officeDocument/2006/relationships/tags" Target="../tags/tag108.xml"/><Relationship Id="rId15" Type="http://schemas.openxmlformats.org/officeDocument/2006/relationships/tags" Target="../tags/tag107.xml"/><Relationship Id="rId14" Type="http://schemas.openxmlformats.org/officeDocument/2006/relationships/tags" Target="../tags/tag106.xml"/><Relationship Id="rId13" Type="http://schemas.openxmlformats.org/officeDocument/2006/relationships/tags" Target="../tags/tag105.xml"/><Relationship Id="rId12" Type="http://schemas.openxmlformats.org/officeDocument/2006/relationships/tags" Target="../tags/tag104.xml"/><Relationship Id="rId11" Type="http://schemas.openxmlformats.org/officeDocument/2006/relationships/tags" Target="../tags/tag103.xml"/><Relationship Id="rId10" Type="http://schemas.openxmlformats.org/officeDocument/2006/relationships/tags" Target="../tags/tag102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image" Target="../media/image8.png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image" Target="../media/image7.png"/><Relationship Id="rId2" Type="http://schemas.openxmlformats.org/officeDocument/2006/relationships/tags" Target="../tags/tag111.xml"/><Relationship Id="rId10" Type="http://schemas.openxmlformats.org/officeDocument/2006/relationships/tags" Target="../tags/tag117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image" Target="../media/image10.png"/><Relationship Id="rId4" Type="http://schemas.openxmlformats.org/officeDocument/2006/relationships/tags" Target="../tags/tag119.xml"/><Relationship Id="rId3" Type="http://schemas.openxmlformats.org/officeDocument/2006/relationships/image" Target="../media/image9.png"/><Relationship Id="rId2" Type="http://schemas.openxmlformats.org/officeDocument/2006/relationships/tags" Target="../tags/tag118.xml"/><Relationship Id="rId13" Type="http://schemas.openxmlformats.org/officeDocument/2006/relationships/tags" Target="../tags/tag127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32.xml"/><Relationship Id="rId8" Type="http://schemas.openxmlformats.org/officeDocument/2006/relationships/image" Target="../media/image6.svg"/><Relationship Id="rId7" Type="http://schemas.openxmlformats.org/officeDocument/2006/relationships/image" Target="../media/image5.png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image" Target="../media/image11.png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2" Type="http://schemas.openxmlformats.org/officeDocument/2006/relationships/tags" Target="../tags/tag135.xml"/><Relationship Id="rId11" Type="http://schemas.openxmlformats.org/officeDocument/2006/relationships/tags" Target="../tags/tag134.xml"/><Relationship Id="rId10" Type="http://schemas.openxmlformats.org/officeDocument/2006/relationships/tags" Target="../tags/tag133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image" Target="../media/image8.png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image" Target="../media/image7.png"/><Relationship Id="rId2" Type="http://schemas.openxmlformats.org/officeDocument/2006/relationships/tags" Target="../tags/tag136.xml"/><Relationship Id="rId11" Type="http://schemas.openxmlformats.org/officeDocument/2006/relationships/tags" Target="../tags/tag143.xml"/><Relationship Id="rId10" Type="http://schemas.openxmlformats.org/officeDocument/2006/relationships/tags" Target="../tags/tag142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image" Target="../media/image7.png"/><Relationship Id="rId2" Type="http://schemas.openxmlformats.org/officeDocument/2006/relationships/tags" Target="../tags/tag144.xml"/><Relationship Id="rId13" Type="http://schemas.openxmlformats.org/officeDocument/2006/relationships/tags" Target="../tags/tag153.xml"/><Relationship Id="rId12" Type="http://schemas.openxmlformats.org/officeDocument/2006/relationships/tags" Target="../tags/tag152.xml"/><Relationship Id="rId11" Type="http://schemas.openxmlformats.org/officeDocument/2006/relationships/tags" Target="../tags/tag151.xml"/><Relationship Id="rId10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image" Target="../media/image8.png"/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image" Target="../media/image7.png"/><Relationship Id="rId2" Type="http://schemas.openxmlformats.org/officeDocument/2006/relationships/tags" Target="../tags/tag154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image" Target="../media/image7.png"/><Relationship Id="rId4" Type="http://schemas.openxmlformats.org/officeDocument/2006/relationships/tags" Target="../tags/tag161.xml"/><Relationship Id="rId3" Type="http://schemas.openxmlformats.org/officeDocument/2006/relationships/image" Target="../media/image8.png"/><Relationship Id="rId2" Type="http://schemas.openxmlformats.org/officeDocument/2006/relationships/tags" Target="../tags/tag160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8" Type="http://schemas.openxmlformats.org/officeDocument/2006/relationships/tags" Target="../tags/tag169.xml"/><Relationship Id="rId7" Type="http://schemas.openxmlformats.org/officeDocument/2006/relationships/tags" Target="../tags/tag168.xml"/><Relationship Id="rId6" Type="http://schemas.openxmlformats.org/officeDocument/2006/relationships/image" Target="../media/image8.png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image" Target="../media/image7.png"/><Relationship Id="rId2" Type="http://schemas.openxmlformats.org/officeDocument/2006/relationships/tags" Target="../tags/tag165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176.xml"/><Relationship Id="rId8" Type="http://schemas.openxmlformats.org/officeDocument/2006/relationships/tags" Target="../tags/tag175.xml"/><Relationship Id="rId7" Type="http://schemas.openxmlformats.org/officeDocument/2006/relationships/image" Target="../media/image8.png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image" Target="../media/image7.png"/><Relationship Id="rId2" Type="http://schemas.openxmlformats.org/officeDocument/2006/relationships/tags" Target="../tags/tag171.xml"/><Relationship Id="rId10" Type="http://schemas.openxmlformats.org/officeDocument/2006/relationships/tags" Target="../tags/tag177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182.xml"/><Relationship Id="rId8" Type="http://schemas.openxmlformats.org/officeDocument/2006/relationships/image" Target="../media/image6.svg"/><Relationship Id="rId7" Type="http://schemas.openxmlformats.org/officeDocument/2006/relationships/image" Target="../media/image5.png"/><Relationship Id="rId6" Type="http://schemas.openxmlformats.org/officeDocument/2006/relationships/tags" Target="../tags/tag181.xml"/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3" Type="http://schemas.openxmlformats.org/officeDocument/2006/relationships/image" Target="../media/image4.png"/><Relationship Id="rId2" Type="http://schemas.openxmlformats.org/officeDocument/2006/relationships/tags" Target="../tags/tag178.xml"/><Relationship Id="rId17" Type="http://schemas.openxmlformats.org/officeDocument/2006/relationships/tags" Target="../tags/tag190.xml"/><Relationship Id="rId16" Type="http://schemas.openxmlformats.org/officeDocument/2006/relationships/tags" Target="../tags/tag189.xml"/><Relationship Id="rId15" Type="http://schemas.openxmlformats.org/officeDocument/2006/relationships/tags" Target="../tags/tag188.xml"/><Relationship Id="rId14" Type="http://schemas.openxmlformats.org/officeDocument/2006/relationships/tags" Target="../tags/tag187.xml"/><Relationship Id="rId13" Type="http://schemas.openxmlformats.org/officeDocument/2006/relationships/tags" Target="../tags/tag186.xml"/><Relationship Id="rId12" Type="http://schemas.openxmlformats.org/officeDocument/2006/relationships/tags" Target="../tags/tag185.xml"/><Relationship Id="rId11" Type="http://schemas.openxmlformats.org/officeDocument/2006/relationships/tags" Target="../tags/tag184.xml"/><Relationship Id="rId10" Type="http://schemas.openxmlformats.org/officeDocument/2006/relationships/tags" Target="../tags/tag183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17"/>
          <p:cNvCxnSpPr/>
          <p:nvPr>
            <p:custDataLst>
              <p:tags r:id="rId2"/>
            </p:custDataLst>
          </p:nvPr>
        </p:nvCxnSpPr>
        <p:spPr>
          <a:xfrm>
            <a:off x="461890" y="4495"/>
            <a:ext cx="0" cy="685355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>
            <p:custDataLst>
              <p:tags r:id="rId3"/>
            </p:custDataLst>
          </p:nvPr>
        </p:nvCxnSpPr>
        <p:spPr>
          <a:xfrm>
            <a:off x="492369" y="6295487"/>
            <a:ext cx="1118381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4"/>
            </p:custDataLst>
          </p:nvPr>
        </p:nvCxnSpPr>
        <p:spPr>
          <a:xfrm>
            <a:off x="505167" y="574430"/>
            <a:ext cx="1168683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VCG41172951964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>
            <a:alphaModFix amt="14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 b="5546"/>
          <a:stretch>
            <a:fillRect/>
          </a:stretch>
        </p:blipFill>
        <p:spPr>
          <a:xfrm>
            <a:off x="9565991" y="3138078"/>
            <a:ext cx="2627604" cy="3719922"/>
          </a:xfrm>
          <a:prstGeom prst="rect">
            <a:avLst/>
          </a:prstGeom>
        </p:spPr>
      </p:pic>
      <p:sp>
        <p:nvSpPr>
          <p:cNvPr id="12" name="VCG211375358076"/>
          <p:cNvSpPr/>
          <p:nvPr>
            <p:custDataLst>
              <p:tags r:id="rId8"/>
            </p:custDataLst>
          </p:nvPr>
        </p:nvSpPr>
        <p:spPr>
          <a:xfrm>
            <a:off x="1710690" y="994410"/>
            <a:ext cx="2967990" cy="4873625"/>
          </a:xfrm>
          <a:prstGeom prst="roundRect">
            <a:avLst>
              <a:gd name="adj" fmla="val 5000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iSans Normal" panose="00000500000000000000" pitchFamily="2" charset="-122"/>
            </a:endParaRPr>
          </a:p>
        </p:txBody>
      </p:sp>
      <p:sp>
        <p:nvSpPr>
          <p:cNvPr id="11" name="矩形: 圆角 8"/>
          <p:cNvSpPr/>
          <p:nvPr>
            <p:custDataLst>
              <p:tags r:id="rId10"/>
            </p:custDataLst>
          </p:nvPr>
        </p:nvSpPr>
        <p:spPr>
          <a:xfrm>
            <a:off x="1553845" y="874395"/>
            <a:ext cx="3237865" cy="513143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iSans Normal" panose="00000500000000000000" pitchFamily="2" charset="-122"/>
            </a:endParaRPr>
          </a:p>
        </p:txBody>
      </p:sp>
      <p:sp>
        <p:nvSpPr>
          <p:cNvPr id="10" name="椭圆 9"/>
          <p:cNvSpPr/>
          <p:nvPr>
            <p:custDataLst>
              <p:tags r:id="rId11"/>
            </p:custDataLst>
          </p:nvPr>
        </p:nvSpPr>
        <p:spPr>
          <a:xfrm>
            <a:off x="4504055" y="1584960"/>
            <a:ext cx="154940" cy="15494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iSans Normal" panose="00000500000000000000" pitchFamily="2" charset="-122"/>
            </a:endParaRPr>
          </a:p>
        </p:txBody>
      </p:sp>
      <p:sp>
        <p:nvSpPr>
          <p:cNvPr id="26" name="椭圆 25"/>
          <p:cNvSpPr/>
          <p:nvPr>
            <p:custDataLst>
              <p:tags r:id="rId12"/>
            </p:custDataLst>
          </p:nvPr>
        </p:nvSpPr>
        <p:spPr>
          <a:xfrm>
            <a:off x="1486535" y="4551045"/>
            <a:ext cx="154940" cy="15494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iSans Normal" panose="00000500000000000000" pitchFamily="2" charset="-122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13"/>
            </p:custDataLst>
          </p:nvPr>
        </p:nvCxnSpPr>
        <p:spPr>
          <a:xfrm>
            <a:off x="11690254" y="574430"/>
            <a:ext cx="0" cy="628357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署名"/>
          <p:cNvSpPr txBox="1">
            <a:spLocks noGrp="1"/>
          </p:cNvSpPr>
          <p:nvPr>
            <p:ph type="body" idx="3"/>
            <p:custDataLst>
              <p:tags r:id="rId14"/>
            </p:custDataLst>
          </p:nvPr>
        </p:nvSpPr>
        <p:spPr>
          <a:xfrm>
            <a:off x="5806440" y="4565015"/>
            <a:ext cx="5532120" cy="127952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pitchFamily="2" charset="-122"/>
              </a:defRPr>
            </a:lvl1pPr>
          </a:lstStyle>
          <a:p>
            <a:pPr lvl="0" algn="l">
              <a:lnSpc>
                <a:spcPct val="150000"/>
              </a:lnSpc>
            </a:pPr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15"/>
            </p:custDataLst>
          </p:nvPr>
        </p:nvSpPr>
        <p:spPr>
          <a:xfrm>
            <a:off x="5806344" y="3570812"/>
            <a:ext cx="5518150" cy="543560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400" b="1" i="0" u="none" strike="noStrike" kern="1200" cap="none" spc="3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MiSans Normal" panose="00000500000000000000" pitchFamily="2" charset="-122"/>
              </a:defRPr>
            </a:lvl1pPr>
          </a:lstStyle>
          <a:p>
            <a:pPr lvl="0" algn="l"/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6"/>
            </p:custDataLst>
          </p:nvPr>
        </p:nvSpPr>
        <p:spPr>
          <a:xfrm>
            <a:off x="5806344" y="1303227"/>
            <a:ext cx="5532120" cy="2204085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sz="5400" b="1" i="0" u="none" strike="noStrike" kern="1200" cap="none" spc="300" normalizeH="0" baseline="0" noProof="1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8100000" scaled="0"/>
                </a:gradFill>
                <a:latin typeface="+mj-ea"/>
                <a:ea typeface="+mj-ea"/>
                <a:cs typeface="+mj-ea"/>
              </a:defRPr>
            </a:lvl1pPr>
          </a:lstStyle>
          <a:p>
            <a:pPr lvl="0"/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文"/>
          <p:cNvSpPr txBox="1">
            <a:spLocks noGrp="1"/>
          </p:cNvSpPr>
          <p:nvPr>
            <p:ph idx="3"/>
            <p:custDataLst>
              <p:tags r:id="rId2"/>
            </p:custDataLst>
          </p:nvPr>
        </p:nvSpPr>
        <p:spPr>
          <a:xfrm>
            <a:off x="608330" y="1289050"/>
            <a:ext cx="10968990" cy="496062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dirty="0">
                <a:latin typeface="+mn-ea"/>
                <a:ea typeface="+mn-ea"/>
                <a:sym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单击此处编辑母版文本样式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>
                <a:sym typeface="+mn-ea"/>
              </a:rPr>
              <a:t>第二级</a:t>
            </a:r>
            <a:endParaRPr lang="zh-CN" altLang="en-US" dirty="0">
              <a:sym typeface="+mn-ea"/>
            </a:endParaRPr>
          </a:p>
          <a:p>
            <a:pPr lvl="2"/>
            <a:r>
              <a:rPr lang="zh-CN" altLang="en-US" dirty="0">
                <a:sym typeface="+mn-ea"/>
              </a:rPr>
              <a:t>第三级</a:t>
            </a:r>
            <a:endParaRPr lang="zh-CN" altLang="en-US" dirty="0">
              <a:sym typeface="+mn-ea"/>
            </a:endParaRPr>
          </a:p>
          <a:p>
            <a:pPr lvl="3"/>
            <a:r>
              <a:rPr lang="zh-CN" altLang="en-US" dirty="0">
                <a:sym typeface="+mn-ea"/>
              </a:rPr>
              <a:t>第四级</a:t>
            </a:r>
            <a:endParaRPr lang="zh-CN" altLang="en-US" dirty="0">
              <a:sym typeface="+mn-ea"/>
            </a:endParaRPr>
          </a:p>
          <a:p>
            <a:pPr lvl="4"/>
            <a:r>
              <a:rPr lang="zh-CN" altLang="en-US">
                <a:sym typeface="+mn-ea"/>
              </a:rPr>
              <a:t>第五级</a:t>
            </a:r>
            <a:endParaRPr lang="zh-CN" altLang="en-US" dirty="0">
              <a:sym typeface="+mn-ea"/>
            </a:endParaRPr>
          </a:p>
        </p:txBody>
      </p:sp>
      <p:sp>
        <p:nvSpPr>
          <p:cNvPr id="8" name="标题"/>
          <p:cNvSpPr txBox="1">
            <a:spLocks noGrp="1"/>
          </p:cNvSpPr>
          <p:nvPr>
            <p:ph type="title" idx="2"/>
            <p:custDataLst>
              <p:tags r:id="rId3"/>
            </p:custDataLst>
          </p:nvPr>
        </p:nvSpPr>
        <p:spPr>
          <a:xfrm>
            <a:off x="608400" y="330905"/>
            <a:ext cx="10969200" cy="7056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600" b="1" i="0" u="none" strike="noStrike" kern="1200" cap="none" spc="300" normalizeH="0" baseline="0" noProof="1" dirty="0">
                <a:ln>
                  <a:noFill/>
                  <a:prstDash val="sysDot"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0"/>
                </a:gradFill>
                <a:latin typeface="+mj-ea"/>
                <a:ea typeface="+mj-ea"/>
                <a:cs typeface="MiSans Normal" panose="00000500000000000000" pitchFamily="2" charset="-122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cxnSp>
        <p:nvCxnSpPr>
          <p:cNvPr id="7" name="直接连接符 6"/>
          <p:cNvCxnSpPr/>
          <p:nvPr>
            <p:custDataLst>
              <p:tags r:id="rId4"/>
            </p:custDataLst>
          </p:nvPr>
        </p:nvCxnSpPr>
        <p:spPr>
          <a:xfrm>
            <a:off x="0" y="961888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>
            <p:custDataLst>
              <p:tags r:id="rId2"/>
            </p:custDataLst>
          </p:nvPr>
        </p:nvCxnSpPr>
        <p:spPr>
          <a:xfrm>
            <a:off x="11690254" y="574430"/>
            <a:ext cx="0" cy="628357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3"/>
            </p:custDataLst>
          </p:nvPr>
        </p:nvCxnSpPr>
        <p:spPr>
          <a:xfrm>
            <a:off x="492369" y="6231987"/>
            <a:ext cx="1118381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>
            <p:custDataLst>
              <p:tags r:id="rId4"/>
            </p:custDataLst>
          </p:nvPr>
        </p:nvCxnSpPr>
        <p:spPr>
          <a:xfrm flipV="1">
            <a:off x="2926080" y="604911"/>
            <a:ext cx="0" cy="562707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"/>
          <p:cNvSpPr txBox="1">
            <a:spLocks noGrp="1"/>
          </p:cNvSpPr>
          <p:nvPr>
            <p:ph type="title" idx="3" hasCustomPrompt="1"/>
            <p:custDataLst>
              <p:tags r:id="rId5"/>
            </p:custDataLst>
          </p:nvPr>
        </p:nvSpPr>
        <p:spPr>
          <a:xfrm>
            <a:off x="551815" y="1823085"/>
            <a:ext cx="2317115" cy="2828925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 kumimoji="0" lang="zh-CN" altLang="en-US" sz="9600" b="0" i="0" u="none" strike="noStrike" kern="1200" cap="none" spc="300" normalizeH="0" baseline="0" noProof="1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alpha val="71000"/>
                      </a:schemeClr>
                    </a:gs>
                  </a:gsLst>
                  <a:lin ang="8100000" scaled="0"/>
                </a:gradFill>
                <a:latin typeface="+mj-ea"/>
                <a:ea typeface="+mj-ea"/>
                <a:cs typeface="+mj-ea"/>
              </a:defRPr>
            </a:lvl1pPr>
          </a:lstStyle>
          <a:p>
            <a:pPr lvl="0" algn="ctr">
              <a:lnSpc>
                <a:spcPct val="120000"/>
              </a:lnSpc>
            </a:pPr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cxnSp>
        <p:nvCxnSpPr>
          <p:cNvPr id="18" name="直接连接符 17"/>
          <p:cNvCxnSpPr/>
          <p:nvPr>
            <p:custDataLst>
              <p:tags r:id="rId6"/>
            </p:custDataLst>
          </p:nvPr>
        </p:nvCxnSpPr>
        <p:spPr>
          <a:xfrm>
            <a:off x="461890" y="4495"/>
            <a:ext cx="0" cy="685355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7"/>
            </p:custDataLst>
          </p:nvPr>
        </p:nvCxnSpPr>
        <p:spPr>
          <a:xfrm>
            <a:off x="505167" y="567342"/>
            <a:ext cx="1168683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连接符 13"/>
          <p:cNvCxnSpPr/>
          <p:nvPr>
            <p:custDataLst>
              <p:tags r:id="rId2"/>
            </p:custDataLst>
          </p:nvPr>
        </p:nvCxnSpPr>
        <p:spPr>
          <a:xfrm>
            <a:off x="11690254" y="574430"/>
            <a:ext cx="0" cy="628357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>
            <p:custDataLst>
              <p:tags r:id="rId3"/>
            </p:custDataLst>
          </p:nvPr>
        </p:nvCxnSpPr>
        <p:spPr>
          <a:xfrm>
            <a:off x="492369" y="6231987"/>
            <a:ext cx="1118381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4"/>
            </p:custDataLst>
          </p:nvPr>
        </p:nvCxnSpPr>
        <p:spPr>
          <a:xfrm>
            <a:off x="461890" y="4495"/>
            <a:ext cx="0" cy="685355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5"/>
            </p:custDataLst>
          </p:nvPr>
        </p:nvCxnSpPr>
        <p:spPr>
          <a:xfrm>
            <a:off x="505167" y="574430"/>
            <a:ext cx="1168683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"/>
          <p:cNvSpPr txBox="1">
            <a:spLocks noGrp="1"/>
          </p:cNvSpPr>
          <p:nvPr>
            <p:ph type="title" idx="5"/>
            <p:custDataLst>
              <p:tags r:id="rId6"/>
            </p:custDataLst>
          </p:nvPr>
        </p:nvSpPr>
        <p:spPr>
          <a:xfrm>
            <a:off x="2587943" y="3900842"/>
            <a:ext cx="7016115" cy="1617307"/>
          </a:xfrm>
          <a:prstGeom prst="rect">
            <a:avLst/>
          </a:prstGeom>
          <a:noFill/>
        </p:spPr>
        <p:txBody>
          <a:bodyPr wrap="square" lIns="0" tIns="0" rIns="0" bIns="0" rtlCol="0" anchor="ctr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sz="3600" b="0" i="0" u="none" strike="noStrike" kern="1200" cap="none" spc="300" normalizeH="0" baseline="0" noProof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+mj-ea"/>
              </a:defRPr>
            </a:lvl1pPr>
          </a:lstStyle>
          <a:p>
            <a:pPr lvl="0" algn="ctr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8" name="矩形: 圆角 5"/>
          <p:cNvSpPr/>
          <p:nvPr>
            <p:custDataLst>
              <p:tags r:id="rId7"/>
            </p:custDataLst>
          </p:nvPr>
        </p:nvSpPr>
        <p:spPr>
          <a:xfrm rot="16200000">
            <a:off x="4876165" y="328930"/>
            <a:ext cx="2439670" cy="4037330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iSans Normal" panose="00000500000000000000" pitchFamily="2" charset="-122"/>
            </a:endParaRPr>
          </a:p>
        </p:txBody>
      </p:sp>
      <p:sp>
        <p:nvSpPr>
          <p:cNvPr id="9" name="椭圆 8"/>
          <p:cNvSpPr/>
          <p:nvPr>
            <p:custDataLst>
              <p:tags r:id="rId8"/>
            </p:custDataLst>
          </p:nvPr>
        </p:nvSpPr>
        <p:spPr>
          <a:xfrm rot="16200000">
            <a:off x="4639945" y="1193165"/>
            <a:ext cx="155575" cy="16256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iSans Normal" panose="00000500000000000000" pitchFamily="2" charset="-122"/>
            </a:endParaRPr>
          </a:p>
        </p:txBody>
      </p:sp>
      <p:sp>
        <p:nvSpPr>
          <p:cNvPr id="12" name="VCG211375358076"/>
          <p:cNvSpPr/>
          <p:nvPr>
            <p:custDataLst>
              <p:tags r:id="rId9"/>
            </p:custDataLst>
          </p:nvPr>
        </p:nvSpPr>
        <p:spPr>
          <a:xfrm>
            <a:off x="4265295" y="1339850"/>
            <a:ext cx="3661410" cy="2063750"/>
          </a:xfrm>
          <a:prstGeom prst="roundRect">
            <a:avLst>
              <a:gd name="adj" fmla="val 50000"/>
            </a:avLst>
          </a:prstGeom>
          <a:blipFill>
            <a:blip r:embed="rId10"/>
            <a:stretch>
              <a:fillRect t="-329" b="-19100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MiSans Normal" panose="00000500000000000000" pitchFamily="2" charset="-122"/>
            </a:endParaRPr>
          </a:p>
        </p:txBody>
      </p:sp>
      <p:sp>
        <p:nvSpPr>
          <p:cNvPr id="7" name="节编号"/>
          <p:cNvSpPr txBox="1">
            <a:spLocks noGrp="1"/>
          </p:cNvSpPr>
          <p:nvPr>
            <p:ph type="body" idx="1" hasCustomPrompt="1"/>
            <p:custDataLst>
              <p:tags r:id="rId11"/>
            </p:custDataLst>
          </p:nvPr>
        </p:nvSpPr>
        <p:spPr>
          <a:xfrm>
            <a:off x="5276215" y="1837055"/>
            <a:ext cx="1610995" cy="11811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9600" b="1" i="0" u="none" strike="noStrike" kern="1200" cap="none" spc="300" normalizeH="0" baseline="0" noProof="1" dirty="0"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5400000" scaled="0"/>
                </a:gradFill>
                <a:latin typeface="+mj-ea"/>
                <a:ea typeface="+mj-ea"/>
                <a:cs typeface="MiSans Normal" panose="00000500000000000000" pitchFamily="2" charset="-122"/>
              </a:defRPr>
            </a:lvl1pPr>
          </a:lstStyle>
          <a:p>
            <a:pPr lvl="0" algn="ctr"/>
            <a:r>
              <a:rPr dirty="0" err="1">
                <a:sym typeface="+mn-ea"/>
              </a:rPr>
              <a:t>编号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>
            <p:custDataLst>
              <p:tags r:id="rId2"/>
            </p:custDataLst>
          </p:nvPr>
        </p:nvCxnSpPr>
        <p:spPr>
          <a:xfrm>
            <a:off x="0" y="961888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文"/>
          <p:cNvSpPr txBox="1">
            <a:spLocks noGrp="1"/>
          </p:cNvSpPr>
          <p:nvPr>
            <p:ph idx="3"/>
            <p:custDataLst>
              <p:tags r:id="rId3"/>
            </p:custDataLst>
          </p:nvPr>
        </p:nvSpPr>
        <p:spPr>
          <a:xfrm>
            <a:off x="6400800" y="1289050"/>
            <a:ext cx="5176520" cy="496062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9" name="正文"/>
          <p:cNvSpPr txBox="1">
            <a:spLocks noGrp="1"/>
          </p:cNvSpPr>
          <p:nvPr>
            <p:ph idx="2"/>
            <p:custDataLst>
              <p:tags r:id="rId4"/>
            </p:custDataLst>
          </p:nvPr>
        </p:nvSpPr>
        <p:spPr>
          <a:xfrm>
            <a:off x="608330" y="1289050"/>
            <a:ext cx="5176520" cy="496062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8" name="标题"/>
          <p:cNvSpPr txBox="1">
            <a:spLocks noGrp="1"/>
          </p:cNvSpPr>
          <p:nvPr>
            <p:ph type="title" idx="1"/>
            <p:custDataLst>
              <p:tags r:id="rId5"/>
            </p:custDataLst>
          </p:nvPr>
        </p:nvSpPr>
        <p:spPr>
          <a:xfrm>
            <a:off x="608400" y="330905"/>
            <a:ext cx="10969200" cy="7056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600" b="0" i="0" u="none" strike="noStrike" kern="1200" cap="none" spc="300" normalizeH="0" baseline="0" noProof="1" dirty="0">
                <a:ln>
                  <a:noFill/>
                  <a:prstDash val="sysDot"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0"/>
                </a:gradFill>
                <a:latin typeface="+mj-ea"/>
                <a:ea typeface="+mj-ea"/>
                <a:cs typeface="MiSans Normal" panose="00000500000000000000" pitchFamily="2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>
            <p:custDataLst>
              <p:tags r:id="rId2"/>
            </p:custDataLst>
          </p:nvPr>
        </p:nvCxnSpPr>
        <p:spPr>
          <a:xfrm>
            <a:off x="0" y="961888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文"/>
          <p:cNvSpPr txBox="1">
            <a:spLocks noGrp="1"/>
          </p:cNvSpPr>
          <p:nvPr>
            <p:ph idx="5"/>
            <p:custDataLst>
              <p:tags r:id="rId3"/>
            </p:custDataLst>
          </p:nvPr>
        </p:nvSpPr>
        <p:spPr>
          <a:xfrm>
            <a:off x="62352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13" name="标题"/>
          <p:cNvSpPr txBox="1">
            <a:spLocks noGrp="1"/>
          </p:cNvSpPr>
          <p:nvPr>
            <p:ph type="title" idx="4"/>
            <p:custDataLst>
              <p:tags r:id="rId4"/>
            </p:custDataLst>
          </p:nvPr>
        </p:nvSpPr>
        <p:spPr>
          <a:xfrm>
            <a:off x="6235065" y="1353185"/>
            <a:ext cx="5342255" cy="47625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pitchFamily="2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2" name="正文"/>
          <p:cNvSpPr txBox="1">
            <a:spLocks noGrp="1"/>
          </p:cNvSpPr>
          <p:nvPr>
            <p:ph idx="3"/>
            <p:custDataLst>
              <p:tags r:id="rId5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1" name="标题"/>
          <p:cNvSpPr txBox="1">
            <a:spLocks noGrp="1"/>
          </p:cNvSpPr>
          <p:nvPr>
            <p:ph type="title" idx="2"/>
            <p:custDataLst>
              <p:tags r:id="rId6"/>
            </p:custDataLst>
          </p:nvPr>
        </p:nvSpPr>
        <p:spPr>
          <a:xfrm>
            <a:off x="608330" y="1353185"/>
            <a:ext cx="5342255" cy="47625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MiSans Normal" panose="00000500000000000000" pitchFamily="2" charset="-122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0" name="标题"/>
          <p:cNvSpPr txBox="1">
            <a:spLocks noGrp="1"/>
          </p:cNvSpPr>
          <p:nvPr>
            <p:ph type="title" idx="1"/>
            <p:custDataLst>
              <p:tags r:id="rId7"/>
            </p:custDataLst>
          </p:nvPr>
        </p:nvSpPr>
        <p:spPr>
          <a:xfrm>
            <a:off x="608400" y="330905"/>
            <a:ext cx="10969200" cy="7056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600" b="0" i="0" u="none" strike="noStrike" kern="1200" cap="none" spc="300" normalizeH="0" baseline="0" noProof="1" dirty="0">
                <a:ln>
                  <a:noFill/>
                  <a:prstDash val="sysDot"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0"/>
                </a:gradFill>
                <a:latin typeface="+mj-ea"/>
                <a:ea typeface="+mj-ea"/>
                <a:cs typeface="MiSans Normal" panose="00000500000000000000" pitchFamily="2" charset="-122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>
            <p:custDataLst>
              <p:tags r:id="rId2"/>
            </p:custDataLst>
          </p:nvPr>
        </p:nvCxnSpPr>
        <p:spPr>
          <a:xfrm>
            <a:off x="0" y="961888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"/>
          <p:cNvSpPr txBox="1">
            <a:spLocks noGrp="1"/>
          </p:cNvSpPr>
          <p:nvPr>
            <p:ph type="title" idx="1"/>
            <p:custDataLst>
              <p:tags r:id="rId3"/>
            </p:custDataLst>
          </p:nvPr>
        </p:nvSpPr>
        <p:spPr>
          <a:xfrm>
            <a:off x="608400" y="330905"/>
            <a:ext cx="10969200" cy="7056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600" b="0" i="0" u="none" strike="noStrike" kern="1200" cap="none" spc="300" normalizeH="0" baseline="0" noProof="1" dirty="0">
                <a:ln>
                  <a:noFill/>
                  <a:prstDash val="sysDot"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0"/>
                </a:gradFill>
                <a:latin typeface="+mj-ea"/>
                <a:ea typeface="+mj-ea"/>
                <a:cs typeface="MiSans Normal" panose="00000500000000000000" pitchFamily="2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文"/>
          <p:cNvSpPr txBox="1"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330" y="608330"/>
            <a:ext cx="10968990" cy="56483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>
            <p:custDataLst>
              <p:tags r:id="rId2"/>
            </p:custDataLst>
          </p:nvPr>
        </p:nvCxnSpPr>
        <p:spPr>
          <a:xfrm>
            <a:off x="0" y="961888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副标题"/>
          <p:cNvSpPr txBox="1">
            <a:spLocks noGrp="1"/>
          </p:cNvSpPr>
          <p:nvPr>
            <p:ph type="body" idx="2" hasCustomPrompt="1"/>
            <p:custDataLst>
              <p:tags r:id="rId3"/>
            </p:custDataLst>
          </p:nvPr>
        </p:nvSpPr>
        <p:spPr>
          <a:xfrm>
            <a:off x="608400" y="1030605"/>
            <a:ext cx="10968990" cy="503555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MiSans Normal" panose="00000500000000000000" pitchFamily="2" charset="-122"/>
              </a:defRPr>
            </a:lvl1pPr>
          </a:lstStyle>
          <a:p>
            <a:pPr lvl="0" algn="l"/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1"/>
            <p:custDataLst>
              <p:tags r:id="rId4"/>
            </p:custDataLst>
          </p:nvPr>
        </p:nvSpPr>
        <p:spPr>
          <a:xfrm>
            <a:off x="608400" y="330905"/>
            <a:ext cx="10969200" cy="70560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600" b="0" i="0" u="none" strike="noStrike" kern="1200" cap="none" spc="300" normalizeH="0" baseline="0" noProof="1" dirty="0">
                <a:ln>
                  <a:noFill/>
                  <a:prstDash val="sysDot"/>
                </a:ln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50000"/>
                      </a:schemeClr>
                    </a:gs>
                  </a:gsLst>
                  <a:lin ang="2700000" scaled="0"/>
                </a:gradFill>
                <a:latin typeface="+mj-ea"/>
                <a:ea typeface="+mj-ea"/>
                <a:cs typeface="MiSans Normal" panose="00000500000000000000" pitchFamily="2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接连接符 11"/>
          <p:cNvCxnSpPr/>
          <p:nvPr>
            <p:custDataLst>
              <p:tags r:id="rId2"/>
            </p:custDataLst>
          </p:nvPr>
        </p:nvCxnSpPr>
        <p:spPr>
          <a:xfrm>
            <a:off x="461890" y="4495"/>
            <a:ext cx="0" cy="685355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3"/>
            </p:custDataLst>
          </p:nvPr>
        </p:nvCxnSpPr>
        <p:spPr>
          <a:xfrm>
            <a:off x="492369" y="6295487"/>
            <a:ext cx="1118381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>
            <p:custDataLst>
              <p:tags r:id="rId4"/>
            </p:custDataLst>
          </p:nvPr>
        </p:nvCxnSpPr>
        <p:spPr>
          <a:xfrm>
            <a:off x="505167" y="574430"/>
            <a:ext cx="11686833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VCG41172951964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>
            <a:alphaModFix amt="14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 b="5546"/>
          <a:stretch>
            <a:fillRect/>
          </a:stretch>
        </p:blipFill>
        <p:spPr>
          <a:xfrm>
            <a:off x="9565991" y="3138078"/>
            <a:ext cx="2627604" cy="3719922"/>
          </a:xfrm>
          <a:prstGeom prst="rect">
            <a:avLst/>
          </a:prstGeom>
        </p:spPr>
      </p:pic>
      <p:sp>
        <p:nvSpPr>
          <p:cNvPr id="16" name="VCG211375358076"/>
          <p:cNvSpPr/>
          <p:nvPr>
            <p:custDataLst>
              <p:tags r:id="rId8"/>
            </p:custDataLst>
          </p:nvPr>
        </p:nvSpPr>
        <p:spPr>
          <a:xfrm>
            <a:off x="1710690" y="994410"/>
            <a:ext cx="2967990" cy="4873625"/>
          </a:xfrm>
          <a:prstGeom prst="roundRect">
            <a:avLst>
              <a:gd name="adj" fmla="val 5000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iSans Normal" panose="00000500000000000000" pitchFamily="2" charset="-122"/>
            </a:endParaRPr>
          </a:p>
        </p:txBody>
      </p:sp>
      <p:sp>
        <p:nvSpPr>
          <p:cNvPr id="17" name="矩形: 圆角 16"/>
          <p:cNvSpPr/>
          <p:nvPr>
            <p:custDataLst>
              <p:tags r:id="rId10"/>
            </p:custDataLst>
          </p:nvPr>
        </p:nvSpPr>
        <p:spPr>
          <a:xfrm>
            <a:off x="1553845" y="874395"/>
            <a:ext cx="3237865" cy="513143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iSans Normal" panose="00000500000000000000" pitchFamily="2" charset="-122"/>
            </a:endParaRPr>
          </a:p>
        </p:txBody>
      </p:sp>
      <p:sp>
        <p:nvSpPr>
          <p:cNvPr id="18" name="椭圆 17"/>
          <p:cNvSpPr/>
          <p:nvPr>
            <p:custDataLst>
              <p:tags r:id="rId11"/>
            </p:custDataLst>
          </p:nvPr>
        </p:nvSpPr>
        <p:spPr>
          <a:xfrm>
            <a:off x="4510405" y="1584960"/>
            <a:ext cx="154940" cy="15494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F6F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iSans Normal" panose="00000500000000000000" pitchFamily="2" charset="-122"/>
            </a:endParaRPr>
          </a:p>
        </p:txBody>
      </p:sp>
      <p:sp>
        <p:nvSpPr>
          <p:cNvPr id="19" name="椭圆 18"/>
          <p:cNvSpPr/>
          <p:nvPr>
            <p:custDataLst>
              <p:tags r:id="rId12"/>
            </p:custDataLst>
          </p:nvPr>
        </p:nvSpPr>
        <p:spPr>
          <a:xfrm>
            <a:off x="1511935" y="4551045"/>
            <a:ext cx="154940" cy="15494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F6FB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MiSans Normal" panose="00000500000000000000" pitchFamily="2" charset="-122"/>
            </a:endParaRPr>
          </a:p>
        </p:txBody>
      </p:sp>
      <p:cxnSp>
        <p:nvCxnSpPr>
          <p:cNvPr id="20" name="直接连接符 19"/>
          <p:cNvCxnSpPr/>
          <p:nvPr>
            <p:custDataLst>
              <p:tags r:id="rId13"/>
            </p:custDataLst>
          </p:nvPr>
        </p:nvCxnSpPr>
        <p:spPr>
          <a:xfrm>
            <a:off x="11690254" y="574430"/>
            <a:ext cx="0" cy="628357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署名"/>
          <p:cNvSpPr txBox="1">
            <a:spLocks noGrp="1"/>
          </p:cNvSpPr>
          <p:nvPr>
            <p:ph type="body" idx="2"/>
            <p:custDataLst>
              <p:tags r:id="rId14"/>
            </p:custDataLst>
          </p:nvPr>
        </p:nvSpPr>
        <p:spPr>
          <a:xfrm>
            <a:off x="5807075" y="4437380"/>
            <a:ext cx="5518150" cy="1350645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pitchFamily="2" charset="-122"/>
              </a:defRPr>
            </a:lvl1pPr>
          </a:lstStyle>
          <a:p>
            <a:pPr lvl="0" algn="l">
              <a:lnSpc>
                <a:spcPct val="150000"/>
              </a:lnSpc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5"/>
            </p:custDataLst>
          </p:nvPr>
        </p:nvSpPr>
        <p:spPr>
          <a:xfrm>
            <a:off x="5793009" y="1584960"/>
            <a:ext cx="5532120" cy="2480842"/>
          </a:xfrm>
          <a:prstGeom prst="rect">
            <a:avLst/>
          </a:prstGeom>
          <a:noFill/>
        </p:spPr>
        <p:txBody>
          <a:bodyPr vert="horz" wrap="square" lIns="0" tIns="0" rIns="0" bIns="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sz="8000" b="1" i="0" u="none" strike="noStrike" kern="1200" cap="none" spc="300" normalizeH="0" baseline="0" noProof="1" dirty="0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8100000" scaled="0"/>
                </a:gradFill>
                <a:latin typeface="+mj-ea"/>
                <a:ea typeface="+mj-ea"/>
                <a:cs typeface="+mj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pitchFamily="2" charset="-122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pitchFamily="2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9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pitchFamily="2" charset="-122"/>
            </a:endParaRPr>
          </a:p>
        </p:txBody>
      </p:sp>
      <p:sp>
        <p:nvSpPr>
          <p:cNvPr id="60" name="椭圆 59"/>
          <p:cNvSpPr/>
          <p:nvPr>
            <p:custDataLst>
              <p:tags r:id="rId10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pitchFamily="2" charset="-122"/>
            </a:endParaRPr>
          </a:p>
        </p:txBody>
      </p:sp>
      <p:sp>
        <p:nvSpPr>
          <p:cNvPr id="61" name="椭圆 60"/>
          <p:cNvSpPr/>
          <p:nvPr>
            <p:custDataLst>
              <p:tags r:id="rId11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pitchFamily="2" charset="-122"/>
            </a:endParaRPr>
          </a:p>
        </p:txBody>
      </p:sp>
      <p:sp>
        <p:nvSpPr>
          <p:cNvPr id="62" name="椭圆 61"/>
          <p:cNvSpPr/>
          <p:nvPr>
            <p:custDataLst>
              <p:tags r:id="rId12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pitchFamily="2" charset="-122"/>
            </a:endParaRPr>
          </a:p>
        </p:txBody>
      </p:sp>
      <p:sp>
        <p:nvSpPr>
          <p:cNvPr id="8" name="副标题"/>
          <p:cNvSpPr txBox="1">
            <a:spLocks noGrp="1"/>
          </p:cNvSpPr>
          <p:nvPr>
            <p:ph type="body" idx="2" hasCustomPrompt="1"/>
            <p:custDataLst>
              <p:tags r:id="rId13"/>
            </p:custDataLst>
          </p:nvPr>
        </p:nvSpPr>
        <p:spPr>
          <a:xfrm>
            <a:off x="1106170" y="3143250"/>
            <a:ext cx="5610860" cy="902335"/>
          </a:xfrm>
          <a:prstGeom prst="rect">
            <a:avLst/>
          </a:prstGeom>
          <a:noFill/>
        </p:spPr>
        <p:txBody>
          <a:bodyPr vert="horz" wrap="square" lIns="107950" tIns="0" rIns="9144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0" normalizeH="0" baseline="0" noProof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MiSans Normal" panose="00000500000000000000" pitchFamily="2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4"/>
            </p:custDataLst>
          </p:nvPr>
        </p:nvSpPr>
        <p:spPr>
          <a:xfrm>
            <a:off x="1106170" y="995681"/>
            <a:ext cx="5611495" cy="214757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66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pitchFamily="2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16" name="署名占位符 10"/>
          <p:cNvSpPr>
            <a:spLocks noGrp="1"/>
          </p:cNvSpPr>
          <p:nvPr>
            <p:ph type="body" sz="quarter" idx="17" hasCustomPrompt="1"/>
            <p:custDataLst>
              <p:tags r:id="rId18"/>
            </p:custDataLst>
          </p:nvPr>
        </p:nvSpPr>
        <p:spPr>
          <a:xfrm>
            <a:off x="1463144" y="6104889"/>
            <a:ext cx="1752600" cy="361951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9" name="标题"/>
          <p:cNvSpPr txBox="1">
            <a:spLocks noGrp="1"/>
          </p:cNvSpPr>
          <p:nvPr>
            <p:ph type="title" idx="3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pitchFamily="2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8" name="正文"/>
          <p:cNvSpPr txBox="1">
            <a:spLocks noGrp="1"/>
          </p:cNvSpPr>
          <p:nvPr>
            <p:ph idx="2"/>
            <p:custDataLst>
              <p:tags r:id="rId5"/>
            </p:custDataLst>
          </p:nvPr>
        </p:nvSpPr>
        <p:spPr>
          <a:xfrm>
            <a:off x="608330" y="1061085"/>
            <a:ext cx="10968990" cy="518858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pitchFamily="2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VCG41N121564510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0" y="2771775"/>
            <a:ext cx="4980305" cy="4086225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1077148">
            <a:off x="8822897" y="-131634"/>
            <a:ext cx="3427141" cy="13031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6" name="标题"/>
          <p:cNvSpPr txBox="1">
            <a:spLocks noGrp="1"/>
          </p:cNvSpPr>
          <p:nvPr>
            <p:ph type="title" idx="5" hasCustomPrompt="1"/>
            <p:custDataLst>
              <p:tags r:id="rId6"/>
            </p:custDataLst>
          </p:nvPr>
        </p:nvSpPr>
        <p:spPr>
          <a:xfrm>
            <a:off x="494030" y="327660"/>
            <a:ext cx="2223135" cy="979805"/>
          </a:xfrm>
          <a:prstGeom prst="rect">
            <a:avLst/>
          </a:prstGeom>
          <a:noFill/>
        </p:spPr>
        <p:txBody>
          <a:bodyPr vert="horz" wrap="square" lIns="71755" tIns="0" rIns="9144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pitchFamily="2" charset="-122"/>
                <a:sym typeface="+mn-ea"/>
              </a:defRPr>
            </a:lvl1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59" name="椭圆 58"/>
          <p:cNvSpPr/>
          <p:nvPr>
            <p:custDataLst>
              <p:tags r:id="rId7"/>
            </p:custDataLst>
          </p:nvPr>
        </p:nvSpPr>
        <p:spPr>
          <a:xfrm>
            <a:off x="11436350" y="544957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pitchFamily="2" charset="-122"/>
            </a:endParaRPr>
          </a:p>
        </p:txBody>
      </p:sp>
      <p:sp>
        <p:nvSpPr>
          <p:cNvPr id="60" name="椭圆 59"/>
          <p:cNvSpPr/>
          <p:nvPr>
            <p:custDataLst>
              <p:tags r:id="rId8"/>
            </p:custDataLst>
          </p:nvPr>
        </p:nvSpPr>
        <p:spPr>
          <a:xfrm>
            <a:off x="11436350" y="564451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pitchFamily="2" charset="-122"/>
            </a:endParaRPr>
          </a:p>
        </p:txBody>
      </p:sp>
      <p:sp>
        <p:nvSpPr>
          <p:cNvPr id="61" name="椭圆 60"/>
          <p:cNvSpPr/>
          <p:nvPr>
            <p:custDataLst>
              <p:tags r:id="rId9"/>
            </p:custDataLst>
          </p:nvPr>
        </p:nvSpPr>
        <p:spPr>
          <a:xfrm>
            <a:off x="11436350" y="583882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pitchFamily="2" charset="-122"/>
            </a:endParaRPr>
          </a:p>
        </p:txBody>
      </p:sp>
      <p:sp>
        <p:nvSpPr>
          <p:cNvPr id="62" name="椭圆 61"/>
          <p:cNvSpPr/>
          <p:nvPr>
            <p:custDataLst>
              <p:tags r:id="rId10"/>
            </p:custDataLst>
          </p:nvPr>
        </p:nvSpPr>
        <p:spPr>
          <a:xfrm>
            <a:off x="11436350" y="603377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pitchFamily="2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28"/>
          <p:cNvSpPr/>
          <p:nvPr>
            <p:custDataLst>
              <p:tags r:id="rId2"/>
            </p:custDataLst>
          </p:nvPr>
        </p:nvSpPr>
        <p:spPr>
          <a:xfrm>
            <a:off x="840740" y="3615055"/>
            <a:ext cx="10354310" cy="1998345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MiSans Normal" panose="00000500000000000000" pitchFamily="2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5776686" y="1594582"/>
            <a:ext cx="6415314" cy="5263418"/>
          </a:xfrm>
          <a:prstGeom prst="rect">
            <a:avLst/>
          </a:prstGeom>
        </p:spPr>
      </p:pic>
      <p:sp>
        <p:nvSpPr>
          <p:cNvPr id="10" name="标题"/>
          <p:cNvSpPr txBox="1">
            <a:spLocks noGrp="1"/>
          </p:cNvSpPr>
          <p:nvPr>
            <p:ph type="title" idx="4" hasCustomPrompt="1"/>
            <p:custDataLst>
              <p:tags r:id="rId5"/>
            </p:custDataLst>
          </p:nvPr>
        </p:nvSpPr>
        <p:spPr>
          <a:xfrm>
            <a:off x="996950" y="3731895"/>
            <a:ext cx="5430520" cy="1765300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MiSans Normal" panose="00000500000000000000" pitchFamily="2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pic>
        <p:nvPicPr>
          <p:cNvPr id="9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7" name="节编号"/>
          <p:cNvSpPr txBox="1">
            <a:spLocks noGrp="1"/>
          </p:cNvSpPr>
          <p:nvPr>
            <p:ph type="body" idx="1" hasCustomPrompt="1"/>
            <p:custDataLst>
              <p:tags r:id="rId9"/>
            </p:custDataLst>
          </p:nvPr>
        </p:nvSpPr>
        <p:spPr>
          <a:xfrm>
            <a:off x="863600" y="2158466"/>
            <a:ext cx="7115956" cy="155696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en-US" altLang="zh-CN" sz="6600" b="0" i="0" u="none" strike="noStrike" kern="1200" cap="none" spc="50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+mn-cs"/>
                <a:sym typeface="站酷文艺体" panose="02000603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编辑节编号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1" name="正文"/>
          <p:cNvSpPr txBox="1">
            <a:spLocks noGrp="1"/>
          </p:cNvSpPr>
          <p:nvPr>
            <p:ph idx="4"/>
            <p:custDataLst>
              <p:tags r:id="rId4"/>
            </p:custDataLst>
          </p:nvPr>
        </p:nvSpPr>
        <p:spPr>
          <a:xfrm>
            <a:off x="6400800" y="1223645"/>
            <a:ext cx="5176520" cy="50260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>
              <a:defRPr kumimoji="0" sz="1800" b="0" i="0" u="none" strike="noStrike" cap="none" spc="150" normalizeH="0" baseline="0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cs typeface="MiSans Normal" panose="00000500000000000000" pitchFamily="2" charset="-122"/>
                <a:sym typeface="+mn-ea"/>
              </a:defRPr>
            </a:lvl1pPr>
            <a:lvl2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2pPr>
            <a:lvl3pPr>
              <a:defRPr kumimoji="0" sz="16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3pPr>
            <a:lvl4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4pPr>
            <a:lvl5pPr>
              <a:defRPr kumimoji="0" sz="1400" b="0" i="0" u="none" strike="noStrike" cap="none" spc="150" normalizeH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sym typeface="+mn-ea"/>
              </a:defRPr>
            </a:lvl5pPr>
          </a:lstStyle>
          <a:p>
            <a:pPr marR="0" lvl="0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Char char="●"/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marR="0" lvl="1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  <a:tabLst>
                <a:tab pos="1609725" algn="l"/>
              </a:tabLst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marR="0" lvl="2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har char="●"/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marR="0" lvl="3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marR="0" lvl="4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3"/>
            <p:custDataLst>
              <p:tags r:id="rId5"/>
            </p:custDataLst>
          </p:nvPr>
        </p:nvSpPr>
        <p:spPr>
          <a:xfrm>
            <a:off x="608330" y="1223645"/>
            <a:ext cx="5176520" cy="50260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pitchFamily="2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9" name="标题"/>
          <p:cNvSpPr txBox="1">
            <a:spLocks noGrp="1"/>
          </p:cNvSpPr>
          <p:nvPr>
            <p:ph type="title" idx="2"/>
            <p:custDataLst>
              <p:tags r:id="rId6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pitchFamily="2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15" name="正文"/>
          <p:cNvSpPr txBox="1">
            <a:spLocks noGrp="1"/>
          </p:cNvSpPr>
          <p:nvPr>
            <p:ph idx="6"/>
            <p:custDataLst>
              <p:tags r:id="rId4"/>
            </p:custDataLst>
          </p:nvPr>
        </p:nvSpPr>
        <p:spPr>
          <a:xfrm>
            <a:off x="6235065" y="1598930"/>
            <a:ext cx="5342255" cy="46507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pitchFamily="2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4" name="标题"/>
          <p:cNvSpPr txBox="1">
            <a:spLocks noGrp="1"/>
          </p:cNvSpPr>
          <p:nvPr>
            <p:ph type="title" idx="5"/>
            <p:custDataLst>
              <p:tags r:id="rId5"/>
            </p:custDataLst>
          </p:nvPr>
        </p:nvSpPr>
        <p:spPr>
          <a:xfrm>
            <a:off x="6235200" y="1093285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/>
                </a:solidFill>
                <a:latin typeface="+mj-ea"/>
                <a:ea typeface="+mj-ea"/>
                <a:cs typeface="MiSans Normal" panose="00000500000000000000" pitchFamily="2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3" name="正文"/>
          <p:cNvSpPr txBox="1">
            <a:spLocks noGrp="1"/>
          </p:cNvSpPr>
          <p:nvPr>
            <p:ph idx="4"/>
            <p:custDataLst>
              <p:tags r:id="rId6"/>
            </p:custDataLst>
          </p:nvPr>
        </p:nvSpPr>
        <p:spPr>
          <a:xfrm>
            <a:off x="608330" y="1598930"/>
            <a:ext cx="5342255" cy="465074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pitchFamily="2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3"/>
            <p:custDataLst>
              <p:tags r:id="rId7"/>
            </p:custDataLst>
          </p:nvPr>
        </p:nvSpPr>
        <p:spPr>
          <a:xfrm>
            <a:off x="608400" y="1093285"/>
            <a:ext cx="5342400" cy="4001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/>
                </a:solidFill>
                <a:latin typeface="+mj-ea"/>
                <a:ea typeface="+mj-ea"/>
                <a:cs typeface="MiSans Normal" panose="00000500000000000000" pitchFamily="2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1" name="标题"/>
          <p:cNvSpPr txBox="1">
            <a:spLocks noGrp="1"/>
          </p:cNvSpPr>
          <p:nvPr>
            <p:ph type="title" idx="2"/>
            <p:custDataLst>
              <p:tags r:id="rId8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pitchFamily="2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4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pitchFamily="2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正文"/>
          <p:cNvSpPr txBox="1">
            <a:spLocks noGrp="1"/>
          </p:cNvSpPr>
          <p:nvPr>
            <p:ph idx="2"/>
            <p:custDataLst>
              <p:tags r:id="rId4"/>
            </p:custDataLst>
          </p:nvPr>
        </p:nvSpPr>
        <p:spPr>
          <a:xfrm>
            <a:off x="695960" y="360045"/>
            <a:ext cx="10801985" cy="581787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  <a:cs typeface="MiSans Normal" panose="00000500000000000000" pitchFamily="2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sp>
        <p:nvSpPr>
          <p:cNvPr id="8" name="副标题"/>
          <p:cNvSpPr txBox="1">
            <a:spLocks noGrp="1"/>
          </p:cNvSpPr>
          <p:nvPr>
            <p:ph type="body" idx="3" hasCustomPrompt="1"/>
            <p:custDataLst>
              <p:tags r:id="rId4"/>
            </p:custDataLst>
          </p:nvPr>
        </p:nvSpPr>
        <p:spPr>
          <a:xfrm>
            <a:off x="969010" y="1051560"/>
            <a:ext cx="10608310" cy="405765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tIns="0" bIns="0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0" i="0" u="none" strike="noStrike" kern="1200" cap="none" spc="30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MiSans Normal" panose="00000500000000000000" pitchFamily="2" charset="-122"/>
              </a:defRPr>
            </a:lvl1pPr>
          </a:lstStyle>
          <a:p>
            <a:pPr lvl="0" algn="l"/>
            <a:r>
              <a:rPr dirty="0">
                <a:sym typeface="+mn-ea"/>
              </a:rPr>
              <a:t>单击此处编辑母版副标题样式</a:t>
            </a:r>
            <a:endParaRPr dirty="0">
              <a:sym typeface="+mn-ea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2"/>
            <p:custDataLst>
              <p:tags r:id="rId5"/>
            </p:custDataLst>
          </p:nvPr>
        </p:nvSpPr>
        <p:spPr>
          <a:xfrm>
            <a:off x="969010" y="327025"/>
            <a:ext cx="10608310" cy="635000"/>
          </a:xfrm>
          <a:prstGeom prst="rect">
            <a:avLst/>
          </a:prstGeom>
          <a:noFill/>
        </p:spPr>
        <p:txBody>
          <a:bodyPr vert="horz" wrap="square" t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10000"/>
              </a:lnSpc>
              <a:buClrTx/>
              <a:buSzTx/>
              <a:buFontTx/>
              <a:buNone/>
              <a:defRPr kumimoji="0" lang="zh-CN" altLang="en-US" sz="32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pitchFamily="2" charset="-122"/>
                <a:sym typeface="+mn-ea"/>
              </a:defRPr>
            </a:lvl1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6210300" y="953342"/>
            <a:ext cx="5981700" cy="4907661"/>
          </a:xfrm>
          <a:prstGeom prst="rect">
            <a:avLst/>
          </a:prstGeom>
        </p:spPr>
      </p:pic>
      <p:sp>
        <p:nvSpPr>
          <p:cNvPr id="36" name="任意多边形: 形状 35"/>
          <p:cNvSpPr/>
          <p:nvPr>
            <p:custDataLst>
              <p:tags r:id="rId4"/>
            </p:custDataLst>
          </p:nvPr>
        </p:nvSpPr>
        <p:spPr>
          <a:xfrm>
            <a:off x="3567430" y="5720239"/>
            <a:ext cx="8624570" cy="1137285"/>
          </a:xfrm>
          <a:custGeom>
            <a:avLst/>
            <a:gdLst>
              <a:gd name="connsiteX0" fmla="*/ 0 w 7639049"/>
              <a:gd name="connsiteY0" fmla="*/ 0 h 1219200"/>
              <a:gd name="connsiteX1" fmla="*/ 7639049 w 7639049"/>
              <a:gd name="connsiteY1" fmla="*/ 0 h 1219200"/>
              <a:gd name="connsiteX2" fmla="*/ 7639049 w 7639049"/>
              <a:gd name="connsiteY2" fmla="*/ 1219200 h 1219200"/>
              <a:gd name="connsiteX3" fmla="*/ 0 w 7639049"/>
              <a:gd name="connsiteY3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9049" h="1219200">
                <a:moveTo>
                  <a:pt x="0" y="0"/>
                </a:moveTo>
                <a:lnTo>
                  <a:pt x="7639049" y="0"/>
                </a:lnTo>
                <a:lnTo>
                  <a:pt x="7639049" y="1219200"/>
                </a:lnTo>
                <a:lnTo>
                  <a:pt x="0" y="1219200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lumOff val="90000"/>
                </a:schemeClr>
              </a:gs>
              <a:gs pos="100000">
                <a:schemeClr val="bg2">
                  <a:lumMod val="10000"/>
                  <a:lumOff val="9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MiSans Normal" panose="00000500000000000000" pitchFamily="2" charset="-122"/>
              <a:sym typeface="+mn-ea"/>
            </a:endParaRPr>
          </a:p>
        </p:txBody>
      </p:sp>
      <p:sp>
        <p:nvSpPr>
          <p:cNvPr id="37" name="矩形 36"/>
          <p:cNvSpPr/>
          <p:nvPr>
            <p:custDataLst>
              <p:tags r:id="rId5"/>
            </p:custDataLst>
          </p:nvPr>
        </p:nvSpPr>
        <p:spPr>
          <a:xfrm>
            <a:off x="1112108" y="5719763"/>
            <a:ext cx="2454669" cy="11382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pitchFamily="2" charset="-122"/>
            </a:endParaRPr>
          </a:p>
        </p:txBody>
      </p:sp>
      <p:pic>
        <p:nvPicPr>
          <p:cNvPr id="44" name="图形 4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863" y="296863"/>
            <a:ext cx="312737" cy="312737"/>
          </a:xfrm>
          <a:prstGeom prst="rect">
            <a:avLst/>
          </a:prstGeom>
        </p:spPr>
      </p:pic>
      <p:sp>
        <p:nvSpPr>
          <p:cNvPr id="59" name="椭圆 58"/>
          <p:cNvSpPr/>
          <p:nvPr>
            <p:custDataLst>
              <p:tags r:id="rId9"/>
            </p:custDataLst>
          </p:nvPr>
        </p:nvSpPr>
        <p:spPr>
          <a:xfrm>
            <a:off x="551180" y="5824855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2703B"/>
              </a:solidFill>
              <a:cs typeface="MiSans Normal" panose="00000500000000000000" pitchFamily="2" charset="-122"/>
            </a:endParaRPr>
          </a:p>
        </p:txBody>
      </p:sp>
      <p:sp>
        <p:nvSpPr>
          <p:cNvPr id="60" name="椭圆 59"/>
          <p:cNvSpPr/>
          <p:nvPr>
            <p:custDataLst>
              <p:tags r:id="rId10"/>
            </p:custDataLst>
          </p:nvPr>
        </p:nvSpPr>
        <p:spPr>
          <a:xfrm>
            <a:off x="551180" y="6019800"/>
            <a:ext cx="115570" cy="115570"/>
          </a:xfrm>
          <a:prstGeom prst="ellipse">
            <a:avLst/>
          </a:prstGeom>
          <a:solidFill>
            <a:schemeClr val="lt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cs typeface="MiSans Normal" panose="00000500000000000000" pitchFamily="2" charset="-122"/>
            </a:endParaRPr>
          </a:p>
        </p:txBody>
      </p:sp>
      <p:sp>
        <p:nvSpPr>
          <p:cNvPr id="61" name="椭圆 60"/>
          <p:cNvSpPr/>
          <p:nvPr>
            <p:custDataLst>
              <p:tags r:id="rId11"/>
            </p:custDataLst>
          </p:nvPr>
        </p:nvSpPr>
        <p:spPr>
          <a:xfrm>
            <a:off x="551180" y="6214110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pitchFamily="2" charset="-122"/>
            </a:endParaRPr>
          </a:p>
        </p:txBody>
      </p:sp>
      <p:sp>
        <p:nvSpPr>
          <p:cNvPr id="62" name="椭圆 61"/>
          <p:cNvSpPr/>
          <p:nvPr>
            <p:custDataLst>
              <p:tags r:id="rId12"/>
            </p:custDataLst>
          </p:nvPr>
        </p:nvSpPr>
        <p:spPr>
          <a:xfrm>
            <a:off x="551180" y="6409055"/>
            <a:ext cx="115570" cy="11557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MiSans Normal" panose="00000500000000000000" pitchFamily="2" charset="-122"/>
            </a:endParaRPr>
          </a:p>
        </p:txBody>
      </p:sp>
      <p:sp>
        <p:nvSpPr>
          <p:cNvPr id="7" name="标题"/>
          <p:cNvSpPr txBox="1">
            <a:spLocks noGrp="1"/>
          </p:cNvSpPr>
          <p:nvPr>
            <p:ph type="title" idx="1" hasCustomPrompt="1"/>
            <p:custDataLst>
              <p:tags r:id="rId13"/>
            </p:custDataLst>
          </p:nvPr>
        </p:nvSpPr>
        <p:spPr>
          <a:xfrm>
            <a:off x="1106170" y="1579245"/>
            <a:ext cx="6847840" cy="2820035"/>
          </a:xfrm>
          <a:prstGeom prst="rect">
            <a:avLst/>
          </a:prstGeom>
          <a:noFill/>
        </p:spPr>
        <p:txBody>
          <a:bodyPr vert="horz" wrap="square" lIns="91440" tIns="0" rIns="91440" bIns="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90000"/>
              </a:lnSpc>
              <a:buClrTx/>
              <a:buSzTx/>
              <a:buFontTx/>
              <a:buNone/>
              <a:defRPr kumimoji="0" lang="zh-CN" altLang="en-US" sz="8000" b="0" i="0" u="none" strike="noStrike" kern="1200" cap="none" spc="0" normalizeH="0" baseline="0" noProof="1" dirty="0">
                <a:solidFill>
                  <a:schemeClr val="accent1"/>
                </a:solidFill>
                <a:latin typeface="+mj-ea"/>
                <a:ea typeface="+mj-ea"/>
                <a:cs typeface="MiSans Normal" panose="00000500000000000000" pitchFamily="2" charset="-122"/>
                <a:sym typeface="+mn-ea"/>
              </a:defRPr>
            </a:lvl1pPr>
          </a:lstStyle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15" name="署名占位符 10"/>
          <p:cNvSpPr>
            <a:spLocks noGrp="1"/>
          </p:cNvSpPr>
          <p:nvPr>
            <p:ph type="body" sz="quarter" idx="17" hasCustomPrompt="1"/>
            <p:custDataLst>
              <p:tags r:id="rId17"/>
            </p:custDataLst>
          </p:nvPr>
        </p:nvSpPr>
        <p:spPr>
          <a:xfrm>
            <a:off x="1463144" y="6104889"/>
            <a:ext cx="1752600" cy="361951"/>
          </a:xfrm>
        </p:spPr>
        <p:txBody>
          <a:bodyPr wrap="square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 userDrawn="1"/>
        </p:nvSpPr>
        <p:spPr>
          <a:xfrm>
            <a:off x="571461" y="6286520"/>
            <a:ext cx="3143229" cy="38298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 marL="914400" marR="0" lvl="0" indent="-9144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65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Calibri" panose="020F0502020204030204" charset="0"/>
              </a:rPr>
              <a:t>http://www.100875.com.cn </a:t>
            </a: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  <a:sym typeface="Calibri" panose="020F0502020204030204" charset="0"/>
            </a:endParaRPr>
          </a:p>
        </p:txBody>
      </p:sp>
      <p:sp>
        <p:nvSpPr>
          <p:cNvPr id="3" name="Line 45"/>
          <p:cNvSpPr>
            <a:spLocks noChangeShapeType="1"/>
          </p:cNvSpPr>
          <p:nvPr userDrawn="1"/>
        </p:nvSpPr>
        <p:spPr bwMode="auto">
          <a:xfrm flipH="1">
            <a:off x="762000" y="903150"/>
            <a:ext cx="10858539" cy="478155"/>
          </a:xfrm>
          <a:prstGeom prst="line">
            <a:avLst/>
          </a:prstGeom>
          <a:noFill/>
          <a:ln w="50800" cap="rnd" cmpd="sng">
            <a:solidFill>
              <a:srgbClr val="969696"/>
            </a:solidFill>
            <a:prstDash val="sysDot"/>
            <a:bevel/>
          </a:ln>
        </p:spPr>
        <p:txBody>
          <a:bodyPr wrap="square" lIns="109498" tIns="54748" rIns="109498" bIns="54748" anchor="ctr">
            <a:spAutoFit/>
          </a:bodyPr>
          <a:lstStyle/>
          <a:p>
            <a:endParaRPr lang="zh-CN" altLang="zh-CN" sz="24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pic>
        <p:nvPicPr>
          <p:cNvPr id="4" name="图片 3" descr="出版社 彩色横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032" y="-24"/>
            <a:ext cx="1093983" cy="1108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pageCurlDouble"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96.xml"/><Relationship Id="rId16" Type="http://schemas.openxmlformats.org/officeDocument/2006/relationships/tags" Target="../tags/tag95.xml"/><Relationship Id="rId15" Type="http://schemas.openxmlformats.org/officeDocument/2006/relationships/tags" Target="../tags/tag94.xml"/><Relationship Id="rId14" Type="http://schemas.openxmlformats.org/officeDocument/2006/relationships/tags" Target="../tags/tag93.xml"/><Relationship Id="rId13" Type="http://schemas.openxmlformats.org/officeDocument/2006/relationships/tags" Target="../tags/tag92.xml"/><Relationship Id="rId12" Type="http://schemas.openxmlformats.org/officeDocument/2006/relationships/tags" Target="../tags/tag9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3" Type="http://schemas.openxmlformats.org/officeDocument/2006/relationships/theme" Target="../theme/theme3.xml"/><Relationship Id="rId22" Type="http://schemas.openxmlformats.org/officeDocument/2006/relationships/tags" Target="../tags/tag198.xml"/><Relationship Id="rId21" Type="http://schemas.openxmlformats.org/officeDocument/2006/relationships/tags" Target="../tags/tag197.xml"/><Relationship Id="rId20" Type="http://schemas.openxmlformats.org/officeDocument/2006/relationships/tags" Target="../tags/tag196.xml"/><Relationship Id="rId2" Type="http://schemas.openxmlformats.org/officeDocument/2006/relationships/slideLayout" Target="../slideLayouts/slideLayout24.xml"/><Relationship Id="rId19" Type="http://schemas.openxmlformats.org/officeDocument/2006/relationships/tags" Target="../tags/tag195.xml"/><Relationship Id="rId18" Type="http://schemas.openxmlformats.org/officeDocument/2006/relationships/tags" Target="../tags/tag194.xml"/><Relationship Id="rId17" Type="http://schemas.openxmlformats.org/officeDocument/2006/relationships/tags" Target="../tags/tag193.xml"/><Relationship Id="rId16" Type="http://schemas.openxmlformats.org/officeDocument/2006/relationships/image" Target="../media/image8.png"/><Relationship Id="rId15" Type="http://schemas.openxmlformats.org/officeDocument/2006/relationships/tags" Target="../tags/tag192.xml"/><Relationship Id="rId14" Type="http://schemas.openxmlformats.org/officeDocument/2006/relationships/image" Target="../media/image7.png"/><Relationship Id="rId13" Type="http://schemas.openxmlformats.org/officeDocument/2006/relationships/tags" Target="../tags/tag191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>
            <p:custDataLst>
              <p:tags r:id="rId12"/>
            </p:custDataLst>
          </p:nvPr>
        </p:nvCxnSpPr>
        <p:spPr>
          <a:xfrm>
            <a:off x="0" y="961888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日期占位符 9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>
            <a:lvl1pPr>
              <a:defRPr>
                <a:cs typeface="MiSans Normal" panose="00000500000000000000" pitchFamily="2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1" name="页脚占位符 10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>
            <a:lvl1pPr>
              <a:defRPr>
                <a:cs typeface="MiSans Normal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>
            <a:lvl1pPr>
              <a:defRPr>
                <a:cs typeface="MiSans Normal" panose="00000500000000000000" pitchFamily="2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文本占位符 1"/>
          <p:cNvSpPr>
            <a:spLocks noGrp="1"/>
          </p:cNvSpPr>
          <p:nvPr>
            <p:ph type="body" idx="21"/>
            <p:custDataLst>
              <p:tags r:id="rId16"/>
            </p:custDataLst>
          </p:nvPr>
        </p:nvSpPr>
        <p:spPr>
          <a:xfrm>
            <a:off x="608330" y="1359535"/>
            <a:ext cx="10968990" cy="480758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>
              <a:buClrTx/>
              <a:buSzTx/>
            </a:pPr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marR="0" lvl="1">
              <a:tabLst>
                <a:tab pos="1609725" algn="l"/>
              </a:tabLst>
            </a:pPr>
            <a:r>
              <a:rPr lang="zh-CN" altLang="en-US" dirty="0"/>
              <a:t>二级</a:t>
            </a:r>
            <a:endParaRPr lang="zh-CN" altLang="en-US" dirty="0"/>
          </a:p>
          <a:p>
            <a:pPr marR="0" lvl="2"/>
            <a:r>
              <a:rPr lang="zh-CN" altLang="en-US" dirty="0"/>
              <a:t>三级</a:t>
            </a:r>
            <a:endParaRPr lang="zh-CN" altLang="en-US" dirty="0"/>
          </a:p>
          <a:p>
            <a:pPr marR="0" lvl="3"/>
            <a:r>
              <a:rPr lang="zh-CN" altLang="en-US" dirty="0"/>
              <a:t>四级</a:t>
            </a:r>
            <a:endParaRPr lang="zh-CN" altLang="en-US" dirty="0"/>
          </a:p>
          <a:p>
            <a:pPr marR="0"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3" name="标题占位符 2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614680" y="365126"/>
            <a:ext cx="10962640" cy="596762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lvl="0"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kumimoji="0" lang="zh-CN" altLang="en-US" sz="3600" b="1" i="0" u="none" strike="noStrike" kern="1200" cap="none" spc="300" normalizeH="0" baseline="0" dirty="0" smtClean="0">
          <a:ln>
            <a:noFill/>
            <a:prstDash val="sysDot"/>
          </a:ln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2700000" scaled="0"/>
          </a:gradFill>
          <a:uFillTx/>
          <a:latin typeface="+mj-ea"/>
          <a:ea typeface="+mj-ea"/>
          <a:cs typeface="MiSans Normal" panose="00000500000000000000" pitchFamily="2" charset="-122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kumimoji="0" lang="zh-CN" altLang="en-US" sz="1800" b="0" i="0" u="none" strike="noStrike" kern="1200" cap="none" spc="150" normalizeH="0" baseline="0" noProof="1" dirty="0">
          <a:ln>
            <a:noFill/>
            <a:prstDash val="sysDot"/>
          </a:ln>
          <a:solidFill>
            <a:schemeClr val="tx1">
              <a:lumMod val="75000"/>
              <a:lumOff val="25000"/>
            </a:schemeClr>
          </a:solidFill>
          <a:uFillTx/>
          <a:latin typeface="+mn-ea"/>
          <a:ea typeface="+mn-ea"/>
          <a:cs typeface="MiSans Normal" panose="00000500000000000000" pitchFamily="2" charset="-122"/>
          <a:sym typeface="+mn-ea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kumimoji="0" lang="zh-CN" altLang="en-US" sz="1600" b="0" i="0" u="none" strike="noStrike" kern="1200" cap="none" spc="150" normalizeH="0" baseline="0" dirty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MiSans Normal" panose="00000500000000000000" pitchFamily="2" charset="-122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kumimoji="0" lang="zh-CN" altLang="en-US" sz="1600" b="0" i="0" u="none" strike="noStrike" kern="1200" cap="none" spc="150" normalizeH="0" baseline="0" dirty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MiSans Normal" panose="00000500000000000000" pitchFamily="2" charset="-122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kumimoji="0" lang="zh-CN" altLang="en-US" sz="1400" b="0" i="0" u="none" strike="noStrike" kern="1200" cap="none" spc="150" normalizeH="0" baseline="0" dirty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MiSans Normal" panose="00000500000000000000" pitchFamily="2" charset="-122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dirty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MiSans Normal" panose="00000500000000000000" pitchFamily="2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14"/>
          <a:srcRect/>
          <a:stretch>
            <a:fillRect/>
          </a:stretch>
        </p:blipFill>
        <p:spPr>
          <a:xfrm rot="10522852" flipH="1">
            <a:off x="-73660" y="-86360"/>
            <a:ext cx="2339975" cy="889635"/>
          </a:xfrm>
          <a:custGeom>
            <a:avLst/>
            <a:gdLst>
              <a:gd name="connsiteX0" fmla="*/ 3427141 w 3427141"/>
              <a:gd name="connsiteY0" fmla="*/ 1034748 h 1303135"/>
              <a:gd name="connsiteX1" fmla="*/ 105286 w 3427141"/>
              <a:gd name="connsiteY1" fmla="*/ 1303135 h 1303135"/>
              <a:gd name="connsiteX2" fmla="*/ 0 w 3427141"/>
              <a:gd name="connsiteY2" fmla="*/ 0 h 1303135"/>
              <a:gd name="connsiteX3" fmla="*/ 3427141 w 3427141"/>
              <a:gd name="connsiteY3" fmla="*/ 0 h 1303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7141" h="1303135">
                <a:moveTo>
                  <a:pt x="3427141" y="1034748"/>
                </a:moveTo>
                <a:lnTo>
                  <a:pt x="105286" y="1303135"/>
                </a:lnTo>
                <a:lnTo>
                  <a:pt x="0" y="0"/>
                </a:lnTo>
                <a:lnTo>
                  <a:pt x="3427141" y="0"/>
                </a:lnTo>
                <a:close/>
              </a:path>
            </a:pathLst>
          </a:cu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16"/>
          <a:srcRect/>
          <a:stretch>
            <a:fillRect/>
          </a:stretch>
        </p:blipFill>
        <p:spPr>
          <a:xfrm flipH="1" flipV="1">
            <a:off x="10700385" y="0"/>
            <a:ext cx="1491615" cy="122364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7"/>
            </p:custDataLst>
          </p:nvPr>
        </p:nvSpPr>
        <p:spPr>
          <a:xfrm>
            <a:off x="695960" y="6356350"/>
            <a:ext cx="2743200" cy="365125"/>
          </a:xfrm>
        </p:spPr>
        <p:txBody>
          <a:bodyPr/>
          <a:lstStyle/>
          <a:p>
            <a:fld id="{AC1B7B3F-A56B-4310-A966-BD55D80449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9"/>
            </p:custDataLst>
          </p:nvPr>
        </p:nvSpPr>
        <p:spPr>
          <a:xfrm>
            <a:off x="8753983" y="6356350"/>
            <a:ext cx="2743200" cy="365125"/>
          </a:xfrm>
        </p:spPr>
        <p:txBody>
          <a:bodyPr/>
          <a:lstStyle/>
          <a:p>
            <a:fld id="{73127340-2293-49D2-96F1-6E7BF0C8FD9C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占位符 8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  <a:noFill/>
        </p:spPr>
        <p:txBody>
          <a:bodyPr vert="horz" wrap="square" lIns="91440" tIns="0" rIns="91440" bIns="0" rtlCol="0" anchor="b" anchorCtr="0">
            <a:noAutofit/>
          </a:bodyPr>
          <a:lstStyle/>
          <a:p>
            <a:pPr marL="0" marR="0" lvl="0" fontAlgn="auto">
              <a:lnSpc>
                <a:spcPct val="11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¢"/>
            </a:pPr>
            <a:r>
              <a:rPr lang="zh-CN" altLang="en-US"/>
              <a:t>单击此处编辑母版文本样式</a:t>
            </a:r>
            <a:endParaRPr lang="zh-CN" altLang="en-US"/>
          </a:p>
          <a:p>
            <a:pPr marR="0" lvl="1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  <a:tabLst>
                <a:tab pos="1609725" algn="l"/>
              </a:tabLst>
            </a:pPr>
            <a:r>
              <a:rPr lang="zh-CN" altLang="en-US"/>
              <a:t>二级</a:t>
            </a:r>
            <a:endParaRPr lang="zh-CN" altLang="en-US"/>
          </a:p>
          <a:p>
            <a:pPr marR="0" lvl="2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三级</a:t>
            </a:r>
            <a:endParaRPr lang="zh-CN" altLang="en-US"/>
          </a:p>
          <a:p>
            <a:pPr marR="0" lvl="3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四级</a:t>
            </a:r>
            <a:endParaRPr lang="zh-CN" altLang="en-US"/>
          </a:p>
          <a:p>
            <a:pPr marR="0" lvl="4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¢"/>
            </a:pP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2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  <a:solidFill>
            <a:srgbClr val="A1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200" b="0" i="0" u="none" strike="noStrike" kern="1200" cap="none" spc="0" normalizeH="0" baseline="0" dirty="0" smtClean="0">
          <a:solidFill>
            <a:schemeClr val="accent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smtClean="0">
          <a:ln>
            <a:noFill/>
            <a:prstDash val="sysDot"/>
          </a:ln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65000"/>
              <a:lumOff val="35000"/>
            </a:schemeClr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9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237.xml"/><Relationship Id="rId1" Type="http://schemas.openxmlformats.org/officeDocument/2006/relationships/tags" Target="../tags/tag23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tags" Target="../tags/tag239.xml"/><Relationship Id="rId2" Type="http://schemas.openxmlformats.org/officeDocument/2006/relationships/image" Target="../media/image19.jpeg"/><Relationship Id="rId1" Type="http://schemas.openxmlformats.org/officeDocument/2006/relationships/tags" Target="../tags/tag2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200.xml"/><Relationship Id="rId1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05.xml"/><Relationship Id="rId8" Type="http://schemas.openxmlformats.org/officeDocument/2006/relationships/oleObject" Target="../embeddings/oleObject3.bin"/><Relationship Id="rId7" Type="http://schemas.openxmlformats.org/officeDocument/2006/relationships/tags" Target="../tags/tag204.xml"/><Relationship Id="rId6" Type="http://schemas.openxmlformats.org/officeDocument/2006/relationships/oleObject" Target="../embeddings/oleObject2.bin"/><Relationship Id="rId5" Type="http://schemas.openxmlformats.org/officeDocument/2006/relationships/tags" Target="../tags/tag203.xml"/><Relationship Id="rId4" Type="http://schemas.openxmlformats.org/officeDocument/2006/relationships/image" Target="../media/image14.png"/><Relationship Id="rId3" Type="http://schemas.openxmlformats.org/officeDocument/2006/relationships/oleObject" Target="../embeddings/oleObject1.bin"/><Relationship Id="rId27" Type="http://schemas.openxmlformats.org/officeDocument/2006/relationships/vmlDrawing" Target="../drawings/vmlDrawing1.vml"/><Relationship Id="rId26" Type="http://schemas.openxmlformats.org/officeDocument/2006/relationships/slideLayout" Target="../slideLayouts/slideLayout30.xml"/><Relationship Id="rId25" Type="http://schemas.openxmlformats.org/officeDocument/2006/relationships/tags" Target="../tags/tag219.xml"/><Relationship Id="rId24" Type="http://schemas.openxmlformats.org/officeDocument/2006/relationships/tags" Target="../tags/tag218.xml"/><Relationship Id="rId23" Type="http://schemas.openxmlformats.org/officeDocument/2006/relationships/image" Target="../media/image15.png"/><Relationship Id="rId22" Type="http://schemas.openxmlformats.org/officeDocument/2006/relationships/tags" Target="../tags/tag217.xml"/><Relationship Id="rId21" Type="http://schemas.openxmlformats.org/officeDocument/2006/relationships/tags" Target="../tags/tag216.xml"/><Relationship Id="rId20" Type="http://schemas.openxmlformats.org/officeDocument/2006/relationships/tags" Target="../tags/tag215.xml"/><Relationship Id="rId2" Type="http://schemas.openxmlformats.org/officeDocument/2006/relationships/tags" Target="../tags/tag202.xml"/><Relationship Id="rId19" Type="http://schemas.openxmlformats.org/officeDocument/2006/relationships/tags" Target="../tags/tag214.xml"/><Relationship Id="rId18" Type="http://schemas.openxmlformats.org/officeDocument/2006/relationships/tags" Target="../tags/tag213.xml"/><Relationship Id="rId17" Type="http://schemas.openxmlformats.org/officeDocument/2006/relationships/tags" Target="../tags/tag212.xml"/><Relationship Id="rId16" Type="http://schemas.openxmlformats.org/officeDocument/2006/relationships/tags" Target="../tags/tag211.xml"/><Relationship Id="rId15" Type="http://schemas.openxmlformats.org/officeDocument/2006/relationships/tags" Target="../tags/tag210.xml"/><Relationship Id="rId14" Type="http://schemas.openxmlformats.org/officeDocument/2006/relationships/tags" Target="../tags/tag209.xml"/><Relationship Id="rId13" Type="http://schemas.openxmlformats.org/officeDocument/2006/relationships/tags" Target="../tags/tag208.xml"/><Relationship Id="rId12" Type="http://schemas.openxmlformats.org/officeDocument/2006/relationships/tags" Target="../tags/tag207.xml"/><Relationship Id="rId11" Type="http://schemas.openxmlformats.org/officeDocument/2006/relationships/tags" Target="../tags/tag206.xml"/><Relationship Id="rId10" Type="http://schemas.openxmlformats.org/officeDocument/2006/relationships/oleObject" Target="../embeddings/oleObject4.bin"/><Relationship Id="rId1" Type="http://schemas.openxmlformats.org/officeDocument/2006/relationships/tags" Target="../tags/tag201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tags" Target="../tags/tag221.xml"/><Relationship Id="rId2" Type="http://schemas.openxmlformats.org/officeDocument/2006/relationships/image" Target="../media/image16.jpeg"/><Relationship Id="rId1" Type="http://schemas.openxmlformats.org/officeDocument/2006/relationships/tags" Target="../tags/tag220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tags" Target="../tags/tag223.xml"/><Relationship Id="rId2" Type="http://schemas.openxmlformats.org/officeDocument/2006/relationships/image" Target="../media/image17.GIF"/><Relationship Id="rId1" Type="http://schemas.openxmlformats.org/officeDocument/2006/relationships/tags" Target="../tags/tag22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tags" Target="../tags/tag225.xml"/><Relationship Id="rId2" Type="http://schemas.openxmlformats.org/officeDocument/2006/relationships/image" Target="../media/image18.jpeg"/><Relationship Id="rId1" Type="http://schemas.openxmlformats.org/officeDocument/2006/relationships/tags" Target="../tags/tag224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0.xml"/><Relationship Id="rId6" Type="http://schemas.openxmlformats.org/officeDocument/2006/relationships/tags" Target="../tags/tag231.xml"/><Relationship Id="rId5" Type="http://schemas.openxmlformats.org/officeDocument/2006/relationships/tags" Target="../tags/tag230.xml"/><Relationship Id="rId4" Type="http://schemas.openxmlformats.org/officeDocument/2006/relationships/tags" Target="../tags/tag229.xml"/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" Type="http://schemas.openxmlformats.org/officeDocument/2006/relationships/tags" Target="../tags/tag22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tags" Target="../tags/tag233.xml"/><Relationship Id="rId2" Type="http://schemas.openxmlformats.org/officeDocument/2006/relationships/image" Target="../media/image18.jpeg"/><Relationship Id="rId1" Type="http://schemas.openxmlformats.org/officeDocument/2006/relationships/tags" Target="../tags/tag23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0.xml"/><Relationship Id="rId3" Type="http://schemas.openxmlformats.org/officeDocument/2006/relationships/tags" Target="../tags/tag235.xml"/><Relationship Id="rId2" Type="http://schemas.openxmlformats.org/officeDocument/2006/relationships/image" Target="../media/image18.jpeg"/><Relationship Id="rId1" Type="http://schemas.openxmlformats.org/officeDocument/2006/relationships/tags" Target="../tags/tag2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737360" y="2322195"/>
            <a:ext cx="9343390" cy="11068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6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汉仪大圣体简" panose="00020600040101010101" charset="-122"/>
              </a:rPr>
              <a:t>利用三角形全等测距离</a:t>
            </a:r>
            <a:endParaRPr lang="zh-CN" altLang="en-US" sz="66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sym typeface="汉仪大圣体简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802640" y="1506220"/>
            <a:ext cx="10586085" cy="21463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200000"/>
              </a:lnSpc>
            </a:pPr>
            <a:r>
              <a:rPr lang="zh-CN" altLang="en-US" sz="3555">
                <a:solidFill>
                  <a:srgbClr val="FF0000"/>
                </a:solidFill>
              </a:rPr>
              <a:t>任务</a:t>
            </a:r>
            <a:r>
              <a:rPr lang="en-US" altLang="zh-CN" sz="3555">
                <a:solidFill>
                  <a:srgbClr val="FF0000"/>
                </a:solidFill>
              </a:rPr>
              <a:t>3</a:t>
            </a:r>
            <a:r>
              <a:rPr lang="en-US" altLang="zh-CN" sz="3555">
                <a:solidFill>
                  <a:schemeClr val="tx1"/>
                </a:solidFill>
              </a:rPr>
              <a:t>.</a:t>
            </a:r>
            <a:r>
              <a:rPr lang="en-US" altLang="zh-CN" sz="3200">
                <a:solidFill>
                  <a:schemeClr val="tx1"/>
                </a:solidFill>
              </a:rPr>
              <a:t>自选教室内</a:t>
            </a:r>
            <a:r>
              <a:rPr lang="en-US" altLang="zh-CN" sz="3200">
                <a:solidFill>
                  <a:srgbClr val="FF0000"/>
                </a:solidFill>
              </a:rPr>
              <a:t>无法直接测量</a:t>
            </a:r>
            <a:r>
              <a:rPr lang="en-US" altLang="zh-CN" sz="3200">
                <a:solidFill>
                  <a:schemeClr val="tx1"/>
                </a:solidFill>
              </a:rPr>
              <a:t>距离的两点,</a:t>
            </a:r>
            <a:endParaRPr lang="en-US" altLang="zh-CN" sz="3200">
              <a:solidFill>
                <a:schemeClr val="tx1"/>
              </a:solidFill>
            </a:endParaRPr>
          </a:p>
          <a:p>
            <a:pPr algn="l">
              <a:lnSpc>
                <a:spcPct val="200000"/>
              </a:lnSpc>
            </a:pPr>
            <a:r>
              <a:rPr lang="zh-CN" altLang="en-US" sz="3200">
                <a:solidFill>
                  <a:schemeClr val="tx1"/>
                </a:solidFill>
              </a:rPr>
              <a:t>选择合适的测量工具，</a:t>
            </a:r>
            <a:r>
              <a:rPr lang="en-US" altLang="zh-CN" sz="3200">
                <a:solidFill>
                  <a:schemeClr val="tx1"/>
                </a:solidFill>
              </a:rPr>
              <a:t>设计一个测量方案.</a:t>
            </a:r>
            <a:endParaRPr lang="en-US" altLang="zh-CN" sz="3200">
              <a:solidFill>
                <a:schemeClr val="tx1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 idx="3"/>
          </p:nvPr>
        </p:nvSpPr>
        <p:spPr/>
        <p:txBody>
          <a:bodyPr>
            <a:normAutofit/>
          </a:bodyPr>
          <a:p>
            <a:r>
              <a:rPr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归纳总结</a:t>
            </a:r>
            <a:endParaRPr lang="zh-CN" altLang="en-US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693198" y="1343759"/>
            <a:ext cx="2481343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0" lang="en-US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zh-CN" altLang="en-US" sz="3200" b="1" smtClean="0">
                <a:solidFill>
                  <a:srgbClr val="FF0000"/>
                </a:solidFill>
                <a:latin typeface="+mn-ea"/>
                <a:ea typeface="+mn-ea"/>
              </a:rPr>
              <a:t>知识：</a:t>
            </a:r>
            <a:endParaRPr kumimoji="0" lang="zh-CN" altLang="en-US" sz="3200" b="1" smtClean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622179" y="2616969"/>
            <a:ext cx="2161527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0" lang="en-US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</a:t>
            </a:r>
            <a:r>
              <a:rPr kumimoji="0" lang="zh-CN" altLang="en-US" sz="3200" b="1" smtClean="0">
                <a:solidFill>
                  <a:srgbClr val="FF0000"/>
                </a:solidFill>
                <a:latin typeface="+mn-ea"/>
                <a:ea typeface="+mn-ea"/>
              </a:rPr>
              <a:t>方法</a:t>
            </a:r>
            <a:r>
              <a:rPr lang="en-US" altLang="zh-CN" sz="3200" b="1" smtClean="0">
                <a:solidFill>
                  <a:srgbClr val="FF0000"/>
                </a:solidFill>
                <a:latin typeface="+mn-ea"/>
                <a:ea typeface="+mn-ea"/>
              </a:rPr>
              <a:t>:</a:t>
            </a:r>
            <a:endParaRPr lang="en-US" altLang="zh-CN" sz="3200" b="1" smtClean="0">
              <a:solidFill>
                <a:srgbClr val="FF0000"/>
              </a:solidFill>
              <a:latin typeface="+mn-ea"/>
              <a:ea typeface="+mn-ea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22194" y="4107527"/>
            <a:ext cx="3168264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0" lang="en-US" altLang="zh-CN" sz="3200" b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</a:t>
            </a:r>
            <a:r>
              <a:rPr kumimoji="0" lang="zh-CN" altLang="en-US" sz="3200" b="1" smtClean="0">
                <a:solidFill>
                  <a:srgbClr val="FF0000"/>
                </a:solidFill>
                <a:latin typeface="+mn-ea"/>
                <a:ea typeface="+mn-ea"/>
              </a:rPr>
              <a:t>数学</a:t>
            </a:r>
            <a:r>
              <a:rPr kumimoji="0" lang="zh-CN" altLang="en-US" sz="3200" b="1">
                <a:solidFill>
                  <a:srgbClr val="FF0000"/>
                </a:solidFill>
                <a:latin typeface="+mn-ea"/>
                <a:ea typeface="+mn-ea"/>
              </a:rPr>
              <a:t>思想</a:t>
            </a:r>
            <a:r>
              <a:rPr kumimoji="0" lang="zh-CN" altLang="en-US" sz="3200" b="1" smtClean="0">
                <a:solidFill>
                  <a:srgbClr val="FF0000"/>
                </a:solidFill>
                <a:latin typeface="+mn-ea"/>
                <a:ea typeface="+mn-ea"/>
              </a:rPr>
              <a:t>：</a:t>
            </a:r>
            <a:r>
              <a:rPr kumimoji="0" lang="zh-CN" altLang="en-US" sz="2665" b="1" smtClean="0">
                <a:solidFill>
                  <a:schemeClr val="tx1"/>
                </a:solidFill>
                <a:latin typeface="+mn-ea"/>
                <a:ea typeface="+mn-ea"/>
              </a:rPr>
              <a:t>   </a:t>
            </a:r>
            <a:endParaRPr kumimoji="0" lang="zh-CN" altLang="en-US" sz="2665" b="1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98199" y="1425632"/>
            <a:ext cx="2021860" cy="50165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zh-CN" altLang="en-US" sz="2665" b="1" smtClean="0"/>
              <a:t>不可测距离</a:t>
            </a:r>
            <a:endParaRPr lang="zh-CN" altLang="en-US" sz="2665" b="1"/>
          </a:p>
        </p:txBody>
      </p:sp>
      <p:sp>
        <p:nvSpPr>
          <p:cNvPr id="15" name="文本框 14"/>
          <p:cNvSpPr txBox="1"/>
          <p:nvPr/>
        </p:nvSpPr>
        <p:spPr>
          <a:xfrm>
            <a:off x="7467047" y="1425632"/>
            <a:ext cx="1657723" cy="50165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p>
            <a:r>
              <a:rPr lang="zh-CN" altLang="en-US" sz="2665" b="1" smtClean="0"/>
              <a:t>可测距离</a:t>
            </a:r>
            <a:endParaRPr lang="zh-CN" altLang="en-US" sz="2665" b="1"/>
          </a:p>
        </p:txBody>
      </p:sp>
      <p:cxnSp>
        <p:nvCxnSpPr>
          <p:cNvPr id="10" name="直接箭头连接符 9"/>
          <p:cNvCxnSpPr/>
          <p:nvPr/>
        </p:nvCxnSpPr>
        <p:spPr bwMode="auto">
          <a:xfrm>
            <a:off x="5032594" y="1668308"/>
            <a:ext cx="2375133" cy="1648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文本框 10"/>
          <p:cNvSpPr txBox="1"/>
          <p:nvPr/>
        </p:nvSpPr>
        <p:spPr>
          <a:xfrm>
            <a:off x="5032642" y="1101696"/>
            <a:ext cx="2587088" cy="460375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p>
            <a:r>
              <a:rPr lang="zh-CN" altLang="en-US" sz="2400" b="1" smtClean="0"/>
              <a:t>构造全等三角形</a:t>
            </a:r>
            <a:endParaRPr lang="zh-CN" altLang="en-US" sz="2400" b="1"/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3281892" y="4257463"/>
            <a:ext cx="2770293" cy="501650"/>
          </a:xfrm>
          <a:prstGeom prst="rect">
            <a:avLst/>
          </a:prstGeom>
          <a:noFill/>
          <a:ln w="2540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>
              <a:spcBef>
                <a:spcPct val="0"/>
              </a:spcBef>
            </a:pPr>
            <a:r>
              <a:rPr lang="zh-CN" altLang="en-US" sz="2665" b="1" smtClean="0">
                <a:latin typeface="+mn-ea"/>
              </a:rPr>
              <a:t>（</a:t>
            </a:r>
            <a:r>
              <a:rPr lang="en-US" altLang="zh-CN" sz="2665" b="1" smtClean="0">
                <a:latin typeface="+mn-ea"/>
              </a:rPr>
              <a:t>1</a:t>
            </a:r>
            <a:r>
              <a:rPr lang="zh-CN" altLang="en-US" sz="2665" b="1" smtClean="0">
                <a:latin typeface="+mn-ea"/>
              </a:rPr>
              <a:t>）转化思想</a:t>
            </a:r>
            <a:endParaRPr kumimoji="0" lang="zh-CN" altLang="en-US" sz="2665" b="1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281468" y="4933103"/>
            <a:ext cx="9419167" cy="501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14400" eaLnBrk="1" hangingPunct="1">
              <a:buClrTx/>
              <a:buSzTx/>
              <a:buFontTx/>
              <a:defRPr/>
            </a:pPr>
            <a:r>
              <a:rPr lang="zh-CN" altLang="en-US" sz="2665" b="1" smtClean="0">
                <a:latin typeface="+mn-ea"/>
                <a:sym typeface="+mn-ea"/>
              </a:rPr>
              <a:t>（2）树立</a:t>
            </a:r>
            <a:r>
              <a:rPr lang="zh-CN" altLang="en-US" sz="2665" b="1" smtClean="0">
                <a:solidFill>
                  <a:srgbClr val="FF0000"/>
                </a:solidFill>
                <a:latin typeface="+mn-ea"/>
                <a:sym typeface="+mn-ea"/>
              </a:rPr>
              <a:t>用三角形全等</a:t>
            </a:r>
            <a:r>
              <a:rPr lang="zh-CN" altLang="en-US" sz="2665" b="1" u="sng" smtClean="0">
                <a:latin typeface="+mn-ea"/>
                <a:sym typeface="+mn-ea"/>
              </a:rPr>
              <a:t>构建数学模型</a:t>
            </a:r>
            <a:r>
              <a:rPr lang="zh-CN" altLang="en-US" sz="2665" b="1" smtClean="0">
                <a:latin typeface="+mn-ea"/>
                <a:sym typeface="+mn-ea"/>
              </a:rPr>
              <a:t>解决实际问题的思想。</a:t>
            </a:r>
            <a:endParaRPr lang="zh-CN" altLang="en-US" sz="2665" b="1" smtClean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6" grpId="0" bldLvl="0" animBg="1"/>
      <p:bldP spid="4" grpId="0" bldLvl="0" animBg="1"/>
      <p:bldP spid="6" grpId="0" bldLvl="0" animBg="1"/>
      <p:bldP spid="15" grpId="0" bldLvl="0" animBg="1"/>
      <p:bldP spid="11" grpId="0"/>
      <p:bldP spid="21" grpId="0" bldLvl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16205" y="401955"/>
            <a:ext cx="12171045" cy="290703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3555">
                <a:solidFill>
                  <a:schemeClr val="tx1"/>
                </a:solidFill>
              </a:rPr>
              <a:t>课后思考</a:t>
            </a:r>
            <a:br>
              <a:rPr lang="zh-CN" altLang="en-US" sz="3555">
                <a:solidFill>
                  <a:schemeClr val="tx1"/>
                </a:solidFill>
              </a:rPr>
            </a:br>
            <a:r>
              <a:rPr lang="zh-CN" altLang="en-US" sz="3555">
                <a:solidFill>
                  <a:schemeClr val="tx1"/>
                </a:solidFill>
              </a:rPr>
              <a:t>必做:自选童子河边一处位置,设计方案测量此处河的宽度.</a:t>
            </a:r>
            <a:br>
              <a:rPr lang="zh-CN" altLang="en-US" sz="3555">
                <a:solidFill>
                  <a:schemeClr val="tx1"/>
                </a:solidFill>
              </a:rPr>
            </a:br>
            <a:r>
              <a:rPr lang="zh-CN" altLang="en-US" sz="3555">
                <a:solidFill>
                  <a:schemeClr val="tx1"/>
                </a:solidFill>
              </a:rPr>
              <a:t>选做:生活中还有哪些可以利用全等三角形测距的例子,找找看,试着去解决它们.</a:t>
            </a:r>
            <a:endParaRPr lang="zh-CN" altLang="en-US" sz="3555">
              <a:solidFill>
                <a:schemeClr val="tx1"/>
              </a:solidFill>
            </a:endParaRPr>
          </a:p>
        </p:txBody>
      </p:sp>
      <p:pic>
        <p:nvPicPr>
          <p:cNvPr id="2" name="图片 1" descr="IMG_20240922_1439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410" y="2720975"/>
            <a:ext cx="6894195" cy="39935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Screenshot_20240923_191203"/>
          <p:cNvPicPr>
            <a:picLocks noChangeAspect="1"/>
          </p:cNvPicPr>
          <p:nvPr/>
        </p:nvPicPr>
        <p:blipFill>
          <a:blip r:embed="rId1"/>
          <a:srcRect t="26672" b="30235"/>
          <a:stretch>
            <a:fillRect/>
          </a:stretch>
        </p:blipFill>
        <p:spPr>
          <a:xfrm>
            <a:off x="794385" y="795020"/>
            <a:ext cx="10393045" cy="4443730"/>
          </a:xfrm>
          <a:prstGeom prst="rect">
            <a:avLst/>
          </a:prstGeom>
        </p:spPr>
      </p:pic>
      <p:sp>
        <p:nvSpPr>
          <p:cNvPr id="22549" name="文本框 22548"/>
          <p:cNvSpPr txBox="1"/>
          <p:nvPr/>
        </p:nvSpPr>
        <p:spPr>
          <a:xfrm>
            <a:off x="866140" y="5368290"/>
            <a:ext cx="10727055" cy="11684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</a:rPr>
              <a:t>你觉得他测得的距离准确吗？说明其中的理由。</a:t>
            </a:r>
            <a:endParaRPr lang="zh-CN" altLang="en-US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>
                <a:solidFill>
                  <a:schemeClr val="accent2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en-US" altLang="zh-CN" sz="2800">
                <a:solidFill>
                  <a:schemeClr val="accent2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    </a:t>
            </a:r>
            <a:r>
              <a:rPr lang="zh-CN" altLang="en-US" sz="2800">
                <a:solidFill>
                  <a:schemeClr val="accent2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（独立思考，同伴互说）</a:t>
            </a:r>
            <a:endParaRPr lang="zh-CN" altLang="en-US" sz="2800">
              <a:solidFill>
                <a:schemeClr val="accent2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47470" y="88265"/>
            <a:ext cx="5840095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4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情境导入，激活认知</a:t>
            </a:r>
            <a:endParaRPr lang="zh-CN" altLang="en-US" sz="40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1" name="Text Box 59"/>
          <p:cNvSpPr/>
          <p:nvPr>
            <p:custDataLst>
              <p:tags r:id="rId1"/>
            </p:custDataLst>
          </p:nvPr>
        </p:nvSpPr>
        <p:spPr>
          <a:xfrm>
            <a:off x="334010" y="2322195"/>
            <a:ext cx="11293475" cy="15297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战士面向碉堡的方向站好，然后</a:t>
            </a:r>
            <a:r>
              <a:rPr lang="zh-CN" altLang="en-US" sz="2400" b="1">
                <a:solidFill>
                  <a:srgbClr val="FF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调整帽子，使视线通过帽檐正好落在碉堡的底部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；然后，他转过一个角度，</a:t>
            </a:r>
            <a:r>
              <a:rPr lang="zh-CN" altLang="en-US" sz="2400" b="1">
                <a:solidFill>
                  <a:srgbClr val="FF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保持刚才的姿势，这时视线落在了自己所在岸的某一点上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；接着，他用步测的办法量出自己与那个点的距离，这个距离就是他与碉堡的距离。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7172" name="Object 2109"/>
          <p:cNvGraphicFramePr/>
          <p:nvPr>
            <p:custDataLst>
              <p:tags r:id="rId2"/>
            </p:custDataLst>
          </p:nvPr>
        </p:nvGraphicFramePr>
        <p:xfrm>
          <a:off x="9840913" y="981075"/>
          <a:ext cx="649287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3" imgW="8077200" imgH="1657350" progId="Paint.Picture">
                  <p:embed/>
                </p:oleObj>
              </mc:Choice>
              <mc:Fallback>
                <p:oleObj name="" r:id="rId3" imgW="8077200" imgH="1657350" progId="Paint.Picture">
                  <p:embed/>
                  <p:pic>
                    <p:nvPicPr>
                      <p:cNvPr id="0" name="图片 3076"/>
                      <p:cNvPicPr/>
                      <p:nvPr/>
                    </p:nvPicPr>
                    <p:blipFill>
                      <a:blip r:embed="rId4"/>
                      <a:srcRect l="93771" t="37164" b="10632"/>
                      <a:stretch>
                        <a:fillRect/>
                      </a:stretch>
                    </p:blipFill>
                    <p:spPr>
                      <a:xfrm>
                        <a:off x="9840913" y="981075"/>
                        <a:ext cx="649287" cy="8286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Object 2110"/>
          <p:cNvGraphicFramePr/>
          <p:nvPr>
            <p:custDataLst>
              <p:tags r:id="rId5"/>
            </p:custDataLst>
          </p:nvPr>
        </p:nvGraphicFramePr>
        <p:xfrm>
          <a:off x="1846263" y="719138"/>
          <a:ext cx="658812" cy="113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" r:id="rId6" imgW="8077200" imgH="1657350" progId="Paint.Picture">
                  <p:embed/>
                </p:oleObj>
              </mc:Choice>
              <mc:Fallback>
                <p:oleObj name="" r:id="rId6" imgW="8077200" imgH="1657350" progId="Paint.Picture">
                  <p:embed/>
                  <p:pic>
                    <p:nvPicPr>
                      <p:cNvPr id="0" name="图片 3077"/>
                      <p:cNvPicPr/>
                      <p:nvPr/>
                    </p:nvPicPr>
                    <p:blipFill>
                      <a:blip r:embed="rId4"/>
                      <a:srcRect l="1729" t="48372" r="93575"/>
                      <a:stretch>
                        <a:fillRect/>
                      </a:stretch>
                    </p:blipFill>
                    <p:spPr>
                      <a:xfrm>
                        <a:off x="1846263" y="719138"/>
                        <a:ext cx="658812" cy="11350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4" name="Object 2111"/>
          <p:cNvGraphicFramePr/>
          <p:nvPr>
            <p:custDataLst>
              <p:tags r:id="rId7"/>
            </p:custDataLst>
          </p:nvPr>
        </p:nvGraphicFramePr>
        <p:xfrm>
          <a:off x="5843588" y="0"/>
          <a:ext cx="406400" cy="192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8" imgW="8077200" imgH="1657350" progId="Paint.Picture">
                  <p:embed/>
                </p:oleObj>
              </mc:Choice>
              <mc:Fallback>
                <p:oleObj name="" r:id="rId8" imgW="8077200" imgH="1657350" progId="Paint.Picture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4"/>
                      <a:srcRect l="48380" r="47672"/>
                      <a:stretch>
                        <a:fillRect/>
                      </a:stretch>
                    </p:blipFill>
                    <p:spPr>
                      <a:xfrm>
                        <a:off x="5843588" y="0"/>
                        <a:ext cx="406400" cy="19208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5" name="Object 2112"/>
          <p:cNvGraphicFramePr/>
          <p:nvPr>
            <p:custDataLst>
              <p:tags r:id="rId9"/>
            </p:custDataLst>
          </p:nvPr>
        </p:nvGraphicFramePr>
        <p:xfrm>
          <a:off x="5943600" y="0"/>
          <a:ext cx="381000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" r:id="rId10" imgW="8077200" imgH="1657350" progId="Paint.Picture">
                  <p:embed/>
                </p:oleObj>
              </mc:Choice>
              <mc:Fallback>
                <p:oleObj name="" r:id="rId10" imgW="8077200" imgH="1657350" progId="Paint.Picture">
                  <p:embed/>
                  <p:pic>
                    <p:nvPicPr>
                      <p:cNvPr id="0" name="图片 3078"/>
                      <p:cNvPicPr/>
                      <p:nvPr/>
                    </p:nvPicPr>
                    <p:blipFill>
                      <a:blip r:embed="rId4"/>
                      <a:srcRect l="52368" r="44350"/>
                      <a:stretch>
                        <a:fillRect/>
                      </a:stretch>
                    </p:blipFill>
                    <p:spPr>
                      <a:xfrm>
                        <a:off x="5943600" y="0"/>
                        <a:ext cx="381000" cy="19177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176" name="Line 2113"/>
          <p:cNvCxnSpPr/>
          <p:nvPr>
            <p:custDataLst>
              <p:tags r:id="rId11"/>
            </p:custDataLst>
          </p:nvPr>
        </p:nvCxnSpPr>
        <p:spPr>
          <a:xfrm>
            <a:off x="2387600" y="1800225"/>
            <a:ext cx="7488238" cy="1588"/>
          </a:xfrm>
          <a:prstGeom prst="line">
            <a:avLst/>
          </a:prstGeom>
          <a:ln w="38100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7177" name="Line 2114"/>
          <p:cNvCxnSpPr/>
          <p:nvPr>
            <p:custDataLst>
              <p:tags r:id="rId12"/>
            </p:custDataLst>
          </p:nvPr>
        </p:nvCxnSpPr>
        <p:spPr>
          <a:xfrm flipH="1">
            <a:off x="2362200" y="228600"/>
            <a:ext cx="3743325" cy="1584325"/>
          </a:xfrm>
          <a:prstGeom prst="line">
            <a:avLst/>
          </a:prstGeom>
          <a:ln w="38100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7178" name="Line 2115"/>
          <p:cNvCxnSpPr/>
          <p:nvPr>
            <p:custDataLst>
              <p:tags r:id="rId13"/>
            </p:custDataLst>
          </p:nvPr>
        </p:nvCxnSpPr>
        <p:spPr>
          <a:xfrm>
            <a:off x="6096000" y="228600"/>
            <a:ext cx="3744913" cy="1584325"/>
          </a:xfrm>
          <a:prstGeom prst="line">
            <a:avLst/>
          </a:prstGeom>
          <a:ln w="38100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7179" name="Text Box 2117"/>
          <p:cNvSpPr/>
          <p:nvPr>
            <p:custDataLst>
              <p:tags r:id="rId14"/>
            </p:custDataLst>
          </p:nvPr>
        </p:nvSpPr>
        <p:spPr>
          <a:xfrm>
            <a:off x="5916613" y="115888"/>
            <a:ext cx="381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</a:rPr>
              <a:t>A</a:t>
            </a:r>
            <a:endParaRPr lang="en-US" altLang="zh-CN" sz="2400" b="1">
              <a:latin typeface="Times New Roman" panose="02020603050405020304" pitchFamily="18" charset="0"/>
            </a:endParaRPr>
          </a:p>
        </p:txBody>
      </p:sp>
      <p:sp>
        <p:nvSpPr>
          <p:cNvPr id="7180" name="Text Box 2118"/>
          <p:cNvSpPr/>
          <p:nvPr>
            <p:custDataLst>
              <p:tags r:id="rId15"/>
            </p:custDataLst>
          </p:nvPr>
        </p:nvSpPr>
        <p:spPr>
          <a:xfrm>
            <a:off x="9700260" y="1863090"/>
            <a:ext cx="381000" cy="463550"/>
          </a:xfrm>
          <a:prstGeom prst="rect">
            <a:avLst/>
          </a:prstGeom>
          <a:noFill/>
          <a:ln w="38100">
            <a:noFill/>
          </a:ln>
        </p:spPr>
        <p:txBody>
          <a:bodyPr>
            <a:no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</a:rPr>
              <a:t>C</a:t>
            </a:r>
            <a:endParaRPr lang="en-US" altLang="zh-CN" sz="2400" b="1">
              <a:latin typeface="Times New Roman" panose="02020603050405020304" pitchFamily="18" charset="0"/>
            </a:endParaRPr>
          </a:p>
        </p:txBody>
      </p:sp>
      <p:sp>
        <p:nvSpPr>
          <p:cNvPr id="7181" name="Text Box 2119"/>
          <p:cNvSpPr/>
          <p:nvPr>
            <p:custDataLst>
              <p:tags r:id="rId16"/>
            </p:custDataLst>
          </p:nvPr>
        </p:nvSpPr>
        <p:spPr>
          <a:xfrm>
            <a:off x="2286000" y="1828800"/>
            <a:ext cx="381000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</a:rPr>
              <a:t>B</a:t>
            </a:r>
            <a:endParaRPr lang="en-US" altLang="zh-CN" sz="2400" b="1">
              <a:latin typeface="Times New Roman" panose="02020603050405020304" pitchFamily="18" charset="0"/>
            </a:endParaRPr>
          </a:p>
        </p:txBody>
      </p:sp>
      <p:sp>
        <p:nvSpPr>
          <p:cNvPr id="7182" name="Text Box 2120"/>
          <p:cNvSpPr/>
          <p:nvPr>
            <p:custDataLst>
              <p:tags r:id="rId17"/>
            </p:custDataLst>
          </p:nvPr>
        </p:nvSpPr>
        <p:spPr>
          <a:xfrm>
            <a:off x="5916930" y="1872615"/>
            <a:ext cx="533400" cy="460375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</a:rPr>
              <a:t>D</a:t>
            </a:r>
            <a:endParaRPr lang="en-US" altLang="zh-CN" sz="2400" b="1">
              <a:latin typeface="Times New Roman" panose="02020603050405020304" pitchFamily="18" charset="0"/>
            </a:endParaRPr>
          </a:p>
        </p:txBody>
      </p:sp>
      <p:grpSp>
        <p:nvGrpSpPr>
          <p:cNvPr id="7183" name="Group 2125"/>
          <p:cNvGrpSpPr/>
          <p:nvPr/>
        </p:nvGrpSpPr>
        <p:grpSpPr>
          <a:xfrm>
            <a:off x="2362200" y="1366838"/>
            <a:ext cx="3744913" cy="923925"/>
            <a:chOff x="476" y="932"/>
            <a:chExt cx="2359" cy="582"/>
          </a:xfrm>
        </p:grpSpPr>
        <p:sp>
          <p:nvSpPr>
            <p:cNvPr id="7184" name="Text Box 2126"/>
            <p:cNvSpPr/>
            <p:nvPr>
              <p:custDataLst>
                <p:tags r:id="rId18"/>
              </p:custDataLst>
            </p:nvPr>
          </p:nvSpPr>
          <p:spPr>
            <a:xfrm>
              <a:off x="1610" y="932"/>
              <a:ext cx="544" cy="58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ctr" anchorCtr="1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6000" b="1">
                  <a:solidFill>
                    <a:srgbClr val="FF33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？</a:t>
              </a:r>
              <a:endParaRPr lang="zh-CN" altLang="en-US" sz="6000" b="1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cxnSp>
          <p:nvCxnSpPr>
            <p:cNvPr id="7185" name="Line 2127"/>
            <p:cNvCxnSpPr/>
            <p:nvPr>
              <p:custDataLst>
                <p:tags r:id="rId19"/>
              </p:custDataLst>
            </p:nvPr>
          </p:nvCxnSpPr>
          <p:spPr>
            <a:xfrm>
              <a:off x="476" y="1207"/>
              <a:ext cx="2359" cy="0"/>
            </a:xfrm>
            <a:prstGeom prst="line">
              <a:avLst/>
            </a:prstGeom>
            <a:ln w="63500" cap="flat" cmpd="sng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</p:cxnSp>
      </p:grpSp>
      <p:grpSp>
        <p:nvGrpSpPr>
          <p:cNvPr id="7186" name="Group 2128"/>
          <p:cNvGrpSpPr/>
          <p:nvPr/>
        </p:nvGrpSpPr>
        <p:grpSpPr>
          <a:xfrm>
            <a:off x="6172200" y="1367155"/>
            <a:ext cx="3703955" cy="923925"/>
            <a:chOff x="476" y="932"/>
            <a:chExt cx="2359" cy="582"/>
          </a:xfrm>
        </p:grpSpPr>
        <p:sp>
          <p:nvSpPr>
            <p:cNvPr id="7187" name="Text Box 2129"/>
            <p:cNvSpPr/>
            <p:nvPr>
              <p:custDataLst>
                <p:tags r:id="rId20"/>
              </p:custDataLst>
            </p:nvPr>
          </p:nvSpPr>
          <p:spPr>
            <a:xfrm>
              <a:off x="1610" y="932"/>
              <a:ext cx="544" cy="582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ctr" anchorCtr="1">
              <a:spAutoFit/>
            </a:bodyPr>
            <a:p>
              <a:pPr>
                <a:spcBef>
                  <a:spcPct val="50000"/>
                </a:spcBef>
              </a:pPr>
              <a:endParaRPr lang="zh-CN" altLang="zh-CN" sz="6000" b="1">
                <a:solidFill>
                  <a:srgbClr val="FF33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cxnSp>
          <p:nvCxnSpPr>
            <p:cNvPr id="7188" name="Line 2130"/>
            <p:cNvCxnSpPr/>
            <p:nvPr>
              <p:custDataLst>
                <p:tags r:id="rId21"/>
              </p:custDataLst>
            </p:nvPr>
          </p:nvCxnSpPr>
          <p:spPr>
            <a:xfrm>
              <a:off x="476" y="1207"/>
              <a:ext cx="2359" cy="0"/>
            </a:xfrm>
            <a:prstGeom prst="line">
              <a:avLst/>
            </a:prstGeom>
            <a:ln w="63500" cap="flat" cmpd="sng">
              <a:solidFill>
                <a:schemeClr val="accent1"/>
              </a:solidFill>
              <a:prstDash val="dash"/>
              <a:headEnd type="none" w="med" len="med"/>
              <a:tailEnd type="none" w="med" len="med"/>
            </a:ln>
          </p:spPr>
        </p:cxnSp>
      </p:grpSp>
      <p:pic>
        <p:nvPicPr>
          <p:cNvPr id="7189" name="图片 6" descr="透明社标.png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7467600" y="6262688"/>
            <a:ext cx="2808288" cy="595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127953" y="4030345"/>
            <a:ext cx="133159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思考</a:t>
            </a:r>
            <a:r>
              <a:rPr lang="en-US" altLang="zh-CN" sz="36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  <a:endParaRPr lang="en-US" altLang="zh-CN" sz="36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标题 1"/>
          <p:cNvSpPr>
            <a:spLocks noGrp="1"/>
          </p:cNvSpPr>
          <p:nvPr>
            <p:custDataLst>
              <p:tags r:id="rId24"/>
            </p:custDataLst>
          </p:nvPr>
        </p:nvSpPr>
        <p:spPr>
          <a:xfrm>
            <a:off x="1459865" y="3883025"/>
            <a:ext cx="10167620" cy="7886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zh-CN" altLang="en-US" sz="2100">
                <a:solidFill>
                  <a:schemeClr val="tx1"/>
                </a:solidFill>
              </a:rPr>
            </a:br>
            <a:r>
              <a:rPr lang="zh-CN" altLang="en-US" sz="31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要保证测量结果尽量准确,操作上应注意什么?</a:t>
            </a:r>
            <a:endParaRPr lang="zh-CN" altLang="en-US" sz="31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2" name="标题 1"/>
          <p:cNvSpPr>
            <a:spLocks noGrp="1"/>
          </p:cNvSpPr>
          <p:nvPr>
            <p:custDataLst>
              <p:tags r:id="rId25"/>
            </p:custDataLst>
          </p:nvPr>
        </p:nvSpPr>
        <p:spPr>
          <a:xfrm>
            <a:off x="1372235" y="4744085"/>
            <a:ext cx="10167620" cy="17437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5145">
                <a:solidFill>
                  <a:schemeClr val="tx1"/>
                </a:solidFill>
              </a:rPr>
              <a:t>·保持帽檐角度不变</a:t>
            </a:r>
            <a:br>
              <a:rPr lang="zh-CN" altLang="en-US" sz="5145">
                <a:solidFill>
                  <a:schemeClr val="tx1"/>
                </a:solidFill>
              </a:rPr>
            </a:br>
            <a:r>
              <a:rPr lang="zh-CN" altLang="en-US" sz="5145">
                <a:solidFill>
                  <a:schemeClr val="tx1"/>
                </a:solidFill>
              </a:rPr>
              <a:t>·保持身体与地面垂直</a:t>
            </a:r>
            <a:br>
              <a:rPr lang="zh-CN" altLang="en-US" sz="5145">
                <a:solidFill>
                  <a:schemeClr val="tx1"/>
                </a:solidFill>
              </a:rPr>
            </a:br>
            <a:r>
              <a:rPr lang="zh-CN" altLang="en-US" sz="5145">
                <a:solidFill>
                  <a:schemeClr val="tx1"/>
                </a:solidFill>
              </a:rPr>
              <a:t>·多测量几次</a:t>
            </a:r>
            <a:r>
              <a:rPr lang="en-US" altLang="zh-CN" sz="5145">
                <a:solidFill>
                  <a:schemeClr val="tx1"/>
                </a:solidFill>
              </a:rPr>
              <a:t>......</a:t>
            </a:r>
            <a:endParaRPr lang="en-US" altLang="zh-CN" sz="5145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 fill="hold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 fill="hold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 fill="hold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 fill="hold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 fill="hold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 fill="hold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  <p:bldP spid="7179" grpId="0"/>
      <p:bldP spid="7181" grpId="0"/>
      <p:bldP spid="7180" grpId="0"/>
      <p:bldP spid="7182" grpId="0"/>
      <p:bldP spid="2" grpId="0"/>
      <p:bldP spid="13" grpId="0" bldLvl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836930" y="850265"/>
            <a:ext cx="10167620" cy="118745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200">
                <a:solidFill>
                  <a:schemeClr val="tx1"/>
                </a:solidFill>
              </a:rPr>
              <a:t>在</a:t>
            </a:r>
            <a:r>
              <a:rPr lang="zh-CN" altLang="en-US" sz="3200">
                <a:solidFill>
                  <a:srgbClr val="FF0000"/>
                </a:solidFill>
              </a:rPr>
              <a:t>只有一顶帽子和若干个标志桶</a:t>
            </a:r>
            <a:r>
              <a:rPr lang="zh-CN" altLang="en-US" sz="3200">
                <a:solidFill>
                  <a:schemeClr val="tx1"/>
                </a:solidFill>
              </a:rPr>
              <a:t>的情况下，找出教室里与你距离相等的两点.（小组讨论，代表展示）</a:t>
            </a: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40130" y="143510"/>
            <a:ext cx="1945005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4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活动一</a:t>
            </a:r>
            <a:endParaRPr lang="zh-CN" altLang="en-US" sz="4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" name="图片 1" descr="IMG_20240925_1550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370" y="2333625"/>
            <a:ext cx="8843645" cy="43649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250190" y="911225"/>
            <a:ext cx="11447780" cy="19469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wrap="square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4000">
                <a:solidFill>
                  <a:schemeClr val="tx1"/>
                </a:solidFill>
                <a:sym typeface="+mn-ea"/>
              </a:rPr>
              <a:t>   </a:t>
            </a:r>
            <a:r>
              <a:rPr lang="zh-CN" altLang="en-US" sz="3200">
                <a:solidFill>
                  <a:schemeClr val="tx1"/>
                </a:solidFill>
              </a:rPr>
              <a:t>如图，公园工作人员打算在池塘A,B两点间修建一座观景桥，现需测得A、B间的距离，但由于A、B间有一座小岛导致无法直接测量，测量工具有</a:t>
            </a:r>
            <a:r>
              <a:rPr lang="zh-CN" altLang="en-US" sz="3200">
                <a:solidFill>
                  <a:srgbClr val="FF0000"/>
                </a:solidFill>
              </a:rPr>
              <a:t>绳子</a:t>
            </a:r>
            <a:r>
              <a:rPr lang="zh-CN" altLang="en-US" sz="3200">
                <a:solidFill>
                  <a:schemeClr val="tx1"/>
                </a:solidFill>
              </a:rPr>
              <a:t>和</a:t>
            </a:r>
            <a:r>
              <a:rPr lang="zh-CN" altLang="en-US" sz="3200">
                <a:solidFill>
                  <a:srgbClr val="FF0000"/>
                </a:solidFill>
              </a:rPr>
              <a:t>测角仪</a:t>
            </a:r>
            <a:r>
              <a:rPr lang="zh-CN" altLang="en-US" sz="3200">
                <a:solidFill>
                  <a:schemeClr val="tx1"/>
                </a:solidFill>
              </a:rPr>
              <a:t>，你能利用全等三角形的知识帮助公园工作人员设计一个方案，解决此问题吗?</a:t>
            </a:r>
            <a:endParaRPr lang="zh-CN" altLang="en-US" sz="320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87463" y="266065"/>
            <a:ext cx="156019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活动二</a:t>
            </a:r>
            <a:endParaRPr lang="zh-CN" altLang="en-US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 rot="5400000">
            <a:off x="813435" y="3368040"/>
            <a:ext cx="2872740" cy="25584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70205" y="1276350"/>
            <a:ext cx="11181715" cy="218821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555">
                <a:solidFill>
                  <a:schemeClr val="tx1"/>
                </a:solidFill>
              </a:rPr>
              <a:t>    </a:t>
            </a:r>
            <a:r>
              <a:rPr lang="zh-CN" altLang="en-US" sz="3555">
                <a:solidFill>
                  <a:schemeClr val="tx1"/>
                </a:solidFill>
              </a:rPr>
              <a:t>锥形瓶是一种化学实验室常见的玻璃仪器，通常具有多种规格.某厂对于容积为100ml的锥形瓶底面内径要求为64mm，底面外径要求是66mm.如何进行测量以检验其是否符合要求?</a:t>
            </a:r>
            <a:endParaRPr lang="zh-CN" altLang="en-US" sz="3555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87463" y="631190"/>
            <a:ext cx="156019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活动三</a:t>
            </a:r>
            <a:endParaRPr lang="zh-CN" altLang="en-US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图片 3" descr="IMG_20240922_140315"/>
          <p:cNvPicPr>
            <a:picLocks noChangeAspect="1"/>
          </p:cNvPicPr>
          <p:nvPr/>
        </p:nvPicPr>
        <p:blipFill>
          <a:blip r:embed="rId2"/>
          <a:srcRect l="5469" t="14778" r="5444" b="17037"/>
          <a:stretch>
            <a:fillRect/>
          </a:stretch>
        </p:blipFill>
        <p:spPr>
          <a:xfrm>
            <a:off x="7609840" y="3155950"/>
            <a:ext cx="3546475" cy="36195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728470" y="441325"/>
            <a:ext cx="8719185" cy="1233805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555">
                <a:solidFill>
                  <a:schemeClr val="tx1"/>
                </a:solidFill>
              </a:rPr>
              <a:t>   </a:t>
            </a:r>
            <a:r>
              <a:rPr lang="zh-CN" altLang="en-US" sz="3555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以小组为单位,按照任务单,利用全等三角形的相关知识合作完成测量任务.</a:t>
            </a:r>
            <a:endParaRPr lang="zh-CN" altLang="en-US" sz="3555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55575" y="2033270"/>
            <a:ext cx="7317740" cy="1030605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555">
                <a:solidFill>
                  <a:srgbClr val="FF0000"/>
                </a:solidFill>
              </a:rPr>
              <a:t>任务</a:t>
            </a:r>
            <a:r>
              <a:rPr lang="en-US" altLang="zh-CN" sz="3555">
                <a:solidFill>
                  <a:srgbClr val="FF0000"/>
                </a:solidFill>
              </a:rPr>
              <a:t>1</a:t>
            </a:r>
            <a:r>
              <a:rPr lang="en-US" altLang="zh-CN" sz="3555">
                <a:solidFill>
                  <a:schemeClr val="tx1"/>
                </a:solidFill>
              </a:rPr>
              <a:t>.</a:t>
            </a:r>
            <a:r>
              <a:rPr lang="zh-CN" altLang="en-US" sz="3200">
                <a:solidFill>
                  <a:schemeClr val="tx1"/>
                </a:solidFill>
              </a:rPr>
              <a:t>选择合适的</a:t>
            </a:r>
            <a:r>
              <a:rPr lang="en-US" altLang="zh-CN" sz="3200">
                <a:solidFill>
                  <a:schemeClr val="tx1"/>
                </a:solidFill>
              </a:rPr>
              <a:t>测量工具，测量锥形瓶内部底面的</a:t>
            </a:r>
            <a:r>
              <a:rPr lang="en-US" altLang="zh-CN" sz="3200">
                <a:solidFill>
                  <a:srgbClr val="FF0000"/>
                </a:solidFill>
              </a:rPr>
              <a:t>内径</a:t>
            </a:r>
            <a:r>
              <a:rPr lang="en-US" altLang="zh-CN" sz="3200">
                <a:solidFill>
                  <a:schemeClr val="tx1"/>
                </a:solidFill>
              </a:rPr>
              <a:t>.</a:t>
            </a:r>
            <a:endParaRPr lang="en-US" altLang="zh-CN" sz="3200">
              <a:solidFill>
                <a:schemeClr val="tx1"/>
              </a:solidFill>
            </a:endParaRPr>
          </a:p>
        </p:txBody>
      </p:sp>
      <p:sp>
        <p:nvSpPr>
          <p:cNvPr id="5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55575" y="3355975"/>
            <a:ext cx="12171045" cy="1030605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555">
                <a:solidFill>
                  <a:srgbClr val="FF0000"/>
                </a:solidFill>
              </a:rPr>
              <a:t>任务</a:t>
            </a:r>
            <a:r>
              <a:rPr lang="en-US" altLang="zh-CN" sz="3555">
                <a:solidFill>
                  <a:srgbClr val="FF0000"/>
                </a:solidFill>
              </a:rPr>
              <a:t>2</a:t>
            </a:r>
            <a:r>
              <a:rPr lang="en-US" altLang="zh-CN" sz="3555">
                <a:solidFill>
                  <a:schemeClr val="tx1"/>
                </a:solidFill>
              </a:rPr>
              <a:t>.</a:t>
            </a:r>
            <a:r>
              <a:rPr lang="zh-CN" altLang="en-US" sz="3200">
                <a:sym typeface="+mn-ea"/>
              </a:rPr>
              <a:t>选择合适的</a:t>
            </a:r>
            <a:r>
              <a:rPr lang="en-US" altLang="zh-CN" sz="3200">
                <a:sym typeface="+mn-ea"/>
              </a:rPr>
              <a:t>测量工具，</a:t>
            </a:r>
            <a:endParaRPr lang="en-US" altLang="zh-CN" sz="3200">
              <a:sym typeface="+mn-ea"/>
            </a:endParaRPr>
          </a:p>
          <a:p>
            <a:pPr algn="l"/>
            <a:r>
              <a:rPr lang="en-US" altLang="zh-CN" sz="3200">
                <a:solidFill>
                  <a:schemeClr val="tx1"/>
                </a:solidFill>
              </a:rPr>
              <a:t>测量出锥形瓶底面的</a:t>
            </a:r>
            <a:r>
              <a:rPr lang="en-US" altLang="zh-CN" sz="3200">
                <a:solidFill>
                  <a:srgbClr val="FF0000"/>
                </a:solidFill>
              </a:rPr>
              <a:t>外径</a:t>
            </a:r>
            <a:r>
              <a:rPr lang="en-US" altLang="zh-CN" sz="3200">
                <a:solidFill>
                  <a:schemeClr val="tx1"/>
                </a:solidFill>
              </a:rPr>
              <a:t>.</a:t>
            </a:r>
            <a:endParaRPr lang="en-US" altLang="zh-CN" sz="3200">
              <a:solidFill>
                <a:schemeClr val="tx1"/>
              </a:solidFill>
            </a:endParaRPr>
          </a:p>
        </p:txBody>
      </p:sp>
      <p:sp>
        <p:nvSpPr>
          <p:cNvPr id="6" name="标题 1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55575" y="4678680"/>
            <a:ext cx="12171045" cy="1030605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555">
                <a:solidFill>
                  <a:srgbClr val="FF0000"/>
                </a:solidFill>
              </a:rPr>
              <a:t>任务</a:t>
            </a:r>
            <a:r>
              <a:rPr lang="en-US" altLang="zh-CN" sz="3555">
                <a:solidFill>
                  <a:srgbClr val="FF0000"/>
                </a:solidFill>
              </a:rPr>
              <a:t>3</a:t>
            </a:r>
            <a:r>
              <a:rPr lang="en-US" altLang="zh-CN" sz="3555">
                <a:solidFill>
                  <a:schemeClr val="tx1"/>
                </a:solidFill>
              </a:rPr>
              <a:t>.</a:t>
            </a:r>
            <a:r>
              <a:rPr lang="en-US" altLang="zh-CN" sz="3200">
                <a:solidFill>
                  <a:schemeClr val="tx1"/>
                </a:solidFill>
              </a:rPr>
              <a:t>自选教室内</a:t>
            </a:r>
            <a:r>
              <a:rPr lang="en-US" altLang="zh-CN" sz="3200">
                <a:solidFill>
                  <a:srgbClr val="FF0000"/>
                </a:solidFill>
              </a:rPr>
              <a:t>无法直接测量</a:t>
            </a:r>
            <a:endParaRPr lang="en-US" altLang="zh-CN" sz="3200">
              <a:solidFill>
                <a:schemeClr val="tx1"/>
              </a:solidFill>
            </a:endParaRPr>
          </a:p>
          <a:p>
            <a:pPr algn="l"/>
            <a:r>
              <a:rPr lang="en-US" altLang="zh-CN" sz="3200">
                <a:solidFill>
                  <a:schemeClr val="tx1"/>
                </a:solidFill>
              </a:rPr>
              <a:t>距离的两点,设计一个测量方案.</a:t>
            </a:r>
            <a:endParaRPr lang="en-US" altLang="zh-CN" sz="3200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8786495" y="3063875"/>
            <a:ext cx="3044825" cy="1615440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r>
              <a:rPr lang="zh-CN" altLang="en-US" sz="2400" b="1">
                <a:solidFill>
                  <a:srgbClr val="FF0000"/>
                </a:solidFill>
              </a:rPr>
              <a:t>活动说明:</a:t>
            </a:r>
            <a:endParaRPr lang="zh-CN" altLang="en-US" sz="2400" b="1">
              <a:solidFill>
                <a:srgbClr val="FF0000"/>
              </a:solidFill>
            </a:endParaRPr>
          </a:p>
          <a:p>
            <a:r>
              <a:rPr lang="zh-CN" altLang="en-US" sz="2400" b="1">
                <a:solidFill>
                  <a:srgbClr val="FF0000"/>
                </a:solidFill>
              </a:rPr>
              <a:t>合理分工，</a:t>
            </a:r>
            <a:endParaRPr lang="zh-CN" altLang="en-US" sz="2400" b="1">
              <a:solidFill>
                <a:srgbClr val="FF0000"/>
              </a:solidFill>
            </a:endParaRPr>
          </a:p>
          <a:p>
            <a:r>
              <a:rPr lang="zh-CN" altLang="en-US" sz="2400" b="1">
                <a:solidFill>
                  <a:srgbClr val="FF0000"/>
                </a:solidFill>
              </a:rPr>
              <a:t>记录测量过程.</a:t>
            </a:r>
            <a:endParaRPr lang="zh-CN" altLang="en-US" sz="2400" b="1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5258" y="735965"/>
            <a:ext cx="156019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活动三</a:t>
            </a:r>
            <a:endParaRPr lang="zh-CN" altLang="en-US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55575" y="1075690"/>
            <a:ext cx="12037060" cy="1030605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3555">
                <a:solidFill>
                  <a:srgbClr val="FF0000"/>
                </a:solidFill>
              </a:rPr>
              <a:t>任务</a:t>
            </a:r>
            <a:r>
              <a:rPr lang="en-US" altLang="zh-CN" sz="3555">
                <a:solidFill>
                  <a:srgbClr val="FF0000"/>
                </a:solidFill>
              </a:rPr>
              <a:t>1</a:t>
            </a:r>
            <a:r>
              <a:rPr lang="en-US" altLang="zh-CN" sz="3555">
                <a:solidFill>
                  <a:schemeClr val="tx1"/>
                </a:solidFill>
              </a:rPr>
              <a:t>.</a:t>
            </a:r>
            <a:r>
              <a:rPr lang="zh-CN" altLang="en-US" sz="3200">
                <a:sym typeface="+mn-ea"/>
              </a:rPr>
              <a:t>选择合适的</a:t>
            </a:r>
            <a:r>
              <a:rPr lang="en-US" altLang="zh-CN" sz="3200">
                <a:sym typeface="+mn-ea"/>
              </a:rPr>
              <a:t>测量工具，测量锥形瓶内部底面的</a:t>
            </a:r>
            <a:r>
              <a:rPr lang="en-US" altLang="zh-CN" sz="3200">
                <a:solidFill>
                  <a:srgbClr val="FF0000"/>
                </a:solidFill>
                <a:sym typeface="+mn-ea"/>
              </a:rPr>
              <a:t>内径</a:t>
            </a:r>
            <a:r>
              <a:rPr lang="en-US" altLang="zh-CN" sz="3200">
                <a:sym typeface="+mn-ea"/>
              </a:rPr>
              <a:t>.</a:t>
            </a:r>
            <a:endParaRPr lang="en-US" altLang="zh-CN" sz="3200">
              <a:solidFill>
                <a:schemeClr val="tx1"/>
              </a:solidFill>
            </a:endParaRPr>
          </a:p>
        </p:txBody>
      </p:sp>
      <p:pic>
        <p:nvPicPr>
          <p:cNvPr id="2" name="图片 1" descr="IMG_20240922_140315"/>
          <p:cNvPicPr>
            <a:picLocks noChangeAspect="1"/>
          </p:cNvPicPr>
          <p:nvPr/>
        </p:nvPicPr>
        <p:blipFill>
          <a:blip r:embed="rId2"/>
          <a:srcRect l="5469" t="14778" r="5444" b="17037"/>
          <a:stretch>
            <a:fillRect/>
          </a:stretch>
        </p:blipFill>
        <p:spPr>
          <a:xfrm>
            <a:off x="7343140" y="2299335"/>
            <a:ext cx="3546475" cy="36195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1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361950" y="1082040"/>
            <a:ext cx="12171045" cy="189738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sz="3555">
                <a:solidFill>
                  <a:srgbClr val="FF0000"/>
                </a:solidFill>
              </a:rPr>
              <a:t>任务</a:t>
            </a:r>
            <a:r>
              <a:rPr lang="en-US" altLang="zh-CN" sz="3555">
                <a:solidFill>
                  <a:srgbClr val="FF0000"/>
                </a:solidFill>
              </a:rPr>
              <a:t>2</a:t>
            </a:r>
            <a:r>
              <a:rPr lang="en-US" altLang="zh-CN" sz="3555">
                <a:solidFill>
                  <a:schemeClr val="tx1"/>
                </a:solidFill>
              </a:rPr>
              <a:t>.</a:t>
            </a:r>
            <a:r>
              <a:rPr lang="zh-CN" altLang="en-US" sz="3200">
                <a:sym typeface="+mn-ea"/>
              </a:rPr>
              <a:t>选择合适的</a:t>
            </a:r>
            <a:r>
              <a:rPr lang="en-US" altLang="zh-CN" sz="3200">
                <a:sym typeface="+mn-ea"/>
              </a:rPr>
              <a:t>测量工具，</a:t>
            </a:r>
            <a:endParaRPr lang="en-US" altLang="zh-CN" sz="3200"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3200">
                <a:sym typeface="+mn-ea"/>
              </a:rPr>
              <a:t>测量出锥形瓶底面的</a:t>
            </a:r>
            <a:r>
              <a:rPr lang="en-US" altLang="zh-CN" sz="3200">
                <a:solidFill>
                  <a:srgbClr val="FF0000"/>
                </a:solidFill>
                <a:sym typeface="+mn-ea"/>
              </a:rPr>
              <a:t>外径</a:t>
            </a:r>
            <a:r>
              <a:rPr lang="en-US" altLang="zh-CN" sz="3200">
                <a:sym typeface="+mn-ea"/>
              </a:rPr>
              <a:t>.</a:t>
            </a:r>
            <a:endParaRPr lang="en-US" altLang="zh-CN" sz="3200">
              <a:solidFill>
                <a:schemeClr val="tx1"/>
              </a:solidFill>
            </a:endParaRPr>
          </a:p>
        </p:txBody>
      </p:sp>
      <p:pic>
        <p:nvPicPr>
          <p:cNvPr id="2" name="图片 1" descr="IMG_20240922_140315"/>
          <p:cNvPicPr>
            <a:picLocks noChangeAspect="1"/>
          </p:cNvPicPr>
          <p:nvPr/>
        </p:nvPicPr>
        <p:blipFill>
          <a:blip r:embed="rId2"/>
          <a:srcRect l="5469" t="14778" r="5444" b="17037"/>
          <a:stretch>
            <a:fillRect/>
          </a:stretch>
        </p:blipFill>
        <p:spPr>
          <a:xfrm>
            <a:off x="7025005" y="2607945"/>
            <a:ext cx="3546475" cy="36195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SUBTYPE" val="b"/>
  <p:tag name="KSO_WM_UNIT_PRESET_TEXT" val="汇报人：稻壳儿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1.0"/>
  <p:tag name="KSO_WM_BEAUTIFY_FLAG" val="#wm#"/>
  <p:tag name="KSO_WM_UNIT_CONTENT_GROUP_TYPE" val="contentchip"/>
</p:tagLst>
</file>

<file path=ppt/tags/tag10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3.0"/>
</p:tagLst>
</file>

<file path=ppt/tags/tag101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3.0"/>
</p:tagLst>
</file>

<file path=ppt/tags/tag10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3.0"/>
</p:tagLst>
</file>

<file path=ppt/tags/tag10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3.0"/>
</p:tagLst>
</file>

<file path=ppt/tags/tag10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3.0"/>
</p:tagLst>
</file>

<file path=ppt/tags/tag105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内容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3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10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3.0"/>
  <p:tag name="KSO_WM_BEAUTIFY_FLAG" val="#wm#"/>
  <p:tag name="KSO_WM_UNIT_CONTENT_GROUP_TYPE" val="contentchip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1.0"/>
  <p:tag name="KSO_WM_BEAUTIFY_FLAG" val="#wm#"/>
  <p:tag name="KSO_WM_UNIT_CONTENT_GROUP_TYPE" val="contentchip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1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3.0"/>
  <p:tag name="KSO_WM_UNIT_TYPE" val="i"/>
  <p:tag name="KSO_WM_UNIT_INDEX" val="1"/>
</p:tagLst>
</file>

<file path=ppt/tags/tag11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3.0"/>
  <p:tag name="KSO_WM_BEAUTIFY_FLAG" val="#wm#"/>
  <p:tag name="KSO_WM_UNIT_CONTENT_GROUP_TYPE" val="titlestyle"/>
</p:tagLst>
</file>

<file path=ppt/tags/tag11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3.0"/>
  <p:tag name="KSO_WM_UNIT_TYPE" val="i"/>
  <p:tag name="KSO_WM_UNIT_INDEX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UNIT_TYPE" val="i"/>
  <p:tag name="KSO_WM_UNIT_INDEX" val="1"/>
</p:tagLst>
</file>

<file path=ppt/tags/tag11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UNIT_TYPE" val="i"/>
  <p:tag name="KSO_WM_UNIT_INDEX" val="2"/>
</p:tagLst>
</file>

<file path=ppt/tags/tag1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&#10;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1.0"/>
  <p:tag name="KSO_WM_BEAUTIFY_FLAG" val="#wm#"/>
  <p:tag name="KSO_WM_UNIT_CONTENT_GROUP_TYPE" val="contentchip"/>
</p:tagLst>
</file>

<file path=ppt/tags/tag120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3.0"/>
  <p:tag name="KSO_WM_BEAUTIFY_FLAG" val="#wm#"/>
</p:tagLst>
</file>

<file path=ppt/tags/tag121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122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3.0"/>
  <p:tag name="KSO_WM_UNIT_TYPE" val="i"/>
  <p:tag name="KSO_WM_UNIT_INDEX" val="4"/>
</p:tagLst>
</file>

<file path=ppt/tags/tag123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UNIT_TYPE" val="i"/>
  <p:tag name="KSO_WM_UNIT_INDEX" val="5"/>
</p:tagLst>
</file>

<file path=ppt/tags/tag124.xml><?xml version="1.0" encoding="utf-8"?>
<p:tagLst xmlns:p="http://schemas.openxmlformats.org/presentationml/2006/main">
  <p:tag name="KSO_WM_BEAUTIFY_FLAG" val="#wm#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3.0"/>
  <p:tag name="KSO_WM_UNIT_TYPE" val="i"/>
  <p:tag name="KSO_WM_UNIT_INDEX" val="6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28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UNIT_CONTENT_GROUP_TYPE" val="contentchip"/>
  <p:tag name="KSO_WM_UNIT_TYPE" val="i"/>
  <p:tag name="KSO_WM_UNIT_INDEX" val="1"/>
</p:tagLst>
</file>

<file path=ppt/tags/tag12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UNIT_TYPE" val="i"/>
  <p:tag name="KSO_WM_UNIT_INDEX" val="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3.0"/>
  <p:tag name="KSO_WM_BEAUTIFY_FLAG" val="#wm#"/>
  <p:tag name="KSO_WM_UNIT_CONTENT_GROUP_TYPE" val="contentchip"/>
</p:tagLst>
</file>

<file path=ppt/tags/tag13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UNIT_TYPE" val="i"/>
  <p:tag name="KSO_WM_UNIT_INDEX" val="3"/>
</p:tagLst>
</file>

<file path=ppt/tags/tag132.xml><?xml version="1.0" encoding="utf-8"?>
<p:tagLst xmlns:p="http://schemas.openxmlformats.org/presentationml/2006/main">
  <p:tag name="KSO_WM_UNIT_PRESET_TEXT" val="PART ONE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3.0"/>
  <p:tag name="KSO_WM_BEAUTIFY_FLAG" val="#wm#"/>
  <p:tag name="KSO_WM_UNIT_CONTENT_GROUP_TYPE" val="contentchip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3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3.0"/>
  <p:tag name="KSO_WM_UNIT_TYPE" val="i"/>
  <p:tag name="KSO_WM_UNIT_INDEX" val="1"/>
</p:tagLst>
</file>

<file path=ppt/tags/tag13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3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39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3.0"/>
  <p:tag name="KSO_WM_BEAUTIFY_FLAG" val="#wm#"/>
  <p:tag name="KSO_WM_UNIT_CONTENT_GROUP_TYPE" val="titlestyle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3.0"/>
  <p:tag name="KSO_WM_UNIT_TYPE" val="i"/>
  <p:tag name="KSO_WM_UNIT_INDEX" val="2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4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3.0"/>
  <p:tag name="KSO_WM_UNIT_TYPE" val="i"/>
  <p:tag name="KSO_WM_UNIT_INDEX" val="1"/>
</p:tagLst>
</file>

<file path=ppt/tags/tag14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4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14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48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</p:tagLst>
</file>

<file path=ppt/tags/tag149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3.0"/>
  <p:tag name="KSO_WM_BEAUTIFY_FLAG" val="#wm#"/>
  <p:tag name="KSO_WM_UNIT_CONTENT_GROUP_TYPE" val="titlestyle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3.0"/>
  <p:tag name="KSO_WM_UNIT_TYPE" val="i"/>
  <p:tag name="KSO_WM_UNIT_INDEX" val="2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3.0"/>
  <p:tag name="KSO_WM_UNIT_TYPE" val="i"/>
  <p:tag name="KSO_WM_UNIT_INDEX" val="1"/>
</p:tagLst>
</file>

<file path=ppt/tags/tag155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3.0"/>
  <p:tag name="KSO_WM_BEAUTIFY_FLAG" val="#wm#"/>
  <p:tag name="KSO_WM_UNIT_CONTENT_GROUP_TYPE" val="titlestyle"/>
</p:tagLst>
</file>

<file path=ppt/tags/tag1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3.0"/>
  <p:tag name="KSO_WM_UNIT_TYPE" val="i"/>
  <p:tag name="KSO_WM_UNIT_INDEX" val="2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&#10;单击此处添加文本具体内容，简明扼要的阐述您的观点。根据需要可酌情增减文字，以便观者准确的理解您传达的思想。单击此处添加文本具体内容，简明扼要的阐述您的观点。根据需要可酌情增减文字，以便观者准确的理解您传达的思想。单击此处添加文本具体内容，简明扼要的阐述您的观点。根据需要可酌情增减文字，以便观者准确的理解您传达的思想。单击此处添加文本具体内容，简明扼要的阐述您的观点。根据需要可酌情增减文字，以便观者准确的理解您传达的思想。单击此处添加文本具体内容，简明扼要的阐述您的观点。根据需要可酌情增减文字，以便观者准确的理解您传达的思想。单击此处添加文本具体内容，简明扼要的阐述您的观点。根据需要可酌情增减文字，以便观者准确的理解您传达的思想。单击此处添加文本具体内容，简明扼要的阐述您的观点。根据需要可酌情增减文字，以便观者准确的理解您传达的思想。单击此处添加文本具体内容，简明扼要的阐述您的观点。"/>
</p:tagLst>
</file>

<file path=ppt/tags/tag1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3.0"/>
  <p:tag name="KSO_WM_UNIT_TYPE" val="i"/>
  <p:tag name="KSO_WM_UNIT_INDEX" val="2"/>
</p:tagLst>
</file>

<file path=ppt/tags/tag16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3.0"/>
  <p:tag name="KSO_WM_UNIT_TYPE" val="i"/>
  <p:tag name="KSO_WM_UNIT_INDEX" val="1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6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3.0"/>
  <p:tag name="KSO_WM_UNIT_TYPE" val="i"/>
  <p:tag name="KSO_WM_UNIT_INDEX" val="1"/>
</p:tagLst>
</file>

<file path=ppt/tags/tag16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PRESET_TEXT" val="单击此处编辑母版文本样式&#10;第二级&#10;第三级&#10;第四级&#10;第五级"/>
</p:tagLst>
</file>

<file path=ppt/tags/tag16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3.0"/>
  <p:tag name="KSO_WM_UNIT_TYPE" val="i"/>
  <p:tag name="KSO_WM_UNIT_INDEX" val="2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1.0"/>
  <p:tag name="KSO_WM_BEAUTIFY_FLAG" val="#wm#"/>
  <p:tag name="KSO_WM_UNIT_CONTENT_GROUP_TYPE" val="titlestyle"/>
  <p:tag name="KSO_WM_UNIT_PRESET_TEXT" val="单击添加文档标题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3.0"/>
  <p:tag name="KSO_WM_UNIT_TYPE" val="i"/>
  <p:tag name="KSO_WM_UNIT_INDEX" val="1"/>
</p:tagLst>
</file>

<file path=ppt/tags/tag17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3.0"/>
  <p:tag name="KSO_WM_BEAUTIFY_FLAG" val="#wm#"/>
  <p:tag name="KSO_WM_UNIT_TEXT_FILL_FORE_SCHEMECOLOR_INDEX_BRIGHTNESS" val="0.25"/>
  <p:tag name="KSO_WM_UNIT_TEXT_FILL_FORE_SCHEMECOLOR_INDEX" val="13"/>
  <p:tag name="KSO_WM_UNIT_TEXT_FILL_TYPE" val="1"/>
  <p:tag name="KSO_WM_UNIT_CONTENT_GROUP_TYPE" val="titlestyle"/>
</p:tagLst>
</file>

<file path=ppt/tags/tag173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3.0"/>
  <p:tag name="KSO_WM_BEAUTIFY_FLAG" val="#wm#"/>
  <p:tag name="KSO_WM_UNIT_CONTENT_GROUP_TYPE" val="titlestyle"/>
</p:tagLst>
</file>

<file path=ppt/tags/tag1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3.0"/>
  <p:tag name="KSO_WM_UNIT_TYPE" val="i"/>
  <p:tag name="KSO_WM_UNIT_INDEX" val="2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7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UNIT_TYPE" val="i"/>
  <p:tag name="KSO_WM_UNIT_INDEX" val="1"/>
</p:tagLst>
</file>

<file path=ppt/tags/tag179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UNIT_TYPE" val="i"/>
  <p:tag name="KSO_WM_UNIT_INDEX" val="2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"/>
</p:tagLst>
</file>

<file path=ppt/tags/tag18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UNIT_TYPE" val="i"/>
  <p:tag name="KSO_WM_UNIT_INDEX" val="3"/>
</p:tagLst>
</file>

<file path=ppt/tags/tag18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UNIT_TYPE" val="i"/>
  <p:tag name="KSO_WM_UNIT_INDEX" val="4"/>
</p:tagLst>
</file>

<file path=ppt/tags/tag182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UNIT_TYPE" val="i"/>
  <p:tag name="KSO_WM_UNIT_INDEX" val="5"/>
</p:tagLst>
</file>

<file path=ppt/tags/tag183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3.0"/>
  <p:tag name="KSO_WM_UNIT_TYPE" val="i"/>
  <p:tag name="KSO_WM_UNIT_INDEX" val="6"/>
</p:tagLst>
</file>

<file path=ppt/tags/tag18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3.0"/>
  <p:tag name="KSO_WM_UNIT_TYPE" val="i"/>
  <p:tag name="KSO_WM_UNIT_INDEX" val="7"/>
</p:tagLst>
</file>

<file path=ppt/tags/tag18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3.0"/>
  <p:tag name="KSO_WM_UNIT_TYPE" val="i"/>
  <p:tag name="KSO_WM_UNIT_INDEX" val="8"/>
</p:tagLst>
</file>

<file path=ppt/tags/tag186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&#10;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3.0"/>
  <p:tag name="KSO_WM_BEAUTIFY_FLAG" val="#wm#"/>
  <p:tag name="KSO_WM_UNIT_CONTENT_GROUP_TYPE" val="contentchip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1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UNIT_TYPE" val="i"/>
  <p:tag name="KSO_WM_UNIT_INDEX" val="1"/>
</p:tagLst>
</file>

<file path=ppt/tags/tag19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UNIT_TYPE" val="i"/>
  <p:tag name="KSO_WM_UNIT_INDEX" val="2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0300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TEMPLATE_CATEGORY" val="custom"/>
  <p:tag name="KSO_WM_TEMPLATE_INDEX" val="20230300"/>
</p:tagLst>
</file>

<file path=ppt/tags/tag198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0300"/>
  <p:tag name="KSO_WM_SPECIAL_SOURCE" val="bdnull"/>
  <p:tag name="KSO_WM_TEMPLATE_THUMBS_INDEX" val="1、9"/>
</p:tagLst>
</file>

<file path=ppt/tags/tag199.xml><?xml version="1.0" encoding="utf-8"?>
<p:tagLst xmlns:p="http://schemas.openxmlformats.org/presentationml/2006/main">
  <p:tag name="KSO_WM_BEAUTIFY_FLAG" val="#wm#"/>
  <p:tag name="KSO_WM_TEMPLATE_CATEGORY" val="custom"/>
  <p:tag name="KSO_WM_TEMPLATE_INDEX" val="20230300"/>
  <p:tag name="KSO_WM_SLIDE_ID" val="custom20230300_8"/>
  <p:tag name="KSO_WM_TEMPLATE_SUBCATEGORY" val="0"/>
  <p:tag name="KSO_WM_TEMPLATE_MASTER_TYPE" val="0"/>
  <p:tag name="KSO_WM_TEMPLATE_COLOR_TYPE" val="0"/>
  <p:tag name="KSO_WM_SLIDE_ITEM_CNT" val="0"/>
  <p:tag name="KSO_WM_SLIDE_INDEX" val="8"/>
  <p:tag name="KSO_WM_TAG_VERSION" val="3.0"/>
  <p:tag name="KSO_WM_SLIDE_TYPE" val="text"/>
  <p:tag name="KSO_WM_SLIDE_SUBTYPE" val="pureTxt"/>
  <p:tag name="KSO_WM_SLIDE_SIZE" val="864*466"/>
  <p:tag name="KSO_WM_SLIDE_POSITION" val="47*25"/>
  <p:tag name="KSO_WM_SLIDE_LAYOUT" val="a_f"/>
  <p:tag name="KSO_WM_SLIDE_LAYOUT_CNT" val="1_1"/>
  <p:tag name="KSO_WM_SPECIAL_SOURCE" val="bdnull"/>
  <p:tag name="KSO_WM_SLIDE_LAYOUT_NAME" val="标题和内容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#wm#"/>
  <p:tag name="KSO_WM_TEMPLATE_CATEGORY" val="custom"/>
  <p:tag name="KSO_WM_TEMPLATE_INDEX" val="20230300"/>
</p:tagLst>
</file>

<file path=ppt/tags/tag201.xml><?xml version="1.0" encoding="utf-8"?>
<p:tagLst xmlns:p="http://schemas.openxmlformats.org/presentationml/2006/main">
  <p:tag name="AS_UNIQUEID" val="68"/>
</p:tagLst>
</file>

<file path=ppt/tags/tag202.xml><?xml version="1.0" encoding="utf-8"?>
<p:tagLst xmlns:p="http://schemas.openxmlformats.org/presentationml/2006/main">
  <p:tag name="AS_UNIQUEID" val="69"/>
</p:tagLst>
</file>

<file path=ppt/tags/tag203.xml><?xml version="1.0" encoding="utf-8"?>
<p:tagLst xmlns:p="http://schemas.openxmlformats.org/presentationml/2006/main">
  <p:tag name="AS_UNIQUEID" val="70"/>
</p:tagLst>
</file>

<file path=ppt/tags/tag204.xml><?xml version="1.0" encoding="utf-8"?>
<p:tagLst xmlns:p="http://schemas.openxmlformats.org/presentationml/2006/main">
  <p:tag name="AS_UNIQUEID" val="71"/>
</p:tagLst>
</file>

<file path=ppt/tags/tag205.xml><?xml version="1.0" encoding="utf-8"?>
<p:tagLst xmlns:p="http://schemas.openxmlformats.org/presentationml/2006/main">
  <p:tag name="AS_UNIQUEID" val="72"/>
</p:tagLst>
</file>

<file path=ppt/tags/tag206.xml><?xml version="1.0" encoding="utf-8"?>
<p:tagLst xmlns:p="http://schemas.openxmlformats.org/presentationml/2006/main">
  <p:tag name="AS_UNIQUEID" val="73"/>
</p:tagLst>
</file>

<file path=ppt/tags/tag207.xml><?xml version="1.0" encoding="utf-8"?>
<p:tagLst xmlns:p="http://schemas.openxmlformats.org/presentationml/2006/main">
  <p:tag name="AS_UNIQUEID" val="74"/>
</p:tagLst>
</file>

<file path=ppt/tags/tag208.xml><?xml version="1.0" encoding="utf-8"?>
<p:tagLst xmlns:p="http://schemas.openxmlformats.org/presentationml/2006/main">
  <p:tag name="AS_UNIQUEID" val="75"/>
</p:tagLst>
</file>

<file path=ppt/tags/tag209.xml><?xml version="1.0" encoding="utf-8"?>
<p:tagLst xmlns:p="http://schemas.openxmlformats.org/presentationml/2006/main">
  <p:tag name="AS_UNIQUEID" val="76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AS_UNIQUEID" val="77"/>
</p:tagLst>
</file>

<file path=ppt/tags/tag211.xml><?xml version="1.0" encoding="utf-8"?>
<p:tagLst xmlns:p="http://schemas.openxmlformats.org/presentationml/2006/main">
  <p:tag name="AS_UNIQUEID" val="78"/>
</p:tagLst>
</file>

<file path=ppt/tags/tag212.xml><?xml version="1.0" encoding="utf-8"?>
<p:tagLst xmlns:p="http://schemas.openxmlformats.org/presentationml/2006/main">
  <p:tag name="AS_UNIQUEID" val="79"/>
</p:tagLst>
</file>

<file path=ppt/tags/tag213.xml><?xml version="1.0" encoding="utf-8"?>
<p:tagLst xmlns:p="http://schemas.openxmlformats.org/presentationml/2006/main">
  <p:tag name="AS_UNIQUEID" val="80"/>
</p:tagLst>
</file>

<file path=ppt/tags/tag214.xml><?xml version="1.0" encoding="utf-8"?>
<p:tagLst xmlns:p="http://schemas.openxmlformats.org/presentationml/2006/main">
  <p:tag name="AS_UNIQUEID" val="81"/>
</p:tagLst>
</file>

<file path=ppt/tags/tag215.xml><?xml version="1.0" encoding="utf-8"?>
<p:tagLst xmlns:p="http://schemas.openxmlformats.org/presentationml/2006/main">
  <p:tag name="AS_UNIQUEID" val="82"/>
</p:tagLst>
</file>

<file path=ppt/tags/tag216.xml><?xml version="1.0" encoding="utf-8"?>
<p:tagLst xmlns:p="http://schemas.openxmlformats.org/presentationml/2006/main">
  <p:tag name="AS_UNIQUEID" val="83"/>
</p:tagLst>
</file>

<file path=ppt/tags/tag217.xml><?xml version="1.0" encoding="utf-8"?>
<p:tagLst xmlns:p="http://schemas.openxmlformats.org/presentationml/2006/main">
  <p:tag name="AS_UNIQUEID" val="84"/>
</p:tagLst>
</file>

<file path=ppt/tags/tag218.xml><?xml version="1.0" encoding="utf-8"?>
<p:tagLst xmlns:p="http://schemas.openxmlformats.org/presentationml/2006/main">
  <p:tag name="KSO_WM_UNIT_TEXT_SUBTYPE" val="a"/>
  <p:tag name="KSO_WM_UNIT_SUBTYPE" val="a"/>
</p:tagLst>
</file>

<file path=ppt/tags/tag219.xml><?xml version="1.0" encoding="utf-8"?>
<p:tagLst xmlns:p="http://schemas.openxmlformats.org/presentationml/2006/main">
  <p:tag name="KSO_WM_UNIT_TEXT_SUBTYPE" val="a"/>
  <p:tag name="KSO_WM_UNIT_SUBTYPE" val="a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220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221.xml><?xml version="1.0" encoding="utf-8"?>
<p:tagLst xmlns:p="http://schemas.openxmlformats.org/presentationml/2006/main">
  <p:tag name="KSO_WM_SLIDE_TYPE" val="text"/>
  <p:tag name="KSO_WM_BEAUTIFY_FLAG" val="#wm#"/>
  <p:tag name="KSO_WM_SLIDE_ID" val="custom20230300_8"/>
  <p:tag name="KSO_WM_TEMPLATE_SUBCATEGORY" val="0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0300"/>
  <p:tag name="KSO_WM_SLIDE_SUBTYPE" val="pureTxt"/>
  <p:tag name="KSO_WM_SLIDE_SIZE" val="864*466"/>
  <p:tag name="KSO_WM_SLIDE_POSITION" val="47*25"/>
  <p:tag name="KSO_WM_SLIDE_LAYOUT" val="a_f"/>
  <p:tag name="KSO_WM_SLIDE_LAYOUT_CNT" val="1_1"/>
  <p:tag name="KSO_WM_SPECIAL_SOURCE" val="bdnull"/>
  <p:tag name="KSO_WM_SLIDE_LAYOUT_NAME" val="标题和内容"/>
</p:tagLst>
</file>

<file path=ppt/tags/tag222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223.xml><?xml version="1.0" encoding="utf-8"?>
<p:tagLst xmlns:p="http://schemas.openxmlformats.org/presentationml/2006/main">
  <p:tag name="KSO_WM_SLIDE_TYPE" val="text"/>
  <p:tag name="KSO_WM_BEAUTIFY_FLAG" val="#wm#"/>
  <p:tag name="KSO_WM_SLIDE_ID" val="custom20230300_8"/>
  <p:tag name="KSO_WM_TEMPLATE_SUBCATEGORY" val="0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0300"/>
  <p:tag name="KSO_WM_SLIDE_SUBTYPE" val="pureTxt"/>
  <p:tag name="KSO_WM_SLIDE_SIZE" val="864*466"/>
  <p:tag name="KSO_WM_SLIDE_POSITION" val="47*25"/>
  <p:tag name="KSO_WM_SLIDE_LAYOUT" val="a_f"/>
  <p:tag name="KSO_WM_SLIDE_LAYOUT_CNT" val="1_1"/>
  <p:tag name="KSO_WM_SPECIAL_SOURCE" val="bdnull"/>
  <p:tag name="KSO_WM_SLIDE_LAYOUT_NAME" val="标题和内容"/>
</p:tagLst>
</file>

<file path=ppt/tags/tag224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225.xml><?xml version="1.0" encoding="utf-8"?>
<p:tagLst xmlns:p="http://schemas.openxmlformats.org/presentationml/2006/main">
  <p:tag name="KSO_WM_SLIDE_TYPE" val="text"/>
  <p:tag name="KSO_WM_BEAUTIFY_FLAG" val="#wm#"/>
  <p:tag name="KSO_WM_SLIDE_ID" val="custom20230300_8"/>
  <p:tag name="KSO_WM_TEMPLATE_SUBCATEGORY" val="0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0300"/>
  <p:tag name="KSO_WM_SLIDE_SUBTYPE" val="pureTxt"/>
  <p:tag name="KSO_WM_SLIDE_SIZE" val="864*466"/>
  <p:tag name="KSO_WM_SLIDE_POSITION" val="47*25"/>
  <p:tag name="KSO_WM_SLIDE_LAYOUT" val="a_f"/>
  <p:tag name="KSO_WM_SLIDE_LAYOUT_CNT" val="1_1"/>
  <p:tag name="KSO_WM_SPECIAL_SOURCE" val="bdnull"/>
  <p:tag name="KSO_WM_SLIDE_LAYOUT_NAME" val="标题和内容"/>
</p:tagLst>
</file>

<file path=ppt/tags/tag226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227.xml><?xml version="1.0" encoding="utf-8"?>
<p:tagLst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228.xml><?xml version="1.0" encoding="utf-8"?>
<p:tagLst xmlns:p="http://schemas.openxmlformats.org/presentationml/2006/main">
  <p:tag name="KSO_WM_UNIT_INDEX" val="3"/>
  <p:tag name="KSO_WM_UNIT_TEXT_SUBTYPE" val="a"/>
  <p:tag name="KSO_WM_UNIT_SUBTYPE" val="a"/>
  <p:tag name="KSO_WM_UNIT_TYPE" val="f"/>
  <p:tag name="KSO_WM_BEAUTIFY_FLAG" val="#wm#"/>
</p:tagLst>
</file>

<file path=ppt/tags/tag229.xml><?xml version="1.0" encoding="utf-8"?>
<p:tagLst xmlns:p="http://schemas.openxmlformats.org/presentationml/2006/main">
  <p:tag name="KSO_WM_UNIT_INDEX" val="4"/>
  <p:tag name="KSO_WM_UNIT_TEXT_SUBTYPE" val="a"/>
  <p:tag name="KSO_WM_UNIT_SUBTYPE" val="a"/>
  <p:tag name="KSO_WM_UNIT_TYPE" val="f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30.xml><?xml version="1.0" encoding="utf-8"?>
<p:tagLst xmlns:p="http://schemas.openxmlformats.org/presentationml/2006/main">
  <p:tag name="KSO_WM_UNIT_INDEX" val="5"/>
  <p:tag name="KSO_WM_UNIT_TEXT_SUBTYPE" val="a"/>
  <p:tag name="KSO_WM_UNIT_SUBTYPE" val="a"/>
  <p:tag name="KSO_WM_UNIT_TYPE" val="f"/>
  <p:tag name="KSO_WM_BEAUTIFY_FLAG" val="#wm#"/>
</p:tagLst>
</file>

<file path=ppt/tags/tag231.xml><?xml version="1.0" encoding="utf-8"?>
<p:tagLst xmlns:p="http://schemas.openxmlformats.org/presentationml/2006/main">
  <p:tag name="KSO_WM_SLIDE_TYPE" val="text"/>
  <p:tag name="KSO_WM_BEAUTIFY_FLAG" val="#wm#"/>
  <p:tag name="KSO_WM_SLIDE_ID" val="custom20230300_8"/>
  <p:tag name="KSO_WM_TEMPLATE_SUBCATEGORY" val="0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0300"/>
  <p:tag name="KSO_WM_SLIDE_SUBTYPE" val="pureTxt"/>
  <p:tag name="KSO_WM_SLIDE_SIZE" val="864*466"/>
  <p:tag name="KSO_WM_SLIDE_POSITION" val="47*25"/>
  <p:tag name="KSO_WM_SLIDE_LAYOUT" val="a_f"/>
  <p:tag name="KSO_WM_SLIDE_LAYOUT_CNT" val="1_1"/>
  <p:tag name="KSO_WM_SPECIAL_SOURCE" val="bdnull"/>
  <p:tag name="KSO_WM_SLIDE_LAYOUT_NAME" val="标题和内容"/>
</p:tagLst>
</file>

<file path=ppt/tags/tag232.xml><?xml version="1.0" encoding="utf-8"?>
<p:tagLst xmlns:p="http://schemas.openxmlformats.org/presentationml/2006/main">
  <p:tag name="KSO_WM_UNIT_INDEX" val="2"/>
  <p:tag name="KSO_WM_UNIT_TEXT_SUBTYPE" val="a"/>
  <p:tag name="KSO_WM_UNIT_SUBTYPE" val="a"/>
  <p:tag name="KSO_WM_UNIT_TYPE" val="f"/>
  <p:tag name="KSO_WM_BEAUTIFY_FLAG" val="#wm#"/>
</p:tagLst>
</file>

<file path=ppt/tags/tag233.xml><?xml version="1.0" encoding="utf-8"?>
<p:tagLst xmlns:p="http://schemas.openxmlformats.org/presentationml/2006/main">
  <p:tag name="KSO_WM_SLIDE_TYPE" val="text"/>
  <p:tag name="KSO_WM_BEAUTIFY_FLAG" val="#wm#"/>
  <p:tag name="KSO_WM_SLIDE_ID" val="custom20230300_8"/>
  <p:tag name="KSO_WM_TEMPLATE_SUBCATEGORY" val="0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0300"/>
  <p:tag name="KSO_WM_SLIDE_SUBTYPE" val="pureTxt"/>
  <p:tag name="KSO_WM_SLIDE_SIZE" val="864*466"/>
  <p:tag name="KSO_WM_SLIDE_POSITION" val="47*25"/>
  <p:tag name="KSO_WM_SLIDE_LAYOUT" val="a_f"/>
  <p:tag name="KSO_WM_SLIDE_LAYOUT_CNT" val="1_1"/>
  <p:tag name="KSO_WM_SPECIAL_SOURCE" val="bdnull"/>
  <p:tag name="KSO_WM_SLIDE_LAYOUT_NAME" val="标题和内容"/>
</p:tagLst>
</file>

<file path=ppt/tags/tag234.xml><?xml version="1.0" encoding="utf-8"?>
<p:tagLst xmlns:p="http://schemas.openxmlformats.org/presentationml/2006/main">
  <p:tag name="KSO_WM_UNIT_INDEX" val="3"/>
  <p:tag name="KSO_WM_UNIT_TEXT_SUBTYPE" val="a"/>
  <p:tag name="KSO_WM_UNIT_SUBTYPE" val="a"/>
  <p:tag name="KSO_WM_UNIT_TYPE" val="f"/>
  <p:tag name="KSO_WM_BEAUTIFY_FLAG" val="#wm#"/>
</p:tagLst>
</file>

<file path=ppt/tags/tag235.xml><?xml version="1.0" encoding="utf-8"?>
<p:tagLst xmlns:p="http://schemas.openxmlformats.org/presentationml/2006/main">
  <p:tag name="KSO_WM_SLIDE_TYPE" val="text"/>
  <p:tag name="KSO_WM_BEAUTIFY_FLAG" val="#wm#"/>
  <p:tag name="KSO_WM_SLIDE_ID" val="custom20230300_8"/>
  <p:tag name="KSO_WM_TEMPLATE_SUBCATEGORY" val="0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0300"/>
  <p:tag name="KSO_WM_SLIDE_SUBTYPE" val="pureTxt"/>
  <p:tag name="KSO_WM_SLIDE_SIZE" val="864*466"/>
  <p:tag name="KSO_WM_SLIDE_POSITION" val="47*25"/>
  <p:tag name="KSO_WM_SLIDE_LAYOUT" val="a_f"/>
  <p:tag name="KSO_WM_SLIDE_LAYOUT_CNT" val="1_1"/>
  <p:tag name="KSO_WM_SPECIAL_SOURCE" val="bdnull"/>
  <p:tag name="KSO_WM_SLIDE_LAYOUT_NAME" val="标题和内容"/>
</p:tagLst>
</file>

<file path=ppt/tags/tag236.xml><?xml version="1.0" encoding="utf-8"?>
<p:tagLst xmlns:p="http://schemas.openxmlformats.org/presentationml/2006/main">
  <p:tag name="KSO_WM_UNIT_INDEX" val="4"/>
  <p:tag name="KSO_WM_UNIT_TEXT_SUBTYPE" val="a"/>
  <p:tag name="KSO_WM_UNIT_SUBTYPE" val="a"/>
  <p:tag name="KSO_WM_UNIT_TYPE" val="f"/>
  <p:tag name="KSO_WM_BEAUTIFY_FLAG" val="#wm#"/>
</p:tagLst>
</file>

<file path=ppt/tags/tag237.xml><?xml version="1.0" encoding="utf-8"?>
<p:tagLst xmlns:p="http://schemas.openxmlformats.org/presentationml/2006/main">
  <p:tag name="KSO_WM_SLIDE_TYPE" val="text"/>
  <p:tag name="KSO_WM_BEAUTIFY_FLAG" val="#wm#"/>
  <p:tag name="KSO_WM_SLIDE_ID" val="custom20230300_8"/>
  <p:tag name="KSO_WM_TEMPLATE_SUBCATEGORY" val="0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0300"/>
  <p:tag name="KSO_WM_SLIDE_SUBTYPE" val="pureTxt"/>
  <p:tag name="KSO_WM_SLIDE_SIZE" val="864*466"/>
  <p:tag name="KSO_WM_SLIDE_POSITION" val="47*25"/>
  <p:tag name="KSO_WM_SLIDE_LAYOUT" val="a_f"/>
  <p:tag name="KSO_WM_SLIDE_LAYOUT_CNT" val="1_1"/>
  <p:tag name="KSO_WM_SPECIAL_SOURCE" val="bdnull"/>
  <p:tag name="KSO_WM_SLIDE_LAYOUT_NAME" val="标题和内容"/>
</p:tagLst>
</file>

<file path=ppt/tags/tag238.xml><?xml version="1.0" encoding="utf-8"?>
<p:tagLst xmlns:p="http://schemas.openxmlformats.org/presentationml/2006/main">
  <p:tag name="KSO_WM_UNIT_INDEX" val="1"/>
  <p:tag name="KSO_WM_UNIT_TEXT_SUBTYPE" val="a"/>
  <p:tag name="KSO_WM_UNIT_SUBTYPE" val="a"/>
  <p:tag name="KSO_WM_UNIT_TYPE" val="f"/>
  <p:tag name="KSO_WM_BEAUTIFY_FLAG" val="#wm#"/>
</p:tagLst>
</file>

<file path=ppt/tags/tag239.xml><?xml version="1.0" encoding="utf-8"?>
<p:tagLst xmlns:p="http://schemas.openxmlformats.org/presentationml/2006/main">
  <p:tag name="KSO_WM_SLIDE_TYPE" val="text"/>
  <p:tag name="KSO_WM_BEAUTIFY_FLAG" val="#wm#"/>
  <p:tag name="KSO_WM_SLIDE_ID" val="custom20230300_8"/>
  <p:tag name="KSO_WM_TEMPLATE_SUBCATEGORY" val="0"/>
  <p:tag name="KSO_WM_TEMPLATE_MASTER_TYPE" val="0"/>
  <p:tag name="KSO_WM_TEMPLATE_COLOR_TYPE" val="0"/>
  <p:tag name="KSO_WM_SLIDE_ITEM_CNT" val="0"/>
  <p:tag name="KSO_WM_SLIDE_INDEX" val="8"/>
  <p:tag name="KSO_WM_TAG_VERSION" val="3.0"/>
  <p:tag name="KSO_WM_TEMPLATE_CATEGORY" val="custom"/>
  <p:tag name="KSO_WM_TEMPLATE_INDEX" val="20230300"/>
  <p:tag name="KSO_WM_SLIDE_SUBTYPE" val="pureTxt"/>
  <p:tag name="KSO_WM_SLIDE_SIZE" val="864*466"/>
  <p:tag name="KSO_WM_SLIDE_POSITION" val="47*25"/>
  <p:tag name="KSO_WM_SLIDE_LAYOUT" val="a_f"/>
  <p:tag name="KSO_WM_SLIDE_LAYOUT_CNT" val="1_1"/>
  <p:tag name="KSO_WM_SPECIAL_SOURCE" val="bdnull"/>
  <p:tag name="KSO_WM_SLIDE_LAYOUT_NAME" val="标题和内容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240.xml><?xml version="1.0" encoding="utf-8"?>
<p:tagLst xmlns:p="http://schemas.openxmlformats.org/presentationml/2006/main">
  <p:tag name="commondata" val="eyJoZGlkIjoiODY0N2RlYTExMGY0NjIzYzEyNmU1YjZmZGExNDA3NjMifQ=="/>
</p:tagLst>
</file>

<file path=ppt/tags/tag25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35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1.0"/>
  <p:tag name="KSO_WM_BEAUTIFY_FLAG" val="#wm#"/>
  <p:tag name="KSO_WM_UNIT_CONTENT_GROUP_TYPE" val="contentchip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1.0"/>
  <p:tag name="KSO_WM_BEAUTIFY_FLAG" val="#wm#"/>
  <p:tag name="KSO_WM_UNIT_CONTENT_GROUP_TYPE" val="contentchip"/>
  <p:tag name="KSO_WM_UNIT_TYPE" val="i"/>
  <p:tag name="KSO_WM_UNIT_INDEX" val="5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6"/>
  <p:tag name="KSO_WM_UNIT_LAYERLEVEL" val="1"/>
  <p:tag name="KSO_WM_TAG_VERSION" val="1.0"/>
  <p:tag name="KSO_WM_BEAUTIFY_FLAG" val="#wm#"/>
  <p:tag name="KSO_WM_UNIT_CONTENT_GROUP_TYPE" val="contentchip"/>
  <p:tag name="KSO_WM_UNIT_TYPE" val="i"/>
  <p:tag name="KSO_WM_UNIT_INDEX" val="6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7"/>
  <p:tag name="KSO_WM_UNIT_LAYERLEVEL" val="1"/>
  <p:tag name="KSO_WM_TAG_VERSION" val="1.0"/>
  <p:tag name="KSO_WM_BEAUTIFY_FLAG" val="#wm#"/>
  <p:tag name="KSO_WM_UNIT_CONTENT_GROUP_TYPE" val="contentchip"/>
  <p:tag name="KSO_WM_UNIT_TYPE" val="i"/>
  <p:tag name="KSO_WM_UNIT_INDEX" val="7"/>
</p:tagLst>
</file>

<file path=ppt/tags/tag39.xml><?xml version="1.0" encoding="utf-8"?>
<p:tagLst xmlns:p="http://schemas.openxmlformats.org/presentationml/2006/main">
  <p:tag name="KSO_WM_UNIT_PRESET_TEXT" val="01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1.0"/>
  <p:tag name="KSO_WM_BEAUTIFY_FLAG" val="#wm#"/>
  <p:tag name="KSO_WM_UNIT_CONTENT_GROUP_TYPE" val="contentchip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_1*i*4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"/>
</p:tagLst>
</file>

<file path=ppt/tags/tag4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4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4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1.0"/>
  <p:tag name="KSO_WM_BEAUTIFY_FLAG" val="#wm#"/>
  <p:tag name="KSO_WM_UNIT_CONTENT_GROUP_TYPE" val="titlestyle"/>
  <p:tag name="KSO_WM_UNIT_PRESET_TEXT" val="单击添加文档标题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_1*i*5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"/>
</p:tagLst>
</file>

<file path=ppt/tags/tag5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5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5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1.0"/>
  <p:tag name="KSO_WM_BEAUTIFY_FLAG" val="#wm#"/>
  <p:tag name="KSO_WM_UNIT_CONTENT_GROUP_TYPE" val="titlestyle"/>
  <p:tag name="KSO_WM_UNIT_PRESET_TEXT" val="单击添加文档标题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_1*i*6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  <p:tag name="KSO_WM_UNIT_PRESET_TEXT" val="单击添加文档标题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7"/>
  <p:tag name="KSO_WM_UNIT_ID" val="_1*i*7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"/>
</p:tagLst>
</file>

<file path=ppt/tags/tag7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1.0"/>
  <p:tag name="KSO_WM_BEAUTIFY_FLAG" val="#wm#"/>
  <p:tag name="KSO_WM_UNIT_CONTENT_GROUP_TYPE" val="titlestyle"/>
</p:tagLst>
</file>

<file path=ppt/tags/tag7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1.0"/>
  <p:tag name="KSO_WM_BEAUTIFY_FLAG" val="#wm#"/>
  <p:tag name="KSO_WM_UNIT_CONTENT_GROUP_TYPE" val="titlestyle"/>
  <p:tag name="KSO_WM_UNIT_PRESET_TEXT" val="单击添加文档标题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8"/>
  <p:tag name="KSO_WM_UNIT_ID" val="_1*i*8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6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1.0"/>
  <p:tag name="KSO_WM_BEAUTIFY_FLAG" val="#wm#"/>
  <p:tag name="KSO_WM_UNIT_TYPE" val="i"/>
  <p:tag name="KSO_WM_UNIT_INDEX" val="7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9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86.xml><?xml version="1.0" encoding="utf-8"?>
<p:tagLst xmlns:p="http://schemas.openxmlformats.org/presentationml/2006/main">
  <p:tag name="KSO_WM_UNIT_SUBTYPE" val="b"/>
  <p:tag name="KSO_WM_UNIT_PRESET_TEXT" val="汇报人：稻壳儿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1.0"/>
  <p:tag name="KSO_WM_BEAUTIFY_FLAG" val="#wm#"/>
  <p:tag name="KSO_WM_UNIT_CONTENT_GROUP_TYPE" val="contentchip"/>
</p:tagLst>
</file>

<file path=ppt/tags/tag87.xml><?xml version="1.0" encoding="utf-8"?>
<p:tagLst xmlns:p="http://schemas.openxmlformats.org/presentationml/2006/main">
  <p:tag name="KSO_WM_UNIT_ISCONTENTSTITLE" val="0"/>
  <p:tag name="KSO_WM_UNIT_ISNUMDGMTITLE" val="0"/>
  <p:tag name="KSO_WM_UNIT_PRESET_TEXT" val="THANKS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1.0"/>
  <p:tag name="KSO_WM_BEAUTIFY_FLAG" val="#wm#"/>
  <p:tag name="KSO_WM_UNIT_CONTENT_GROUP_TYPE" val="contentchip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9"/>
  <p:tag name="KSO_WM_UNIT_ID" val="_1*i*9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BEAUTIFY_FLAG" val="#wm#"/>
  <p:tag name="KSO_WM_UNIT_CONTENT_GROUP_TYPE" val="titlestyle"/>
  <p:tag name="KSO_WM_UNIT_TYPE" val="i"/>
  <p:tag name="KSO_WM_UNIT_INDEX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280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280"/>
</p:tagLst>
</file>

<file path=ppt/tags/tag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3.0"/>
</p:tagLst>
</file>

<file path=ppt/tags/tag98.xml><?xml version="1.0" encoding="utf-8"?>
<p:tagLst xmlns:p="http://schemas.openxmlformats.org/presentationml/2006/main">
  <p:tag name="KSO_WM_UNIT_FILL_FORE_SCHEMECOLOR_INDEX_BRIGHTNESS" val="0"/>
  <p:tag name="KSO_WM_UNIT_FILL_FORE_SCHEMECOLOR_INDEX" val="14"/>
  <p:tag name="KSO_WM_UNIT_FILL_TYPE" val="1"/>
  <p:tag name="KSO_WM_UNIT_LINE_FORE_SCHEMECOLOR_INDEX_BRIGHTNESS" val="0.4"/>
  <p:tag name="KSO_WM_UNIT_LINE_FORE_SCHEMECOLOR_INDEX" val="5"/>
  <p:tag name="KSO_WM_UNIT_LINE_FILL_TYPE" val="2"/>
  <p:tag name="KSO_WM_UNIT_TEXT_FILL_FORE_SCHEMECOLOR_INDEX_BRIGHTNESS" val="0"/>
  <p:tag name="KSO_WM_UNIT_TEXT_FILL_FORE_SCHEMECOLOR_INDEX" val="2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*i*2"/>
  <p:tag name="KSO_WM_UNIT_LAYERLEVEL" val="1"/>
  <p:tag name="KSO_WM_TAG_VERSION" val="3.0"/>
</p:tagLst>
</file>

<file path=ppt/tags/tag99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_1*i*3"/>
  <p:tag name="KSO_WM_UNIT_LAYERLEVEL" val="1"/>
  <p:tag name="KSO_WM_TAG_VERSION" val="3.0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16">
      <a:dk1>
        <a:srgbClr val="000000"/>
      </a:dk1>
      <a:lt1>
        <a:srgbClr val="FFFFFF"/>
      </a:lt1>
      <a:dk2>
        <a:srgbClr val="1F4A2C"/>
      </a:dk2>
      <a:lt2>
        <a:srgbClr val="F1F9F3"/>
      </a:lt2>
      <a:accent1>
        <a:srgbClr val="80B0B2"/>
      </a:accent1>
      <a:accent2>
        <a:srgbClr val="789FB8"/>
      </a:accent2>
      <a:accent3>
        <a:srgbClr val="6F8EBE"/>
      </a:accent3>
      <a:accent4>
        <a:srgbClr val="9FC597"/>
      </a:accent4>
      <a:accent5>
        <a:srgbClr val="94B77F"/>
      </a:accent5>
      <a:accent6>
        <a:srgbClr val="7EA560"/>
      </a:accent6>
      <a:hlink>
        <a:srgbClr val="0563C1"/>
      </a:hlink>
      <a:folHlink>
        <a:srgbClr val="954D72"/>
      </a:folHlink>
    </a:clrScheme>
    <a:fontScheme name="自定义 47">
      <a:majorFont>
        <a:latin typeface="汉仪书宋二简"/>
        <a:ea typeface="汉仪书宋二简"/>
        <a:cs typeface=""/>
      </a:majorFont>
      <a:minorFont>
        <a:latin typeface="汉仪书宋二简"/>
        <a:ea typeface="汉仪书宋二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自定义 8">
      <a:dk1>
        <a:srgbClr val="000000"/>
      </a:dk1>
      <a:lt1>
        <a:srgbClr val="FFFFFF"/>
      </a:lt1>
      <a:dk2>
        <a:srgbClr val="2A5043"/>
      </a:dk2>
      <a:lt2>
        <a:srgbClr val="F2F8F6"/>
      </a:lt2>
      <a:accent1>
        <a:srgbClr val="549A54"/>
      </a:accent1>
      <a:accent2>
        <a:srgbClr val="4E9574"/>
      </a:accent2>
      <a:accent3>
        <a:srgbClr val="499094"/>
      </a:accent3>
      <a:accent4>
        <a:srgbClr val="66958F"/>
      </a:accent4>
      <a:accent5>
        <a:srgbClr val="A7A666"/>
      </a:accent5>
      <a:accent6>
        <a:srgbClr val="E7B63D"/>
      </a:accent6>
      <a:hlink>
        <a:srgbClr val="FFC000"/>
      </a:hlink>
      <a:folHlink>
        <a:srgbClr val="0EE29F"/>
      </a:folHlink>
    </a:clrScheme>
    <a:fontScheme name="自定义 30">
      <a:majorFont>
        <a:latin typeface="站酷文艺体"/>
        <a:ea typeface="站酷文艺体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1D6E7"/>
        </a:solidFill>
        <a:ln>
          <a:noFill/>
        </a:ln>
      </a:spPr>
      <a:bodyPr rtlCol="0" anchor="ctr"/>
      <a:lstStyle>
        <a:defPPr algn="ctr"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859</Words>
  <Application>WPS 演示</Application>
  <PresentationFormat>宽屏</PresentationFormat>
  <Paragraphs>81</Paragraphs>
  <Slides>12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4</vt:i4>
      </vt:variant>
      <vt:variant>
        <vt:lpstr>幻灯片标题</vt:lpstr>
      </vt:variant>
      <vt:variant>
        <vt:i4>12</vt:i4>
      </vt:variant>
    </vt:vector>
  </HeadingPairs>
  <TitlesOfParts>
    <vt:vector size="32" baseType="lpstr">
      <vt:lpstr>Arial</vt:lpstr>
      <vt:lpstr>宋体</vt:lpstr>
      <vt:lpstr>Wingdings</vt:lpstr>
      <vt:lpstr>MiSans Normal</vt:lpstr>
      <vt:lpstr>Wingdings</vt:lpstr>
      <vt:lpstr>站酷文艺体</vt:lpstr>
      <vt:lpstr>Calibri</vt:lpstr>
      <vt:lpstr>汉仪大圣体简</vt:lpstr>
      <vt:lpstr>Times New Roman</vt:lpstr>
      <vt:lpstr>黑体</vt:lpstr>
      <vt:lpstr>微软雅黑</vt:lpstr>
      <vt:lpstr>Arial Unicode MS</vt:lpstr>
      <vt:lpstr>汉仪书宋二简</vt:lpstr>
      <vt:lpstr>WPS</vt:lpstr>
      <vt:lpstr>1_Office 主题​​</vt:lpstr>
      <vt:lpstr>1_Office 主题</vt:lpstr>
      <vt:lpstr>Paint.Picture</vt:lpstr>
      <vt:lpstr>Paint.Picture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归纳总结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幸福四叶草1409325933</cp:lastModifiedBy>
  <cp:revision>66</cp:revision>
  <dcterms:created xsi:type="dcterms:W3CDTF">2023-08-09T12:44:00Z</dcterms:created>
  <dcterms:modified xsi:type="dcterms:W3CDTF">2024-09-26T00:59:20Z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2052-12.1.0.18276</vt:lpwstr>
  </property>
</Properties>
</file>