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media/image2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3"/>
  </p:sldMasterIdLst>
  <p:sldIdLst>
    <p:sldId id="262" r:id="rId4"/>
    <p:sldId id="259" r:id="rId5"/>
    <p:sldId id="257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汉仪正圆-75W" panose="00020600040101010101" charset="-122"/>
      <p:bold r:id="rId13"/>
    </p:embeddedFont>
    <p:embeddedFont>
      <p:font typeface="汉仪正圆 55简" panose="00020600040101010101" charset="-122"/>
      <p:regular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2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9" Type="http://schemas.openxmlformats.org/officeDocument/2006/relationships/tags" Target="../tags/tag337.xml"/><Relationship Id="rId98" Type="http://schemas.openxmlformats.org/officeDocument/2006/relationships/tags" Target="../tags/tag336.xml"/><Relationship Id="rId97" Type="http://schemas.openxmlformats.org/officeDocument/2006/relationships/tags" Target="../tags/tag335.xml"/><Relationship Id="rId96" Type="http://schemas.openxmlformats.org/officeDocument/2006/relationships/tags" Target="../tags/tag334.xml"/><Relationship Id="rId95" Type="http://schemas.openxmlformats.org/officeDocument/2006/relationships/tags" Target="../tags/tag333.xml"/><Relationship Id="rId94" Type="http://schemas.openxmlformats.org/officeDocument/2006/relationships/tags" Target="../tags/tag332.xml"/><Relationship Id="rId93" Type="http://schemas.openxmlformats.org/officeDocument/2006/relationships/tags" Target="../tags/tag331.xml"/><Relationship Id="rId92" Type="http://schemas.openxmlformats.org/officeDocument/2006/relationships/tags" Target="../tags/tag330.xml"/><Relationship Id="rId91" Type="http://schemas.openxmlformats.org/officeDocument/2006/relationships/tags" Target="../tags/tag329.xml"/><Relationship Id="rId90" Type="http://schemas.openxmlformats.org/officeDocument/2006/relationships/tags" Target="../tags/tag328.xml"/><Relationship Id="rId9" Type="http://schemas.openxmlformats.org/officeDocument/2006/relationships/tags" Target="../tags/tag251.xml"/><Relationship Id="rId89" Type="http://schemas.openxmlformats.org/officeDocument/2006/relationships/tags" Target="../tags/tag327.xml"/><Relationship Id="rId88" Type="http://schemas.openxmlformats.org/officeDocument/2006/relationships/tags" Target="../tags/tag326.xml"/><Relationship Id="rId87" Type="http://schemas.openxmlformats.org/officeDocument/2006/relationships/tags" Target="../tags/tag325.xml"/><Relationship Id="rId86" Type="http://schemas.openxmlformats.org/officeDocument/2006/relationships/tags" Target="../tags/tag324.xml"/><Relationship Id="rId85" Type="http://schemas.openxmlformats.org/officeDocument/2006/relationships/tags" Target="../tags/tag323.xml"/><Relationship Id="rId84" Type="http://schemas.openxmlformats.org/officeDocument/2006/relationships/tags" Target="../tags/tag322.xml"/><Relationship Id="rId83" Type="http://schemas.openxmlformats.org/officeDocument/2006/relationships/tags" Target="../tags/tag321.xml"/><Relationship Id="rId82" Type="http://schemas.openxmlformats.org/officeDocument/2006/relationships/tags" Target="../tags/tag320.xml"/><Relationship Id="rId81" Type="http://schemas.openxmlformats.org/officeDocument/2006/relationships/tags" Target="../tags/tag319.xml"/><Relationship Id="rId80" Type="http://schemas.openxmlformats.org/officeDocument/2006/relationships/tags" Target="../tags/tag318.xml"/><Relationship Id="rId8" Type="http://schemas.openxmlformats.org/officeDocument/2006/relationships/tags" Target="../tags/tag250.xml"/><Relationship Id="rId79" Type="http://schemas.openxmlformats.org/officeDocument/2006/relationships/tags" Target="../tags/tag317.xml"/><Relationship Id="rId78" Type="http://schemas.openxmlformats.org/officeDocument/2006/relationships/tags" Target="../tags/tag316.xml"/><Relationship Id="rId77" Type="http://schemas.openxmlformats.org/officeDocument/2006/relationships/tags" Target="../tags/tag315.xml"/><Relationship Id="rId76" Type="http://schemas.openxmlformats.org/officeDocument/2006/relationships/tags" Target="../tags/tag314.xml"/><Relationship Id="rId75" Type="http://schemas.openxmlformats.org/officeDocument/2006/relationships/tags" Target="../tags/tag313.xml"/><Relationship Id="rId74" Type="http://schemas.openxmlformats.org/officeDocument/2006/relationships/tags" Target="../tags/tag312.xml"/><Relationship Id="rId73" Type="http://schemas.openxmlformats.org/officeDocument/2006/relationships/tags" Target="../tags/tag311.xml"/><Relationship Id="rId72" Type="http://schemas.openxmlformats.org/officeDocument/2006/relationships/tags" Target="../tags/tag310.xml"/><Relationship Id="rId71" Type="http://schemas.openxmlformats.org/officeDocument/2006/relationships/tags" Target="../tags/tag309.xml"/><Relationship Id="rId70" Type="http://schemas.openxmlformats.org/officeDocument/2006/relationships/tags" Target="../tags/tag308.xml"/><Relationship Id="rId7" Type="http://schemas.openxmlformats.org/officeDocument/2006/relationships/tags" Target="../tags/tag249.xml"/><Relationship Id="rId69" Type="http://schemas.openxmlformats.org/officeDocument/2006/relationships/tags" Target="../tags/tag307.xml"/><Relationship Id="rId68" Type="http://schemas.openxmlformats.org/officeDocument/2006/relationships/tags" Target="../tags/tag306.xml"/><Relationship Id="rId67" Type="http://schemas.openxmlformats.org/officeDocument/2006/relationships/tags" Target="../tags/tag305.xml"/><Relationship Id="rId66" Type="http://schemas.openxmlformats.org/officeDocument/2006/relationships/tags" Target="../tags/tag304.xml"/><Relationship Id="rId65" Type="http://schemas.openxmlformats.org/officeDocument/2006/relationships/tags" Target="../tags/tag303.xml"/><Relationship Id="rId64" Type="http://schemas.openxmlformats.org/officeDocument/2006/relationships/tags" Target="../tags/tag302.xml"/><Relationship Id="rId63" Type="http://schemas.openxmlformats.org/officeDocument/2006/relationships/tags" Target="../tags/tag301.xml"/><Relationship Id="rId62" Type="http://schemas.openxmlformats.org/officeDocument/2006/relationships/tags" Target="../tags/tag300.xml"/><Relationship Id="rId61" Type="http://schemas.openxmlformats.org/officeDocument/2006/relationships/tags" Target="../tags/tag299.xml"/><Relationship Id="rId60" Type="http://schemas.openxmlformats.org/officeDocument/2006/relationships/tags" Target="../tags/tag298.xml"/><Relationship Id="rId6" Type="http://schemas.openxmlformats.org/officeDocument/2006/relationships/tags" Target="../tags/tag248.xml"/><Relationship Id="rId59" Type="http://schemas.openxmlformats.org/officeDocument/2006/relationships/tags" Target="../tags/tag297.xml"/><Relationship Id="rId58" Type="http://schemas.openxmlformats.org/officeDocument/2006/relationships/tags" Target="../tags/tag296.xml"/><Relationship Id="rId57" Type="http://schemas.openxmlformats.org/officeDocument/2006/relationships/tags" Target="../tags/tag295.xml"/><Relationship Id="rId56" Type="http://schemas.openxmlformats.org/officeDocument/2006/relationships/tags" Target="../tags/tag294.xml"/><Relationship Id="rId55" Type="http://schemas.openxmlformats.org/officeDocument/2006/relationships/tags" Target="../tags/tag293.xml"/><Relationship Id="rId54" Type="http://schemas.openxmlformats.org/officeDocument/2006/relationships/tags" Target="../tags/tag292.xml"/><Relationship Id="rId53" Type="http://schemas.openxmlformats.org/officeDocument/2006/relationships/tags" Target="../tags/tag291.xml"/><Relationship Id="rId52" Type="http://schemas.openxmlformats.org/officeDocument/2006/relationships/tags" Target="../tags/tag290.xml"/><Relationship Id="rId51" Type="http://schemas.openxmlformats.org/officeDocument/2006/relationships/tags" Target="../tags/tag289.xml"/><Relationship Id="rId50" Type="http://schemas.openxmlformats.org/officeDocument/2006/relationships/tags" Target="../tags/tag288.xml"/><Relationship Id="rId5" Type="http://schemas.openxmlformats.org/officeDocument/2006/relationships/tags" Target="../tags/tag247.xml"/><Relationship Id="rId49" Type="http://schemas.openxmlformats.org/officeDocument/2006/relationships/tags" Target="../tags/tag287.xml"/><Relationship Id="rId48" Type="http://schemas.openxmlformats.org/officeDocument/2006/relationships/tags" Target="../tags/tag286.xml"/><Relationship Id="rId47" Type="http://schemas.openxmlformats.org/officeDocument/2006/relationships/tags" Target="../tags/tag285.xml"/><Relationship Id="rId46" Type="http://schemas.openxmlformats.org/officeDocument/2006/relationships/tags" Target="../tags/tag284.xml"/><Relationship Id="rId45" Type="http://schemas.openxmlformats.org/officeDocument/2006/relationships/tags" Target="../tags/tag283.xml"/><Relationship Id="rId44" Type="http://schemas.openxmlformats.org/officeDocument/2006/relationships/tags" Target="../tags/tag282.xml"/><Relationship Id="rId43" Type="http://schemas.openxmlformats.org/officeDocument/2006/relationships/tags" Target="../tags/tag281.xml"/><Relationship Id="rId42" Type="http://schemas.openxmlformats.org/officeDocument/2006/relationships/tags" Target="../tags/tag280.xml"/><Relationship Id="rId41" Type="http://schemas.openxmlformats.org/officeDocument/2006/relationships/tags" Target="../tags/tag279.xml"/><Relationship Id="rId40" Type="http://schemas.openxmlformats.org/officeDocument/2006/relationships/tags" Target="../tags/tag278.xml"/><Relationship Id="rId4" Type="http://schemas.openxmlformats.org/officeDocument/2006/relationships/tags" Target="../tags/tag246.xml"/><Relationship Id="rId39" Type="http://schemas.openxmlformats.org/officeDocument/2006/relationships/tags" Target="../tags/tag277.xml"/><Relationship Id="rId38" Type="http://schemas.openxmlformats.org/officeDocument/2006/relationships/tags" Target="../tags/tag276.xml"/><Relationship Id="rId37" Type="http://schemas.openxmlformats.org/officeDocument/2006/relationships/tags" Target="../tags/tag275.xml"/><Relationship Id="rId36" Type="http://schemas.openxmlformats.org/officeDocument/2006/relationships/tags" Target="../tags/tag274.xml"/><Relationship Id="rId35" Type="http://schemas.openxmlformats.org/officeDocument/2006/relationships/tags" Target="../tags/tag273.xml"/><Relationship Id="rId34" Type="http://schemas.openxmlformats.org/officeDocument/2006/relationships/tags" Target="../tags/tag272.xml"/><Relationship Id="rId33" Type="http://schemas.openxmlformats.org/officeDocument/2006/relationships/tags" Target="../tags/tag271.xml"/><Relationship Id="rId32" Type="http://schemas.openxmlformats.org/officeDocument/2006/relationships/image" Target="../media/image4.svg"/><Relationship Id="rId31" Type="http://schemas.openxmlformats.org/officeDocument/2006/relationships/image" Target="../media/image3.png"/><Relationship Id="rId30" Type="http://schemas.openxmlformats.org/officeDocument/2006/relationships/tags" Target="../tags/tag270.xml"/><Relationship Id="rId3" Type="http://schemas.openxmlformats.org/officeDocument/2006/relationships/tags" Target="../tags/tag245.xml"/><Relationship Id="rId29" Type="http://schemas.openxmlformats.org/officeDocument/2006/relationships/tags" Target="../tags/tag269.xml"/><Relationship Id="rId28" Type="http://schemas.openxmlformats.org/officeDocument/2006/relationships/tags" Target="../tags/tag268.xml"/><Relationship Id="rId27" Type="http://schemas.openxmlformats.org/officeDocument/2006/relationships/tags" Target="../tags/tag267.xml"/><Relationship Id="rId26" Type="http://schemas.openxmlformats.org/officeDocument/2006/relationships/tags" Target="../tags/tag266.xml"/><Relationship Id="rId25" Type="http://schemas.openxmlformats.org/officeDocument/2006/relationships/image" Target="../media/image2.svg"/><Relationship Id="rId24" Type="http://schemas.openxmlformats.org/officeDocument/2006/relationships/image" Target="../media/image1.png"/><Relationship Id="rId23" Type="http://schemas.openxmlformats.org/officeDocument/2006/relationships/tags" Target="../tags/tag265.xml"/><Relationship Id="rId22" Type="http://schemas.openxmlformats.org/officeDocument/2006/relationships/tags" Target="../tags/tag264.xml"/><Relationship Id="rId21" Type="http://schemas.openxmlformats.org/officeDocument/2006/relationships/tags" Target="../tags/tag263.xml"/><Relationship Id="rId20" Type="http://schemas.openxmlformats.org/officeDocument/2006/relationships/tags" Target="../tags/tag262.xml"/><Relationship Id="rId2" Type="http://schemas.openxmlformats.org/officeDocument/2006/relationships/tags" Target="../tags/tag244.xml"/><Relationship Id="rId19" Type="http://schemas.openxmlformats.org/officeDocument/2006/relationships/tags" Target="../tags/tag261.xml"/><Relationship Id="rId18" Type="http://schemas.openxmlformats.org/officeDocument/2006/relationships/tags" Target="../tags/tag260.xml"/><Relationship Id="rId17" Type="http://schemas.openxmlformats.org/officeDocument/2006/relationships/tags" Target="../tags/tag259.xml"/><Relationship Id="rId16" Type="http://schemas.openxmlformats.org/officeDocument/2006/relationships/tags" Target="../tags/tag258.xml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0" Type="http://schemas.openxmlformats.org/officeDocument/2006/relationships/tags" Target="../tags/tag358.xml"/><Relationship Id="rId12" Type="http://schemas.openxmlformats.org/officeDocument/2006/relationships/tags" Target="../tags/tag254.xml"/><Relationship Id="rId119" Type="http://schemas.openxmlformats.org/officeDocument/2006/relationships/tags" Target="../tags/tag357.xml"/><Relationship Id="rId118" Type="http://schemas.openxmlformats.org/officeDocument/2006/relationships/tags" Target="../tags/tag356.xml"/><Relationship Id="rId117" Type="http://schemas.openxmlformats.org/officeDocument/2006/relationships/tags" Target="../tags/tag355.xml"/><Relationship Id="rId116" Type="http://schemas.openxmlformats.org/officeDocument/2006/relationships/tags" Target="../tags/tag354.xml"/><Relationship Id="rId115" Type="http://schemas.openxmlformats.org/officeDocument/2006/relationships/tags" Target="../tags/tag353.xml"/><Relationship Id="rId114" Type="http://schemas.openxmlformats.org/officeDocument/2006/relationships/tags" Target="../tags/tag352.xml"/><Relationship Id="rId113" Type="http://schemas.openxmlformats.org/officeDocument/2006/relationships/tags" Target="../tags/tag351.xml"/><Relationship Id="rId112" Type="http://schemas.openxmlformats.org/officeDocument/2006/relationships/tags" Target="../tags/tag350.xml"/><Relationship Id="rId111" Type="http://schemas.openxmlformats.org/officeDocument/2006/relationships/tags" Target="../tags/tag349.xml"/><Relationship Id="rId110" Type="http://schemas.openxmlformats.org/officeDocument/2006/relationships/tags" Target="../tags/tag348.xml"/><Relationship Id="rId11" Type="http://schemas.openxmlformats.org/officeDocument/2006/relationships/tags" Target="../tags/tag253.xml"/><Relationship Id="rId109" Type="http://schemas.openxmlformats.org/officeDocument/2006/relationships/tags" Target="../tags/tag347.xml"/><Relationship Id="rId108" Type="http://schemas.openxmlformats.org/officeDocument/2006/relationships/tags" Target="../tags/tag346.xml"/><Relationship Id="rId107" Type="http://schemas.openxmlformats.org/officeDocument/2006/relationships/tags" Target="../tags/tag345.xml"/><Relationship Id="rId106" Type="http://schemas.openxmlformats.org/officeDocument/2006/relationships/tags" Target="../tags/tag344.xml"/><Relationship Id="rId105" Type="http://schemas.openxmlformats.org/officeDocument/2006/relationships/tags" Target="../tags/tag343.xml"/><Relationship Id="rId104" Type="http://schemas.openxmlformats.org/officeDocument/2006/relationships/tags" Target="../tags/tag342.xml"/><Relationship Id="rId103" Type="http://schemas.openxmlformats.org/officeDocument/2006/relationships/tags" Target="../tags/tag341.xml"/><Relationship Id="rId102" Type="http://schemas.openxmlformats.org/officeDocument/2006/relationships/tags" Target="../tags/tag340.xml"/><Relationship Id="rId101" Type="http://schemas.openxmlformats.org/officeDocument/2006/relationships/tags" Target="../tags/tag339.xml"/><Relationship Id="rId100" Type="http://schemas.openxmlformats.org/officeDocument/2006/relationships/tags" Target="../tags/tag338.xml"/><Relationship Id="rId10" Type="http://schemas.openxmlformats.org/officeDocument/2006/relationships/tags" Target="../tags/tag2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94.xml"/><Relationship Id="rId98" Type="http://schemas.openxmlformats.org/officeDocument/2006/relationships/tags" Target="../tags/tag93.xml"/><Relationship Id="rId97" Type="http://schemas.openxmlformats.org/officeDocument/2006/relationships/tags" Target="../tags/tag92.xml"/><Relationship Id="rId96" Type="http://schemas.openxmlformats.org/officeDocument/2006/relationships/tags" Target="../tags/tag91.xml"/><Relationship Id="rId95" Type="http://schemas.openxmlformats.org/officeDocument/2006/relationships/tags" Target="../tags/tag90.xml"/><Relationship Id="rId94" Type="http://schemas.openxmlformats.org/officeDocument/2006/relationships/tags" Target="../tags/tag89.xml"/><Relationship Id="rId93" Type="http://schemas.openxmlformats.org/officeDocument/2006/relationships/tags" Target="../tags/tag88.xml"/><Relationship Id="rId92" Type="http://schemas.openxmlformats.org/officeDocument/2006/relationships/tags" Target="../tags/tag87.xml"/><Relationship Id="rId91" Type="http://schemas.openxmlformats.org/officeDocument/2006/relationships/tags" Target="../tags/tag86.xml"/><Relationship Id="rId90" Type="http://schemas.openxmlformats.org/officeDocument/2006/relationships/tags" Target="../tags/tag85.xml"/><Relationship Id="rId9" Type="http://schemas.openxmlformats.org/officeDocument/2006/relationships/tags" Target="../tags/tag8.xml"/><Relationship Id="rId89" Type="http://schemas.openxmlformats.org/officeDocument/2006/relationships/tags" Target="../tags/tag84.xml"/><Relationship Id="rId88" Type="http://schemas.openxmlformats.org/officeDocument/2006/relationships/tags" Target="../tags/tag83.xml"/><Relationship Id="rId87" Type="http://schemas.openxmlformats.org/officeDocument/2006/relationships/tags" Target="../tags/tag82.xml"/><Relationship Id="rId86" Type="http://schemas.openxmlformats.org/officeDocument/2006/relationships/tags" Target="../tags/tag81.xml"/><Relationship Id="rId85" Type="http://schemas.openxmlformats.org/officeDocument/2006/relationships/tags" Target="../tags/tag80.xml"/><Relationship Id="rId84" Type="http://schemas.openxmlformats.org/officeDocument/2006/relationships/tags" Target="../tags/tag79.xml"/><Relationship Id="rId83" Type="http://schemas.openxmlformats.org/officeDocument/2006/relationships/tags" Target="../tags/tag78.xml"/><Relationship Id="rId82" Type="http://schemas.openxmlformats.org/officeDocument/2006/relationships/tags" Target="../tags/tag77.xml"/><Relationship Id="rId81" Type="http://schemas.openxmlformats.org/officeDocument/2006/relationships/tags" Target="../tags/tag76.xml"/><Relationship Id="rId80" Type="http://schemas.openxmlformats.org/officeDocument/2006/relationships/tags" Target="../tags/tag75.xml"/><Relationship Id="rId8" Type="http://schemas.openxmlformats.org/officeDocument/2006/relationships/tags" Target="../tags/tag7.xml"/><Relationship Id="rId79" Type="http://schemas.openxmlformats.org/officeDocument/2006/relationships/tags" Target="../tags/tag74.xml"/><Relationship Id="rId78" Type="http://schemas.openxmlformats.org/officeDocument/2006/relationships/tags" Target="../tags/tag73.xml"/><Relationship Id="rId77" Type="http://schemas.openxmlformats.org/officeDocument/2006/relationships/tags" Target="../tags/tag72.xml"/><Relationship Id="rId76" Type="http://schemas.openxmlformats.org/officeDocument/2006/relationships/tags" Target="../tags/tag71.xml"/><Relationship Id="rId75" Type="http://schemas.openxmlformats.org/officeDocument/2006/relationships/tags" Target="../tags/tag70.xml"/><Relationship Id="rId74" Type="http://schemas.openxmlformats.org/officeDocument/2006/relationships/tags" Target="../tags/tag69.xml"/><Relationship Id="rId73" Type="http://schemas.openxmlformats.org/officeDocument/2006/relationships/tags" Target="../tags/tag68.xml"/><Relationship Id="rId72" Type="http://schemas.openxmlformats.org/officeDocument/2006/relationships/tags" Target="../tags/tag67.xml"/><Relationship Id="rId71" Type="http://schemas.openxmlformats.org/officeDocument/2006/relationships/tags" Target="../tags/tag66.xml"/><Relationship Id="rId70" Type="http://schemas.openxmlformats.org/officeDocument/2006/relationships/tags" Target="../tags/tag65.xml"/><Relationship Id="rId7" Type="http://schemas.openxmlformats.org/officeDocument/2006/relationships/tags" Target="../tags/tag6.xml"/><Relationship Id="rId69" Type="http://schemas.openxmlformats.org/officeDocument/2006/relationships/tags" Target="../tags/tag64.xml"/><Relationship Id="rId68" Type="http://schemas.openxmlformats.org/officeDocument/2006/relationships/tags" Target="../tags/tag63.xml"/><Relationship Id="rId67" Type="http://schemas.openxmlformats.org/officeDocument/2006/relationships/tags" Target="../tags/tag62.xml"/><Relationship Id="rId66" Type="http://schemas.openxmlformats.org/officeDocument/2006/relationships/tags" Target="../tags/tag61.xml"/><Relationship Id="rId65" Type="http://schemas.openxmlformats.org/officeDocument/2006/relationships/tags" Target="../tags/tag60.xml"/><Relationship Id="rId64" Type="http://schemas.openxmlformats.org/officeDocument/2006/relationships/tags" Target="../tags/tag59.xml"/><Relationship Id="rId63" Type="http://schemas.openxmlformats.org/officeDocument/2006/relationships/tags" Target="../tags/tag58.xml"/><Relationship Id="rId62" Type="http://schemas.openxmlformats.org/officeDocument/2006/relationships/tags" Target="../tags/tag57.xml"/><Relationship Id="rId61" Type="http://schemas.openxmlformats.org/officeDocument/2006/relationships/tags" Target="../tags/tag56.xml"/><Relationship Id="rId60" Type="http://schemas.openxmlformats.org/officeDocument/2006/relationships/tags" Target="../tags/tag55.xml"/><Relationship Id="rId6" Type="http://schemas.openxmlformats.org/officeDocument/2006/relationships/tags" Target="../tags/tag5.xml"/><Relationship Id="rId59" Type="http://schemas.openxmlformats.org/officeDocument/2006/relationships/tags" Target="../tags/tag54.xml"/><Relationship Id="rId58" Type="http://schemas.openxmlformats.org/officeDocument/2006/relationships/tags" Target="../tags/tag53.xml"/><Relationship Id="rId57" Type="http://schemas.openxmlformats.org/officeDocument/2006/relationships/tags" Target="../tags/tag52.xml"/><Relationship Id="rId56" Type="http://schemas.openxmlformats.org/officeDocument/2006/relationships/tags" Target="../tags/tag51.xml"/><Relationship Id="rId55" Type="http://schemas.openxmlformats.org/officeDocument/2006/relationships/tags" Target="../tags/tag50.xml"/><Relationship Id="rId54" Type="http://schemas.openxmlformats.org/officeDocument/2006/relationships/tags" Target="../tags/tag49.xml"/><Relationship Id="rId53" Type="http://schemas.openxmlformats.org/officeDocument/2006/relationships/tags" Target="../tags/tag48.xml"/><Relationship Id="rId52" Type="http://schemas.openxmlformats.org/officeDocument/2006/relationships/tags" Target="../tags/tag47.xml"/><Relationship Id="rId51" Type="http://schemas.openxmlformats.org/officeDocument/2006/relationships/tags" Target="../tags/tag46.xml"/><Relationship Id="rId50" Type="http://schemas.openxmlformats.org/officeDocument/2006/relationships/tags" Target="../tags/tag45.xml"/><Relationship Id="rId5" Type="http://schemas.openxmlformats.org/officeDocument/2006/relationships/tags" Target="../tags/tag4.xml"/><Relationship Id="rId49" Type="http://schemas.openxmlformats.org/officeDocument/2006/relationships/tags" Target="../tags/tag44.xml"/><Relationship Id="rId48" Type="http://schemas.openxmlformats.org/officeDocument/2006/relationships/tags" Target="../tags/tag43.xml"/><Relationship Id="rId47" Type="http://schemas.openxmlformats.org/officeDocument/2006/relationships/tags" Target="../tags/tag42.xml"/><Relationship Id="rId46" Type="http://schemas.openxmlformats.org/officeDocument/2006/relationships/tags" Target="../tags/tag41.xml"/><Relationship Id="rId45" Type="http://schemas.openxmlformats.org/officeDocument/2006/relationships/tags" Target="../tags/tag40.xml"/><Relationship Id="rId44" Type="http://schemas.openxmlformats.org/officeDocument/2006/relationships/tags" Target="../tags/tag39.xml"/><Relationship Id="rId43" Type="http://schemas.openxmlformats.org/officeDocument/2006/relationships/tags" Target="../tags/tag38.xml"/><Relationship Id="rId42" Type="http://schemas.openxmlformats.org/officeDocument/2006/relationships/tags" Target="../tags/tag37.xml"/><Relationship Id="rId41" Type="http://schemas.openxmlformats.org/officeDocument/2006/relationships/tags" Target="../tags/tag36.xml"/><Relationship Id="rId40" Type="http://schemas.openxmlformats.org/officeDocument/2006/relationships/tags" Target="../tags/tag35.xml"/><Relationship Id="rId4" Type="http://schemas.openxmlformats.org/officeDocument/2006/relationships/tags" Target="../tags/tag3.xml"/><Relationship Id="rId39" Type="http://schemas.openxmlformats.org/officeDocument/2006/relationships/tags" Target="../tags/tag34.xml"/><Relationship Id="rId38" Type="http://schemas.openxmlformats.org/officeDocument/2006/relationships/tags" Target="../tags/tag33.xml"/><Relationship Id="rId37" Type="http://schemas.openxmlformats.org/officeDocument/2006/relationships/tags" Target="../tags/tag32.xml"/><Relationship Id="rId36" Type="http://schemas.openxmlformats.org/officeDocument/2006/relationships/tags" Target="../tags/tag31.xml"/><Relationship Id="rId35" Type="http://schemas.openxmlformats.org/officeDocument/2006/relationships/tags" Target="../tags/tag30.xml"/><Relationship Id="rId34" Type="http://schemas.openxmlformats.org/officeDocument/2006/relationships/tags" Target="../tags/tag29.xml"/><Relationship Id="rId33" Type="http://schemas.openxmlformats.org/officeDocument/2006/relationships/tags" Target="../tags/tag28.xml"/><Relationship Id="rId32" Type="http://schemas.openxmlformats.org/officeDocument/2006/relationships/image" Target="../media/image4.svg"/><Relationship Id="rId31" Type="http://schemas.openxmlformats.org/officeDocument/2006/relationships/image" Target="../media/image3.png"/><Relationship Id="rId30" Type="http://schemas.openxmlformats.org/officeDocument/2006/relationships/tags" Target="../tags/tag27.xml"/><Relationship Id="rId3" Type="http://schemas.openxmlformats.org/officeDocument/2006/relationships/tags" Target="../tags/tag2.xml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image" Target="../media/image2.svg"/><Relationship Id="rId24" Type="http://schemas.openxmlformats.org/officeDocument/2006/relationships/image" Target="../media/image1.png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3" Type="http://schemas.openxmlformats.org/officeDocument/2006/relationships/tags" Target="../tags/tag128.xml"/><Relationship Id="rId132" Type="http://schemas.openxmlformats.org/officeDocument/2006/relationships/tags" Target="../tags/tag127.xml"/><Relationship Id="rId131" Type="http://schemas.openxmlformats.org/officeDocument/2006/relationships/tags" Target="../tags/tag126.xml"/><Relationship Id="rId130" Type="http://schemas.openxmlformats.org/officeDocument/2006/relationships/tags" Target="../tags/tag125.xml"/><Relationship Id="rId13" Type="http://schemas.openxmlformats.org/officeDocument/2006/relationships/tags" Target="../tags/tag12.xml"/><Relationship Id="rId129" Type="http://schemas.openxmlformats.org/officeDocument/2006/relationships/tags" Target="../tags/tag124.xml"/><Relationship Id="rId128" Type="http://schemas.openxmlformats.org/officeDocument/2006/relationships/tags" Target="../tags/tag123.xml"/><Relationship Id="rId127" Type="http://schemas.openxmlformats.org/officeDocument/2006/relationships/tags" Target="../tags/tag122.xml"/><Relationship Id="rId126" Type="http://schemas.openxmlformats.org/officeDocument/2006/relationships/tags" Target="../tags/tag121.xml"/><Relationship Id="rId125" Type="http://schemas.openxmlformats.org/officeDocument/2006/relationships/tags" Target="../tags/tag120.xml"/><Relationship Id="rId124" Type="http://schemas.openxmlformats.org/officeDocument/2006/relationships/tags" Target="../tags/tag119.xml"/><Relationship Id="rId123" Type="http://schemas.openxmlformats.org/officeDocument/2006/relationships/tags" Target="../tags/tag118.xml"/><Relationship Id="rId122" Type="http://schemas.openxmlformats.org/officeDocument/2006/relationships/tags" Target="../tags/tag117.xml"/><Relationship Id="rId121" Type="http://schemas.openxmlformats.org/officeDocument/2006/relationships/tags" Target="../tags/tag116.xml"/><Relationship Id="rId120" Type="http://schemas.openxmlformats.org/officeDocument/2006/relationships/tags" Target="../tags/tag115.xml"/><Relationship Id="rId12" Type="http://schemas.openxmlformats.org/officeDocument/2006/relationships/tags" Target="../tags/tag11.xml"/><Relationship Id="rId119" Type="http://schemas.openxmlformats.org/officeDocument/2006/relationships/tags" Target="../tags/tag114.xml"/><Relationship Id="rId118" Type="http://schemas.openxmlformats.org/officeDocument/2006/relationships/tags" Target="../tags/tag113.xml"/><Relationship Id="rId117" Type="http://schemas.openxmlformats.org/officeDocument/2006/relationships/tags" Target="../tags/tag112.xml"/><Relationship Id="rId116" Type="http://schemas.openxmlformats.org/officeDocument/2006/relationships/tags" Target="../tags/tag111.xml"/><Relationship Id="rId115" Type="http://schemas.openxmlformats.org/officeDocument/2006/relationships/tags" Target="../tags/tag110.xml"/><Relationship Id="rId114" Type="http://schemas.openxmlformats.org/officeDocument/2006/relationships/tags" Target="../tags/tag109.xml"/><Relationship Id="rId113" Type="http://schemas.openxmlformats.org/officeDocument/2006/relationships/tags" Target="../tags/tag108.xml"/><Relationship Id="rId112" Type="http://schemas.openxmlformats.org/officeDocument/2006/relationships/tags" Target="../tags/tag107.xml"/><Relationship Id="rId111" Type="http://schemas.openxmlformats.org/officeDocument/2006/relationships/tags" Target="../tags/tag106.xml"/><Relationship Id="rId110" Type="http://schemas.openxmlformats.org/officeDocument/2006/relationships/tags" Target="../tags/tag105.xml"/><Relationship Id="rId11" Type="http://schemas.openxmlformats.org/officeDocument/2006/relationships/tags" Target="../tags/tag10.xml"/><Relationship Id="rId109" Type="http://schemas.openxmlformats.org/officeDocument/2006/relationships/tags" Target="../tags/tag104.xml"/><Relationship Id="rId108" Type="http://schemas.openxmlformats.org/officeDocument/2006/relationships/tags" Target="../tags/tag103.xml"/><Relationship Id="rId107" Type="http://schemas.openxmlformats.org/officeDocument/2006/relationships/tags" Target="../tags/tag102.xml"/><Relationship Id="rId106" Type="http://schemas.openxmlformats.org/officeDocument/2006/relationships/tags" Target="../tags/tag101.xml"/><Relationship Id="rId105" Type="http://schemas.openxmlformats.org/officeDocument/2006/relationships/tags" Target="../tags/tag100.xml"/><Relationship Id="rId104" Type="http://schemas.openxmlformats.org/officeDocument/2006/relationships/tags" Target="../tags/tag99.xml"/><Relationship Id="rId103" Type="http://schemas.openxmlformats.org/officeDocument/2006/relationships/tags" Target="../tags/tag98.xml"/><Relationship Id="rId102" Type="http://schemas.openxmlformats.org/officeDocument/2006/relationships/tags" Target="../tags/tag97.xml"/><Relationship Id="rId101" Type="http://schemas.openxmlformats.org/officeDocument/2006/relationships/tags" Target="../tags/tag96.xml"/><Relationship Id="rId100" Type="http://schemas.openxmlformats.org/officeDocument/2006/relationships/tags" Target="../tags/tag95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8" Type="http://schemas.openxmlformats.org/officeDocument/2006/relationships/tags" Target="../tags/tag213.xml"/><Relationship Id="rId67" Type="http://schemas.openxmlformats.org/officeDocument/2006/relationships/tags" Target="../tags/tag212.xml"/><Relationship Id="rId66" Type="http://schemas.openxmlformats.org/officeDocument/2006/relationships/tags" Target="../tags/tag211.xml"/><Relationship Id="rId65" Type="http://schemas.openxmlformats.org/officeDocument/2006/relationships/tags" Target="../tags/tag210.xml"/><Relationship Id="rId64" Type="http://schemas.openxmlformats.org/officeDocument/2006/relationships/tags" Target="../tags/tag209.xml"/><Relationship Id="rId63" Type="http://schemas.openxmlformats.org/officeDocument/2006/relationships/tags" Target="../tags/tag208.xml"/><Relationship Id="rId62" Type="http://schemas.openxmlformats.org/officeDocument/2006/relationships/tags" Target="../tags/tag207.xml"/><Relationship Id="rId61" Type="http://schemas.openxmlformats.org/officeDocument/2006/relationships/tags" Target="../tags/tag206.xml"/><Relationship Id="rId60" Type="http://schemas.openxmlformats.org/officeDocument/2006/relationships/tags" Target="../tags/tag205.xml"/><Relationship Id="rId6" Type="http://schemas.openxmlformats.org/officeDocument/2006/relationships/tags" Target="../tags/tag151.xml"/><Relationship Id="rId59" Type="http://schemas.openxmlformats.org/officeDocument/2006/relationships/tags" Target="../tags/tag204.xml"/><Relationship Id="rId58" Type="http://schemas.openxmlformats.org/officeDocument/2006/relationships/tags" Target="../tags/tag203.xml"/><Relationship Id="rId57" Type="http://schemas.openxmlformats.org/officeDocument/2006/relationships/tags" Target="../tags/tag202.xml"/><Relationship Id="rId56" Type="http://schemas.openxmlformats.org/officeDocument/2006/relationships/tags" Target="../tags/tag201.xml"/><Relationship Id="rId55" Type="http://schemas.openxmlformats.org/officeDocument/2006/relationships/tags" Target="../tags/tag200.xml"/><Relationship Id="rId54" Type="http://schemas.openxmlformats.org/officeDocument/2006/relationships/tags" Target="../tags/tag199.xml"/><Relationship Id="rId53" Type="http://schemas.openxmlformats.org/officeDocument/2006/relationships/tags" Target="../tags/tag198.xml"/><Relationship Id="rId52" Type="http://schemas.openxmlformats.org/officeDocument/2006/relationships/tags" Target="../tags/tag197.xml"/><Relationship Id="rId51" Type="http://schemas.openxmlformats.org/officeDocument/2006/relationships/tags" Target="../tags/tag196.xml"/><Relationship Id="rId50" Type="http://schemas.openxmlformats.org/officeDocument/2006/relationships/tags" Target="../tags/tag195.xml"/><Relationship Id="rId5" Type="http://schemas.openxmlformats.org/officeDocument/2006/relationships/tags" Target="../tags/tag150.xml"/><Relationship Id="rId49" Type="http://schemas.openxmlformats.org/officeDocument/2006/relationships/tags" Target="../tags/tag194.xml"/><Relationship Id="rId48" Type="http://schemas.openxmlformats.org/officeDocument/2006/relationships/tags" Target="../tags/tag193.xml"/><Relationship Id="rId47" Type="http://schemas.openxmlformats.org/officeDocument/2006/relationships/tags" Target="../tags/tag192.xml"/><Relationship Id="rId46" Type="http://schemas.openxmlformats.org/officeDocument/2006/relationships/tags" Target="../tags/tag191.xml"/><Relationship Id="rId45" Type="http://schemas.openxmlformats.org/officeDocument/2006/relationships/tags" Target="../tags/tag190.xml"/><Relationship Id="rId44" Type="http://schemas.openxmlformats.org/officeDocument/2006/relationships/tags" Target="../tags/tag189.xml"/><Relationship Id="rId43" Type="http://schemas.openxmlformats.org/officeDocument/2006/relationships/tags" Target="../tags/tag188.xml"/><Relationship Id="rId42" Type="http://schemas.openxmlformats.org/officeDocument/2006/relationships/tags" Target="../tags/tag187.xml"/><Relationship Id="rId41" Type="http://schemas.openxmlformats.org/officeDocument/2006/relationships/tags" Target="../tags/tag186.xml"/><Relationship Id="rId40" Type="http://schemas.openxmlformats.org/officeDocument/2006/relationships/tags" Target="../tags/tag185.xml"/><Relationship Id="rId4" Type="http://schemas.openxmlformats.org/officeDocument/2006/relationships/tags" Target="../tags/tag149.xml"/><Relationship Id="rId39" Type="http://schemas.openxmlformats.org/officeDocument/2006/relationships/tags" Target="../tags/tag184.xml"/><Relationship Id="rId38" Type="http://schemas.openxmlformats.org/officeDocument/2006/relationships/tags" Target="../tags/tag183.xml"/><Relationship Id="rId37" Type="http://schemas.openxmlformats.org/officeDocument/2006/relationships/tags" Target="../tags/tag182.xml"/><Relationship Id="rId36" Type="http://schemas.openxmlformats.org/officeDocument/2006/relationships/tags" Target="../tags/tag181.xml"/><Relationship Id="rId35" Type="http://schemas.openxmlformats.org/officeDocument/2006/relationships/tags" Target="../tags/tag180.xml"/><Relationship Id="rId34" Type="http://schemas.openxmlformats.org/officeDocument/2006/relationships/tags" Target="../tags/tag179.xml"/><Relationship Id="rId33" Type="http://schemas.openxmlformats.org/officeDocument/2006/relationships/tags" Target="../tags/tag178.xml"/><Relationship Id="rId32" Type="http://schemas.openxmlformats.org/officeDocument/2006/relationships/tags" Target="../tags/tag177.xml"/><Relationship Id="rId31" Type="http://schemas.openxmlformats.org/officeDocument/2006/relationships/tags" Target="../tags/tag176.xml"/><Relationship Id="rId30" Type="http://schemas.openxmlformats.org/officeDocument/2006/relationships/tags" Target="../tags/tag175.xml"/><Relationship Id="rId3" Type="http://schemas.openxmlformats.org/officeDocument/2006/relationships/tags" Target="../tags/tag148.xml"/><Relationship Id="rId29" Type="http://schemas.openxmlformats.org/officeDocument/2006/relationships/tags" Target="../tags/tag174.xml"/><Relationship Id="rId28" Type="http://schemas.openxmlformats.org/officeDocument/2006/relationships/tags" Target="../tags/tag173.xml"/><Relationship Id="rId27" Type="http://schemas.openxmlformats.org/officeDocument/2006/relationships/tags" Target="../tags/tag172.xml"/><Relationship Id="rId26" Type="http://schemas.openxmlformats.org/officeDocument/2006/relationships/tags" Target="../tags/tag171.xml"/><Relationship Id="rId25" Type="http://schemas.openxmlformats.org/officeDocument/2006/relationships/tags" Target="../tags/tag170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1970" y="360045"/>
            <a:ext cx="8101489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301750"/>
            <a:ext cx="8099316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9000">
                <a:schemeClr val="bg1"/>
              </a:gs>
              <a:gs pos="9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</a:endParaRPr>
          </a:p>
        </p:txBody>
      </p:sp>
      <p:sp>
        <p:nvSpPr>
          <p:cNvPr id="9" name="任意多边形: 形状 8"/>
          <p:cNvSpPr/>
          <p:nvPr>
            <p:custDataLst>
              <p:tags r:id="rId3"/>
            </p:custDataLst>
          </p:nvPr>
        </p:nvSpPr>
        <p:spPr>
          <a:xfrm flipH="1">
            <a:off x="6840883" y="310005"/>
            <a:ext cx="2303117" cy="1754118"/>
          </a:xfrm>
          <a:custGeom>
            <a:avLst/>
            <a:gdLst>
              <a:gd name="connsiteX0" fmla="*/ 0 w 2858686"/>
              <a:gd name="connsiteY0" fmla="*/ 0 h 1632941"/>
              <a:gd name="connsiteX1" fmla="*/ 52647 w 2858686"/>
              <a:gd name="connsiteY1" fmla="*/ 3273 h 1632941"/>
              <a:gd name="connsiteX2" fmla="*/ 52647 w 2858686"/>
              <a:gd name="connsiteY2" fmla="*/ 3221 h 1632941"/>
              <a:gd name="connsiteX3" fmla="*/ 252400 w 2858686"/>
              <a:gd name="connsiteY3" fmla="*/ 640728 h 1632941"/>
              <a:gd name="connsiteX4" fmla="*/ 602655 w 2858686"/>
              <a:gd name="connsiteY4" fmla="*/ 657906 h 1632941"/>
              <a:gd name="connsiteX5" fmla="*/ 801007 w 2858686"/>
              <a:gd name="connsiteY5" fmla="*/ 991139 h 1632941"/>
              <a:gd name="connsiteX6" fmla="*/ 1113201 w 2858686"/>
              <a:gd name="connsiteY6" fmla="*/ 1228909 h 1632941"/>
              <a:gd name="connsiteX7" fmla="*/ 1114187 w 2858686"/>
              <a:gd name="connsiteY7" fmla="*/ 1244927 h 1632941"/>
              <a:gd name="connsiteX8" fmla="*/ 1111885 w 2858686"/>
              <a:gd name="connsiteY8" fmla="*/ 1256435 h 1632941"/>
              <a:gd name="connsiteX9" fmla="*/ 1116958 w 2858686"/>
              <a:gd name="connsiteY9" fmla="*/ 1289964 h 1632941"/>
              <a:gd name="connsiteX10" fmla="*/ 1114187 w 2858686"/>
              <a:gd name="connsiteY10" fmla="*/ 1244927 h 1632941"/>
              <a:gd name="connsiteX11" fmla="*/ 1118270 w 2858686"/>
              <a:gd name="connsiteY11" fmla="*/ 1224518 h 1632941"/>
              <a:gd name="connsiteX12" fmla="*/ 1292942 w 2858686"/>
              <a:gd name="connsiteY12" fmla="*/ 1126695 h 1632941"/>
              <a:gd name="connsiteX13" fmla="*/ 1540700 w 2858686"/>
              <a:gd name="connsiteY13" fmla="*/ 1264171 h 1632941"/>
              <a:gd name="connsiteX14" fmla="*/ 2858686 w 2858686"/>
              <a:gd name="connsiteY14" fmla="*/ 1399779 h 1632941"/>
              <a:gd name="connsiteX15" fmla="*/ 295709 w 2858686"/>
              <a:gd name="connsiteY15" fmla="*/ 1463400 h 1632941"/>
              <a:gd name="connsiteX16" fmla="*/ 0 w 2858686"/>
              <a:gd name="connsiteY16" fmla="*/ 1370463 h 163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58686" h="1632941">
                <a:moveTo>
                  <a:pt x="0" y="0"/>
                </a:moveTo>
                <a:lnTo>
                  <a:pt x="52647" y="3273"/>
                </a:lnTo>
                <a:lnTo>
                  <a:pt x="52647" y="3221"/>
                </a:lnTo>
                <a:cubicBezTo>
                  <a:pt x="205329" y="158913"/>
                  <a:pt x="297603" y="427378"/>
                  <a:pt x="252400" y="640728"/>
                </a:cubicBezTo>
                <a:cubicBezTo>
                  <a:pt x="372854" y="586288"/>
                  <a:pt x="507268" y="594592"/>
                  <a:pt x="602655" y="657906"/>
                </a:cubicBezTo>
                <a:cubicBezTo>
                  <a:pt x="712782" y="731030"/>
                  <a:pt x="774591" y="861603"/>
                  <a:pt x="801007" y="991139"/>
                </a:cubicBezTo>
                <a:cubicBezTo>
                  <a:pt x="944685" y="973702"/>
                  <a:pt x="1087052" y="1089175"/>
                  <a:pt x="1113201" y="1228909"/>
                </a:cubicBezTo>
                <a:lnTo>
                  <a:pt x="1114187" y="1244927"/>
                </a:lnTo>
                <a:lnTo>
                  <a:pt x="1111885" y="1256435"/>
                </a:lnTo>
                <a:cubicBezTo>
                  <a:pt x="1111562" y="1267402"/>
                  <a:pt x="1113150" y="1278638"/>
                  <a:pt x="1116958" y="1289964"/>
                </a:cubicBezTo>
                <a:lnTo>
                  <a:pt x="1114187" y="1244927"/>
                </a:lnTo>
                <a:lnTo>
                  <a:pt x="1118270" y="1224518"/>
                </a:lnTo>
                <a:cubicBezTo>
                  <a:pt x="1141259" y="1163010"/>
                  <a:pt x="1221830" y="1117587"/>
                  <a:pt x="1292942" y="1126695"/>
                </a:cubicBezTo>
                <a:cubicBezTo>
                  <a:pt x="1387811" y="1138787"/>
                  <a:pt x="1460207" y="1212585"/>
                  <a:pt x="1540700" y="1264171"/>
                </a:cubicBezTo>
                <a:cubicBezTo>
                  <a:pt x="1897495" y="1492935"/>
                  <a:pt x="2358603" y="1551683"/>
                  <a:pt x="2858686" y="1399779"/>
                </a:cubicBezTo>
                <a:cubicBezTo>
                  <a:pt x="2323916" y="1633415"/>
                  <a:pt x="1339585" y="1751376"/>
                  <a:pt x="295709" y="1463400"/>
                </a:cubicBezTo>
                <a:lnTo>
                  <a:pt x="0" y="1370463"/>
                </a:ln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0000">
                <a:schemeClr val="bg2">
                  <a:alpha val="50000"/>
                </a:schemeClr>
              </a:gs>
              <a:gs pos="100000">
                <a:schemeClr val="bg2">
                  <a:lumMod val="90000"/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1" name="任意多边形: 形状 10"/>
          <p:cNvSpPr/>
          <p:nvPr>
            <p:custDataLst>
              <p:tags r:id="rId4"/>
            </p:custDataLst>
          </p:nvPr>
        </p:nvSpPr>
        <p:spPr>
          <a:xfrm flipH="1">
            <a:off x="7056725" y="0"/>
            <a:ext cx="2087273" cy="955540"/>
          </a:xfrm>
          <a:custGeom>
            <a:avLst/>
            <a:gdLst>
              <a:gd name="connsiteX0" fmla="*/ 0 w 2783031"/>
              <a:gd name="connsiteY0" fmla="*/ 0 h 955540"/>
              <a:gd name="connsiteX1" fmla="*/ 465909 w 2783031"/>
              <a:gd name="connsiteY1" fmla="*/ 0 h 955540"/>
              <a:gd name="connsiteX2" fmla="*/ 483493 w 2783031"/>
              <a:gd name="connsiteY2" fmla="*/ 66508 h 955540"/>
              <a:gd name="connsiteX3" fmla="*/ 487542 w 2783031"/>
              <a:gd name="connsiteY3" fmla="*/ 248966 h 955540"/>
              <a:gd name="connsiteX4" fmla="*/ 779757 w 2783031"/>
              <a:gd name="connsiteY4" fmla="*/ 300787 h 955540"/>
              <a:gd name="connsiteX5" fmla="*/ 928869 w 2783031"/>
              <a:gd name="connsiteY5" fmla="*/ 555159 h 955540"/>
              <a:gd name="connsiteX6" fmla="*/ 1798824 w 2783031"/>
              <a:gd name="connsiteY6" fmla="*/ 829006 h 955540"/>
              <a:gd name="connsiteX7" fmla="*/ 2783031 w 2783031"/>
              <a:gd name="connsiteY7" fmla="*/ 888753 h 955540"/>
              <a:gd name="connsiteX8" fmla="*/ 1184861 w 2783031"/>
              <a:gd name="connsiteY8" fmla="*/ 829006 h 955540"/>
              <a:gd name="connsiteX9" fmla="*/ 51623 w 2783031"/>
              <a:gd name="connsiteY9" fmla="*/ 215953 h 955540"/>
              <a:gd name="connsiteX10" fmla="*/ 0 w 2783031"/>
              <a:gd name="connsiteY10" fmla="*/ 146670 h 95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3031" h="955540">
                <a:moveTo>
                  <a:pt x="0" y="0"/>
                </a:moveTo>
                <a:lnTo>
                  <a:pt x="465909" y="0"/>
                </a:lnTo>
                <a:lnTo>
                  <a:pt x="483493" y="66508"/>
                </a:lnTo>
                <a:cubicBezTo>
                  <a:pt x="494587" y="126633"/>
                  <a:pt x="496375" y="188292"/>
                  <a:pt x="487542" y="248966"/>
                </a:cubicBezTo>
                <a:cubicBezTo>
                  <a:pt x="586154" y="223227"/>
                  <a:pt x="696018" y="242702"/>
                  <a:pt x="779757" y="300787"/>
                </a:cubicBezTo>
                <a:cubicBezTo>
                  <a:pt x="863497" y="358872"/>
                  <a:pt x="919537" y="454544"/>
                  <a:pt x="928869" y="555159"/>
                </a:cubicBezTo>
                <a:cubicBezTo>
                  <a:pt x="1207789" y="676613"/>
                  <a:pt x="1501069" y="765680"/>
                  <a:pt x="1798824" y="829006"/>
                </a:cubicBezTo>
                <a:cubicBezTo>
                  <a:pt x="2063935" y="885387"/>
                  <a:pt x="2559000" y="922761"/>
                  <a:pt x="2783031" y="888753"/>
                </a:cubicBezTo>
                <a:cubicBezTo>
                  <a:pt x="2275905" y="1013660"/>
                  <a:pt x="1627978" y="945816"/>
                  <a:pt x="1184861" y="829006"/>
                </a:cubicBezTo>
                <a:cubicBezTo>
                  <a:pt x="567828" y="666354"/>
                  <a:pt x="232484" y="433119"/>
                  <a:pt x="51623" y="215953"/>
                </a:cubicBezTo>
                <a:lnTo>
                  <a:pt x="0" y="146670"/>
                </a:ln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1000">
                <a:schemeClr val="bg2">
                  <a:alpha val="2000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 flipH="1">
            <a:off x="454379" y="877814"/>
            <a:ext cx="3285201" cy="4380268"/>
          </a:xfrm>
          <a:prstGeom prst="ellipse">
            <a:avLst/>
          </a:prstGeom>
          <a:gradFill flip="none" rotWithShape="1">
            <a:gsLst>
              <a:gs pos="4500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 sz="1350"/>
          </a:p>
        </p:txBody>
      </p:sp>
      <p:sp>
        <p:nvSpPr>
          <p:cNvPr id="34" name="任意多边形: 形状 33"/>
          <p:cNvSpPr/>
          <p:nvPr>
            <p:custDataLst>
              <p:tags r:id="rId6"/>
            </p:custDataLst>
          </p:nvPr>
        </p:nvSpPr>
        <p:spPr>
          <a:xfrm flipH="1">
            <a:off x="268269" y="3726201"/>
            <a:ext cx="111333" cy="143893"/>
          </a:xfrm>
          <a:custGeom>
            <a:avLst/>
            <a:gdLst>
              <a:gd name="connsiteX0" fmla="*/ 421128 w 462224"/>
              <a:gd name="connsiteY0" fmla="*/ 3943 h 448055"/>
              <a:gd name="connsiteX1" fmla="*/ 315210 w 462224"/>
              <a:gd name="connsiteY1" fmla="*/ 353225 h 448055"/>
              <a:gd name="connsiteX2" fmla="*/ 695 w 462224"/>
              <a:gd name="connsiteY2" fmla="*/ 421329 h 448055"/>
              <a:gd name="connsiteX3" fmla="*/ 185289 w 462224"/>
              <a:gd name="connsiteY3" fmla="*/ 241211 h 448055"/>
              <a:gd name="connsiteX4" fmla="*/ 421128 w 462224"/>
              <a:gd name="connsiteY4" fmla="*/ 3943 h 44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24" h="448055">
                <a:moveTo>
                  <a:pt x="421128" y="3943"/>
                </a:moveTo>
                <a:cubicBezTo>
                  <a:pt x="512378" y="34804"/>
                  <a:pt x="440464" y="255118"/>
                  <a:pt x="315210" y="353225"/>
                </a:cubicBezTo>
                <a:cubicBezTo>
                  <a:pt x="189956" y="451333"/>
                  <a:pt x="10505" y="472002"/>
                  <a:pt x="695" y="421329"/>
                </a:cubicBezTo>
                <a:cubicBezTo>
                  <a:pt x="-9116" y="370656"/>
                  <a:pt x="86610" y="352368"/>
                  <a:pt x="185289" y="241211"/>
                </a:cubicBezTo>
                <a:cubicBezTo>
                  <a:pt x="283968" y="130054"/>
                  <a:pt x="329879" y="-26918"/>
                  <a:pt x="421128" y="394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5" name="任意多边形: 形状 34"/>
          <p:cNvSpPr/>
          <p:nvPr>
            <p:custDataLst>
              <p:tags r:id="rId7"/>
            </p:custDataLst>
          </p:nvPr>
        </p:nvSpPr>
        <p:spPr>
          <a:xfrm flipH="1">
            <a:off x="455795" y="3846922"/>
            <a:ext cx="102708" cy="183212"/>
          </a:xfrm>
          <a:custGeom>
            <a:avLst/>
            <a:gdLst>
              <a:gd name="connsiteX0" fmla="*/ 403405 w 426415"/>
              <a:gd name="connsiteY0" fmla="*/ 569778 h 570485"/>
              <a:gd name="connsiteX1" fmla="*/ 55456 w 426415"/>
              <a:gd name="connsiteY1" fmla="*/ 1897 h 570485"/>
              <a:gd name="connsiteX2" fmla="*/ 146515 w 426415"/>
              <a:gd name="connsiteY2" fmla="*/ 307555 h 570485"/>
              <a:gd name="connsiteX3" fmla="*/ 403405 w 426415"/>
              <a:gd name="connsiteY3" fmla="*/ 569778 h 57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15" h="570485">
                <a:moveTo>
                  <a:pt x="403405" y="569778"/>
                </a:moveTo>
                <a:cubicBezTo>
                  <a:pt x="497035" y="544918"/>
                  <a:pt x="289771" y="-37346"/>
                  <a:pt x="55456" y="1897"/>
                </a:cubicBezTo>
                <a:cubicBezTo>
                  <a:pt x="-66368" y="22281"/>
                  <a:pt x="34597" y="162679"/>
                  <a:pt x="146515" y="307555"/>
                </a:cubicBezTo>
                <a:cubicBezTo>
                  <a:pt x="249862" y="441286"/>
                  <a:pt x="358447" y="581684"/>
                  <a:pt x="403405" y="569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6" name="任意多边形: 形状 35"/>
          <p:cNvSpPr/>
          <p:nvPr>
            <p:custDataLst>
              <p:tags r:id="rId8"/>
            </p:custDataLst>
          </p:nvPr>
        </p:nvSpPr>
        <p:spPr>
          <a:xfrm flipH="1">
            <a:off x="438379" y="4460185"/>
            <a:ext cx="152239" cy="99445"/>
          </a:xfrm>
          <a:custGeom>
            <a:avLst/>
            <a:gdLst>
              <a:gd name="connsiteX0" fmla="*/ 4856 w 632054"/>
              <a:gd name="connsiteY0" fmla="*/ 6271 h 309652"/>
              <a:gd name="connsiteX1" fmla="*/ 220788 w 632054"/>
              <a:gd name="connsiteY1" fmla="*/ 245634 h 309652"/>
              <a:gd name="connsiteX2" fmla="*/ 623410 w 632054"/>
              <a:gd name="connsiteY2" fmla="*/ 253255 h 309652"/>
              <a:gd name="connsiteX3" fmla="*/ 4856 w 632054"/>
              <a:gd name="connsiteY3" fmla="*/ 6366 h 3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054" h="309652">
                <a:moveTo>
                  <a:pt x="4856" y="6271"/>
                </a:moveTo>
                <a:cubicBezTo>
                  <a:pt x="-23909" y="42562"/>
                  <a:pt x="78580" y="174483"/>
                  <a:pt x="220788" y="245634"/>
                </a:cubicBezTo>
                <a:cubicBezTo>
                  <a:pt x="375855" y="323168"/>
                  <a:pt x="575118" y="335646"/>
                  <a:pt x="623410" y="253255"/>
                </a:cubicBezTo>
                <a:cubicBezTo>
                  <a:pt x="716088" y="95235"/>
                  <a:pt x="33717" y="-30114"/>
                  <a:pt x="4856" y="63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7" name="任意多边形: 形状 36"/>
          <p:cNvSpPr/>
          <p:nvPr>
            <p:custDataLst>
              <p:tags r:id="rId9"/>
            </p:custDataLst>
          </p:nvPr>
        </p:nvSpPr>
        <p:spPr>
          <a:xfrm flipH="1">
            <a:off x="469386" y="4017481"/>
            <a:ext cx="121227" cy="253495"/>
          </a:xfrm>
          <a:custGeom>
            <a:avLst/>
            <a:gdLst>
              <a:gd name="connsiteX0" fmla="*/ 486231 w 503301"/>
              <a:gd name="connsiteY0" fmla="*/ 781544 h 789334"/>
              <a:gd name="connsiteX1" fmla="*/ 123328 w 503301"/>
              <a:gd name="connsiteY1" fmla="*/ 521226 h 789334"/>
              <a:gd name="connsiteX2" fmla="*/ 77323 w 503301"/>
              <a:gd name="connsiteY2" fmla="*/ 2113 h 789334"/>
              <a:gd name="connsiteX3" fmla="*/ 356691 w 503301"/>
              <a:gd name="connsiteY3" fmla="*/ 462456 h 789334"/>
              <a:gd name="connsiteX4" fmla="*/ 486231 w 503301"/>
              <a:gd name="connsiteY4" fmla="*/ 781544 h 78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01" h="789334">
                <a:moveTo>
                  <a:pt x="486231" y="781544"/>
                </a:moveTo>
                <a:cubicBezTo>
                  <a:pt x="424985" y="819644"/>
                  <a:pt x="225818" y="715631"/>
                  <a:pt x="123328" y="521226"/>
                </a:cubicBezTo>
                <a:cubicBezTo>
                  <a:pt x="20935" y="326820"/>
                  <a:pt x="-70315" y="33831"/>
                  <a:pt x="77323" y="2113"/>
                </a:cubicBezTo>
                <a:cubicBezTo>
                  <a:pt x="224960" y="-29605"/>
                  <a:pt x="283729" y="303770"/>
                  <a:pt x="356691" y="462456"/>
                </a:cubicBezTo>
                <a:cubicBezTo>
                  <a:pt x="429748" y="621238"/>
                  <a:pt x="547477" y="743444"/>
                  <a:pt x="486231" y="78154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8" name="任意多边形: 形状 37"/>
          <p:cNvSpPr/>
          <p:nvPr>
            <p:custDataLst>
              <p:tags r:id="rId10"/>
            </p:custDataLst>
          </p:nvPr>
        </p:nvSpPr>
        <p:spPr>
          <a:xfrm flipH="1">
            <a:off x="255456" y="4143442"/>
            <a:ext cx="195620" cy="112395"/>
          </a:xfrm>
          <a:custGeom>
            <a:avLst/>
            <a:gdLst>
              <a:gd name="connsiteX0" fmla="*/ 798833 w 812159"/>
              <a:gd name="connsiteY0" fmla="*/ 58906 h 349975"/>
              <a:gd name="connsiteX1" fmla="*/ 398688 w 812159"/>
              <a:gd name="connsiteY1" fmla="*/ 349894 h 349975"/>
              <a:gd name="connsiteX2" fmla="*/ 3019 w 812159"/>
              <a:gd name="connsiteY2" fmla="*/ 166348 h 349975"/>
              <a:gd name="connsiteX3" fmla="*/ 349920 w 812159"/>
              <a:gd name="connsiteY3" fmla="*/ 122533 h 349975"/>
              <a:gd name="connsiteX4" fmla="*/ 798833 w 812159"/>
              <a:gd name="connsiteY4" fmla="*/ 58906 h 34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59" h="349975">
                <a:moveTo>
                  <a:pt x="798833" y="58906"/>
                </a:moveTo>
                <a:cubicBezTo>
                  <a:pt x="874271" y="206638"/>
                  <a:pt x="614334" y="346180"/>
                  <a:pt x="398688" y="349894"/>
                </a:cubicBezTo>
                <a:cubicBezTo>
                  <a:pt x="183042" y="353609"/>
                  <a:pt x="-27841" y="229117"/>
                  <a:pt x="3019" y="166348"/>
                </a:cubicBezTo>
                <a:cubicBezTo>
                  <a:pt x="33881" y="103483"/>
                  <a:pt x="152276" y="162061"/>
                  <a:pt x="349920" y="122533"/>
                </a:cubicBezTo>
                <a:cubicBezTo>
                  <a:pt x="547564" y="83099"/>
                  <a:pt x="723491" y="-88827"/>
                  <a:pt x="798833" y="589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39" name="任意多边形: 形状 38"/>
          <p:cNvSpPr/>
          <p:nvPr>
            <p:custDataLst>
              <p:tags r:id="rId11"/>
            </p:custDataLst>
          </p:nvPr>
        </p:nvSpPr>
        <p:spPr>
          <a:xfrm flipH="1">
            <a:off x="324863" y="4071580"/>
            <a:ext cx="114223" cy="64457"/>
          </a:xfrm>
          <a:custGeom>
            <a:avLst/>
            <a:gdLst>
              <a:gd name="connsiteX0" fmla="*/ 55066 w 474223"/>
              <a:gd name="connsiteY0" fmla="*/ 200563 h 200707"/>
              <a:gd name="connsiteX1" fmla="*/ 444448 w 474223"/>
              <a:gd name="connsiteY1" fmla="*/ 104170 h 200707"/>
              <a:gd name="connsiteX2" fmla="*/ 386727 w 474223"/>
              <a:gd name="connsiteY2" fmla="*/ 5491 h 200707"/>
              <a:gd name="connsiteX3" fmla="*/ 54971 w 474223"/>
              <a:gd name="connsiteY3" fmla="*/ 86263 h 200707"/>
              <a:gd name="connsiteX4" fmla="*/ 54971 w 474223"/>
              <a:gd name="connsiteY4" fmla="*/ 200563 h 200707"/>
              <a:gd name="connsiteX5" fmla="*/ 54971 w 474223"/>
              <a:gd name="connsiteY5" fmla="*/ 200563 h 20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223" h="200707">
                <a:moveTo>
                  <a:pt x="55066" y="200563"/>
                </a:moveTo>
                <a:cubicBezTo>
                  <a:pt x="190893" y="191895"/>
                  <a:pt x="320147" y="159415"/>
                  <a:pt x="444448" y="104170"/>
                </a:cubicBezTo>
                <a:cubicBezTo>
                  <a:pt x="511505" y="74357"/>
                  <a:pt x="453497" y="-24132"/>
                  <a:pt x="386727" y="5491"/>
                </a:cubicBezTo>
                <a:cubicBezTo>
                  <a:pt x="281952" y="51973"/>
                  <a:pt x="169366" y="78929"/>
                  <a:pt x="54971" y="86263"/>
                </a:cubicBezTo>
                <a:cubicBezTo>
                  <a:pt x="-18086" y="90930"/>
                  <a:pt x="-18562" y="205325"/>
                  <a:pt x="54971" y="200563"/>
                </a:cubicBezTo>
                <a:lnTo>
                  <a:pt x="54971" y="20056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0" name="任意多边形: 形状 39"/>
          <p:cNvSpPr/>
          <p:nvPr>
            <p:custDataLst>
              <p:tags r:id="rId12"/>
            </p:custDataLst>
          </p:nvPr>
        </p:nvSpPr>
        <p:spPr>
          <a:xfrm flipH="1">
            <a:off x="314878" y="4351509"/>
            <a:ext cx="216473" cy="122496"/>
          </a:xfrm>
          <a:custGeom>
            <a:avLst/>
            <a:gdLst>
              <a:gd name="connsiteX0" fmla="*/ 32928 w 898736"/>
              <a:gd name="connsiteY0" fmla="*/ 35770 h 381427"/>
              <a:gd name="connsiteX1" fmla="*/ 427073 w 898736"/>
              <a:gd name="connsiteY1" fmla="*/ 99302 h 381427"/>
              <a:gd name="connsiteX2" fmla="*/ 881130 w 898736"/>
              <a:gd name="connsiteY2" fmla="*/ 24245 h 381427"/>
              <a:gd name="connsiteX3" fmla="*/ 381067 w 898736"/>
              <a:gd name="connsiteY3" fmla="*/ 369240 h 381427"/>
              <a:gd name="connsiteX4" fmla="*/ 33024 w 898736"/>
              <a:gd name="connsiteY4" fmla="*/ 35770 h 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736" h="381427">
                <a:moveTo>
                  <a:pt x="32928" y="35770"/>
                </a:moveTo>
                <a:cubicBezTo>
                  <a:pt x="97603" y="-3092"/>
                  <a:pt x="241335" y="154928"/>
                  <a:pt x="427073" y="99302"/>
                </a:cubicBezTo>
                <a:cubicBezTo>
                  <a:pt x="612810" y="43675"/>
                  <a:pt x="808073" y="-42430"/>
                  <a:pt x="881130" y="24245"/>
                </a:cubicBezTo>
                <a:cubicBezTo>
                  <a:pt x="954187" y="90920"/>
                  <a:pt x="802263" y="451727"/>
                  <a:pt x="381067" y="369240"/>
                </a:cubicBezTo>
                <a:cubicBezTo>
                  <a:pt x="-40128" y="286754"/>
                  <a:pt x="-31746" y="74632"/>
                  <a:pt x="33024" y="357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1" name="任意多边形: 形状 40"/>
          <p:cNvSpPr/>
          <p:nvPr>
            <p:custDataLst>
              <p:tags r:id="rId13"/>
            </p:custDataLst>
          </p:nvPr>
        </p:nvSpPr>
        <p:spPr>
          <a:xfrm flipH="1">
            <a:off x="562922" y="4221555"/>
            <a:ext cx="86465" cy="224948"/>
          </a:xfrm>
          <a:custGeom>
            <a:avLst/>
            <a:gdLst>
              <a:gd name="connsiteX0" fmla="*/ 322866 w 358978"/>
              <a:gd name="connsiteY0" fmla="*/ 700170 h 700443"/>
              <a:gd name="connsiteX1" fmla="*/ 76073 w 358978"/>
              <a:gd name="connsiteY1" fmla="*/ 654 h 700443"/>
              <a:gd name="connsiteX2" fmla="*/ 322866 w 358978"/>
              <a:gd name="connsiteY2" fmla="*/ 700170 h 70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78" h="700443">
                <a:moveTo>
                  <a:pt x="322866" y="700170"/>
                </a:moveTo>
                <a:cubicBezTo>
                  <a:pt x="420592" y="683596"/>
                  <a:pt x="313912" y="26276"/>
                  <a:pt x="76073" y="654"/>
                </a:cubicBezTo>
                <a:cubicBezTo>
                  <a:pt x="-161766" y="-25064"/>
                  <a:pt x="225234" y="716743"/>
                  <a:pt x="322866" y="7001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2" name="任意多边形: 形状 41"/>
          <p:cNvSpPr/>
          <p:nvPr>
            <p:custDataLst>
              <p:tags r:id="rId14"/>
            </p:custDataLst>
          </p:nvPr>
        </p:nvSpPr>
        <p:spPr>
          <a:xfrm flipH="1">
            <a:off x="259657" y="3938526"/>
            <a:ext cx="148117" cy="114713"/>
          </a:xfrm>
          <a:custGeom>
            <a:avLst/>
            <a:gdLst>
              <a:gd name="connsiteX0" fmla="*/ 122 w 614941"/>
              <a:gd name="connsiteY0" fmla="*/ 340739 h 357192"/>
              <a:gd name="connsiteX1" fmla="*/ 613246 w 614941"/>
              <a:gd name="connsiteY1" fmla="*/ 57370 h 357192"/>
              <a:gd name="connsiteX2" fmla="*/ 122 w 614941"/>
              <a:gd name="connsiteY2" fmla="*/ 340739 h 3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941" h="357192">
                <a:moveTo>
                  <a:pt x="122" y="340739"/>
                </a:moveTo>
                <a:cubicBezTo>
                  <a:pt x="9933" y="406652"/>
                  <a:pt x="652109" y="266920"/>
                  <a:pt x="613246" y="57370"/>
                </a:cubicBezTo>
                <a:cubicBezTo>
                  <a:pt x="574385" y="-152180"/>
                  <a:pt x="-9689" y="274826"/>
                  <a:pt x="122" y="34073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3" name="任意多边形: 形状 42"/>
          <p:cNvSpPr/>
          <p:nvPr>
            <p:custDataLst>
              <p:tags r:id="rId15"/>
            </p:custDataLst>
          </p:nvPr>
        </p:nvSpPr>
        <p:spPr>
          <a:xfrm flipH="1">
            <a:off x="385755" y="3724208"/>
            <a:ext cx="93270" cy="128681"/>
          </a:xfrm>
          <a:custGeom>
            <a:avLst/>
            <a:gdLst>
              <a:gd name="connsiteX0" fmla="*/ 384711 w 387232"/>
              <a:gd name="connsiteY0" fmla="*/ 394195 h 400686"/>
              <a:gd name="connsiteX1" fmla="*/ 15237 w 387232"/>
              <a:gd name="connsiteY1" fmla="*/ 28149 h 400686"/>
              <a:gd name="connsiteX2" fmla="*/ 384711 w 387232"/>
              <a:gd name="connsiteY2" fmla="*/ 394195 h 40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32" h="400686">
                <a:moveTo>
                  <a:pt x="384711" y="394195"/>
                </a:moveTo>
                <a:cubicBezTo>
                  <a:pt x="351660" y="446201"/>
                  <a:pt x="-86300" y="173024"/>
                  <a:pt x="15237" y="28149"/>
                </a:cubicBezTo>
                <a:cubicBezTo>
                  <a:pt x="116678" y="-116726"/>
                  <a:pt x="417763" y="342188"/>
                  <a:pt x="384711" y="3941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4" name="任意多边形: 形状 43"/>
          <p:cNvSpPr/>
          <p:nvPr>
            <p:custDataLst>
              <p:tags r:id="rId16"/>
            </p:custDataLst>
          </p:nvPr>
        </p:nvSpPr>
        <p:spPr>
          <a:xfrm flipH="1">
            <a:off x="363420" y="3701760"/>
            <a:ext cx="857327" cy="1220017"/>
          </a:xfrm>
          <a:custGeom>
            <a:avLst/>
            <a:gdLst>
              <a:gd name="connsiteX0" fmla="*/ 3445097 w 3559397"/>
              <a:gd name="connsiteY0" fmla="*/ 55090 h 3798891"/>
              <a:gd name="connsiteX1" fmla="*/ 3257741 w 3559397"/>
              <a:gd name="connsiteY1" fmla="*/ 1201519 h 3798891"/>
              <a:gd name="connsiteX2" fmla="*/ 2680240 w 3559397"/>
              <a:gd name="connsiteY2" fmla="*/ 2292989 h 3798891"/>
              <a:gd name="connsiteX3" fmla="*/ 1678305 w 3559397"/>
              <a:gd name="connsiteY3" fmla="*/ 3169670 h 3798891"/>
              <a:gd name="connsiteX4" fmla="*/ 227267 w 3559397"/>
              <a:gd name="connsiteY4" fmla="*/ 3658303 h 3798891"/>
              <a:gd name="connsiteX5" fmla="*/ 0 w 3559397"/>
              <a:gd name="connsiteY5" fmla="*/ 3685163 h 3798891"/>
              <a:gd name="connsiteX6" fmla="*/ 0 w 3559397"/>
              <a:gd name="connsiteY6" fmla="*/ 3798892 h 3798891"/>
              <a:gd name="connsiteX7" fmla="*/ 1430655 w 3559397"/>
              <a:gd name="connsiteY7" fmla="*/ 3427321 h 3798891"/>
              <a:gd name="connsiteX8" fmla="*/ 2560225 w 3559397"/>
              <a:gd name="connsiteY8" fmla="*/ 2610267 h 3798891"/>
              <a:gd name="connsiteX9" fmla="*/ 3260503 w 3559397"/>
              <a:gd name="connsiteY9" fmla="*/ 1518607 h 3798891"/>
              <a:gd name="connsiteX10" fmla="*/ 3548253 w 3559397"/>
              <a:gd name="connsiteY10" fmla="*/ 334839 h 3798891"/>
              <a:gd name="connsiteX11" fmla="*/ 3559397 w 3559397"/>
              <a:gd name="connsiteY11" fmla="*/ 55185 h 3798891"/>
              <a:gd name="connsiteX12" fmla="*/ 3445097 w 3559397"/>
              <a:gd name="connsiteY12" fmla="*/ 55185 h 379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397" h="3798891">
                <a:moveTo>
                  <a:pt x="3445097" y="55090"/>
                </a:moveTo>
                <a:cubicBezTo>
                  <a:pt x="3444621" y="444472"/>
                  <a:pt x="3379470" y="831854"/>
                  <a:pt x="3257741" y="1201519"/>
                </a:cubicBezTo>
                <a:cubicBezTo>
                  <a:pt x="3128486" y="1593949"/>
                  <a:pt x="2933510" y="1966282"/>
                  <a:pt x="2680240" y="2292989"/>
                </a:cubicBezTo>
                <a:cubicBezTo>
                  <a:pt x="2406301" y="2646462"/>
                  <a:pt x="2064734" y="2944880"/>
                  <a:pt x="1678305" y="3169670"/>
                </a:cubicBezTo>
                <a:cubicBezTo>
                  <a:pt x="1233202" y="3428560"/>
                  <a:pt x="735902" y="3585722"/>
                  <a:pt x="227267" y="3658303"/>
                </a:cubicBezTo>
                <a:cubicBezTo>
                  <a:pt x="151829" y="3669066"/>
                  <a:pt x="76010" y="3677924"/>
                  <a:pt x="0" y="3685163"/>
                </a:cubicBezTo>
                <a:lnTo>
                  <a:pt x="0" y="3798892"/>
                </a:lnTo>
                <a:cubicBezTo>
                  <a:pt x="493490" y="3753457"/>
                  <a:pt x="979742" y="3635728"/>
                  <a:pt x="1430655" y="3427321"/>
                </a:cubicBezTo>
                <a:cubicBezTo>
                  <a:pt x="1855184" y="3231011"/>
                  <a:pt x="2241899" y="2953167"/>
                  <a:pt x="2560225" y="2610267"/>
                </a:cubicBezTo>
                <a:cubicBezTo>
                  <a:pt x="2856453" y="2291179"/>
                  <a:pt x="3092006" y="1919704"/>
                  <a:pt x="3260503" y="1518607"/>
                </a:cubicBezTo>
                <a:cubicBezTo>
                  <a:pt x="3418523" y="1142464"/>
                  <a:pt x="3516154" y="741652"/>
                  <a:pt x="3548253" y="334839"/>
                </a:cubicBezTo>
                <a:cubicBezTo>
                  <a:pt x="3555587" y="241780"/>
                  <a:pt x="3559302" y="148530"/>
                  <a:pt x="3559397" y="55185"/>
                </a:cubicBezTo>
                <a:cubicBezTo>
                  <a:pt x="3559397" y="-18348"/>
                  <a:pt x="3445193" y="-18443"/>
                  <a:pt x="3445097" y="5518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>
            <p:custDataLst>
              <p:tags r:id="rId17"/>
            </p:custDataLst>
          </p:nvPr>
        </p:nvSpPr>
        <p:spPr>
          <a:xfrm flipH="1">
            <a:off x="2359594" y="2604420"/>
            <a:ext cx="1269099" cy="2810654"/>
          </a:xfrm>
          <a:custGeom>
            <a:avLst/>
            <a:gdLst>
              <a:gd name="connsiteX0" fmla="*/ 1434866 w 1458618"/>
              <a:gd name="connsiteY0" fmla="*/ 1458663 h 2422783"/>
              <a:gd name="connsiteX1" fmla="*/ 1121493 w 1458618"/>
              <a:gd name="connsiteY1" fmla="*/ 1729554 h 2422783"/>
              <a:gd name="connsiteX2" fmla="*/ 1279703 w 1458618"/>
              <a:gd name="connsiteY2" fmla="*/ 589126 h 2422783"/>
              <a:gd name="connsiteX3" fmla="*/ 1014146 w 1458618"/>
              <a:gd name="connsiteY3" fmla="*/ 842777 h 2422783"/>
              <a:gd name="connsiteX4" fmla="*/ 513417 w 1458618"/>
              <a:gd name="connsiteY4" fmla="*/ 8006 h 2422783"/>
              <a:gd name="connsiteX5" fmla="*/ 367970 w 1458618"/>
              <a:gd name="connsiteY5" fmla="*/ 970507 h 2422783"/>
              <a:gd name="connsiteX6" fmla="*/ 25832 w 1458618"/>
              <a:gd name="connsiteY6" fmla="*/ 836967 h 2422783"/>
              <a:gd name="connsiteX7" fmla="*/ 606000 w 1458618"/>
              <a:gd name="connsiteY7" fmla="*/ 1831377 h 2422783"/>
              <a:gd name="connsiteX8" fmla="*/ 213094 w 1458618"/>
              <a:gd name="connsiteY8" fmla="*/ 1700122 h 2422783"/>
              <a:gd name="connsiteX9" fmla="*/ 990715 w 1458618"/>
              <a:gd name="connsiteY9" fmla="*/ 2422784 h 2422783"/>
              <a:gd name="connsiteX10" fmla="*/ 1434866 w 1458618"/>
              <a:gd name="connsiteY10" fmla="*/ 1458663 h 242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618" h="2422783">
                <a:moveTo>
                  <a:pt x="1434866" y="1458663"/>
                </a:moveTo>
                <a:cubicBezTo>
                  <a:pt x="1286847" y="1412181"/>
                  <a:pt x="1121493" y="1729554"/>
                  <a:pt x="1121493" y="1729554"/>
                </a:cubicBezTo>
                <a:cubicBezTo>
                  <a:pt x="1121493" y="1729554"/>
                  <a:pt x="1531544" y="693425"/>
                  <a:pt x="1279703" y="589126"/>
                </a:cubicBezTo>
                <a:cubicBezTo>
                  <a:pt x="1144353" y="533119"/>
                  <a:pt x="1014146" y="842777"/>
                  <a:pt x="1014146" y="842777"/>
                </a:cubicBezTo>
                <a:cubicBezTo>
                  <a:pt x="1014146" y="842777"/>
                  <a:pt x="1038435" y="-95721"/>
                  <a:pt x="513417" y="8006"/>
                </a:cubicBezTo>
                <a:cubicBezTo>
                  <a:pt x="-11506" y="111828"/>
                  <a:pt x="367970" y="970507"/>
                  <a:pt x="367970" y="970507"/>
                </a:cubicBezTo>
                <a:cubicBezTo>
                  <a:pt x="367970" y="970507"/>
                  <a:pt x="123368" y="727620"/>
                  <a:pt x="25832" y="836967"/>
                </a:cubicBezTo>
                <a:cubicBezTo>
                  <a:pt x="-147237" y="1030991"/>
                  <a:pt x="606000" y="1831377"/>
                  <a:pt x="606000" y="1831377"/>
                </a:cubicBezTo>
                <a:cubicBezTo>
                  <a:pt x="606000" y="1831377"/>
                  <a:pt x="332347" y="1600872"/>
                  <a:pt x="213094" y="1700122"/>
                </a:cubicBezTo>
                <a:cubicBezTo>
                  <a:pt x="93841" y="1799468"/>
                  <a:pt x="990715" y="2422784"/>
                  <a:pt x="990715" y="2422784"/>
                </a:cubicBezTo>
                <a:cubicBezTo>
                  <a:pt x="990715" y="2422784"/>
                  <a:pt x="1582884" y="1505145"/>
                  <a:pt x="1434866" y="14586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>
            <p:custDataLst>
              <p:tags r:id="rId18"/>
            </p:custDataLst>
          </p:nvPr>
        </p:nvSpPr>
        <p:spPr>
          <a:xfrm flipH="1">
            <a:off x="2504606" y="2731350"/>
            <a:ext cx="919043" cy="2887741"/>
          </a:xfrm>
          <a:custGeom>
            <a:avLst/>
            <a:gdLst>
              <a:gd name="connsiteX0" fmla="*/ 931739 w 1056287"/>
              <a:gd name="connsiteY0" fmla="*/ 781559 h 2489232"/>
              <a:gd name="connsiteX1" fmla="*/ 611984 w 1056287"/>
              <a:gd name="connsiteY1" fmla="*/ 1542320 h 2489232"/>
              <a:gd name="connsiteX2" fmla="*/ 482349 w 1056287"/>
              <a:gd name="connsiteY2" fmla="*/ 886524 h 2489232"/>
              <a:gd name="connsiteX3" fmla="*/ 483588 w 1056287"/>
              <a:gd name="connsiteY3" fmla="*/ 877571 h 2489232"/>
              <a:gd name="connsiteX4" fmla="*/ 481111 w 1056287"/>
              <a:gd name="connsiteY4" fmla="*/ 871570 h 2489232"/>
              <a:gd name="connsiteX5" fmla="*/ 622367 w 1056287"/>
              <a:gd name="connsiteY5" fmla="*/ 175197 h 2489232"/>
              <a:gd name="connsiteX6" fmla="*/ 607222 w 1056287"/>
              <a:gd name="connsiteY6" fmla="*/ 165005 h 2489232"/>
              <a:gd name="connsiteX7" fmla="*/ 463490 w 1056287"/>
              <a:gd name="connsiteY7" fmla="*/ 790703 h 2489232"/>
              <a:gd name="connsiteX8" fmla="*/ 373098 w 1056287"/>
              <a:gd name="connsiteY8" fmla="*/ 333407 h 2489232"/>
              <a:gd name="connsiteX9" fmla="*/ 308613 w 1056287"/>
              <a:gd name="connsiteY9" fmla="*/ 7081 h 2489232"/>
              <a:gd name="connsiteX10" fmla="*/ 290706 w 1056287"/>
              <a:gd name="connsiteY10" fmla="*/ 10605 h 2489232"/>
              <a:gd name="connsiteX11" fmla="*/ 443011 w 1056287"/>
              <a:gd name="connsiteY11" fmla="*/ 781178 h 2489232"/>
              <a:gd name="connsiteX12" fmla="*/ 77632 w 1056287"/>
              <a:gd name="connsiteY12" fmla="*/ 269685 h 2489232"/>
              <a:gd name="connsiteX13" fmla="*/ 67440 w 1056287"/>
              <a:gd name="connsiteY13" fmla="*/ 284830 h 2489232"/>
              <a:gd name="connsiteX14" fmla="*/ 460251 w 1056287"/>
              <a:gd name="connsiteY14" fmla="*/ 868236 h 2489232"/>
              <a:gd name="connsiteX15" fmla="*/ 591506 w 1056287"/>
              <a:gd name="connsiteY15" fmla="*/ 1532414 h 2489232"/>
              <a:gd name="connsiteX16" fmla="*/ 12005 w 1056287"/>
              <a:gd name="connsiteY16" fmla="*/ 963296 h 2489232"/>
              <a:gd name="connsiteX17" fmla="*/ 6004 w 1056287"/>
              <a:gd name="connsiteY17" fmla="*/ 980536 h 2489232"/>
              <a:gd name="connsiteX18" fmla="*/ 610651 w 1056287"/>
              <a:gd name="connsiteY18" fmla="*/ 1629284 h 2489232"/>
              <a:gd name="connsiteX19" fmla="*/ 699900 w 1056287"/>
              <a:gd name="connsiteY19" fmla="*/ 2080959 h 2489232"/>
              <a:gd name="connsiteX20" fmla="*/ 207077 w 1056287"/>
              <a:gd name="connsiteY20" fmla="*/ 1724724 h 2489232"/>
              <a:gd name="connsiteX21" fmla="*/ 201076 w 1056287"/>
              <a:gd name="connsiteY21" fmla="*/ 1741964 h 2489232"/>
              <a:gd name="connsiteX22" fmla="*/ 708759 w 1056287"/>
              <a:gd name="connsiteY22" fmla="*/ 2125822 h 2489232"/>
              <a:gd name="connsiteX23" fmla="*/ 714664 w 1056287"/>
              <a:gd name="connsiteY23" fmla="*/ 2155826 h 2489232"/>
              <a:gd name="connsiteX24" fmla="*/ 779148 w 1056287"/>
              <a:gd name="connsiteY24" fmla="*/ 2482152 h 2489232"/>
              <a:gd name="connsiteX25" fmla="*/ 797055 w 1056287"/>
              <a:gd name="connsiteY25" fmla="*/ 2478628 h 2489232"/>
              <a:gd name="connsiteX26" fmla="*/ 727523 w 1056287"/>
              <a:gd name="connsiteY26" fmla="*/ 2126774 h 2489232"/>
              <a:gd name="connsiteX27" fmla="*/ 729523 w 1056287"/>
              <a:gd name="connsiteY27" fmla="*/ 2122583 h 2489232"/>
              <a:gd name="connsiteX28" fmla="*/ 1053088 w 1056287"/>
              <a:gd name="connsiteY28" fmla="*/ 1573562 h 2489232"/>
              <a:gd name="connsiteX29" fmla="*/ 1040991 w 1056287"/>
              <a:gd name="connsiteY29" fmla="*/ 1559846 h 2489232"/>
              <a:gd name="connsiteX30" fmla="*/ 719046 w 1056287"/>
              <a:gd name="connsiteY30" fmla="*/ 2084007 h 2489232"/>
              <a:gd name="connsiteX31" fmla="*/ 629796 w 1056287"/>
              <a:gd name="connsiteY31" fmla="*/ 1632713 h 2489232"/>
              <a:gd name="connsiteX32" fmla="*/ 631511 w 1056287"/>
              <a:gd name="connsiteY32" fmla="*/ 1627379 h 2489232"/>
              <a:gd name="connsiteX33" fmla="*/ 943740 w 1056287"/>
              <a:gd name="connsiteY33" fmla="*/ 795179 h 2489232"/>
              <a:gd name="connsiteX34" fmla="*/ 931644 w 1056287"/>
              <a:gd name="connsiteY34" fmla="*/ 781463 h 24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6287" h="2489232">
                <a:moveTo>
                  <a:pt x="931739" y="781559"/>
                </a:moveTo>
                <a:cubicBezTo>
                  <a:pt x="712092" y="958438"/>
                  <a:pt x="616461" y="1265810"/>
                  <a:pt x="611984" y="1542320"/>
                </a:cubicBezTo>
                <a:cubicBezTo>
                  <a:pt x="568741" y="1323722"/>
                  <a:pt x="525593" y="1105123"/>
                  <a:pt x="482349" y="886524"/>
                </a:cubicBezTo>
                <a:cubicBezTo>
                  <a:pt x="484064" y="884143"/>
                  <a:pt x="484921" y="881095"/>
                  <a:pt x="483588" y="877571"/>
                </a:cubicBezTo>
                <a:cubicBezTo>
                  <a:pt x="482825" y="875570"/>
                  <a:pt x="481968" y="873570"/>
                  <a:pt x="481111" y="871570"/>
                </a:cubicBezTo>
                <a:cubicBezTo>
                  <a:pt x="479206" y="642398"/>
                  <a:pt x="505019" y="377794"/>
                  <a:pt x="622367" y="175197"/>
                </a:cubicBezTo>
                <a:cubicBezTo>
                  <a:pt x="628272" y="165101"/>
                  <a:pt x="613128" y="154814"/>
                  <a:pt x="607222" y="165005"/>
                </a:cubicBezTo>
                <a:cubicBezTo>
                  <a:pt x="501780" y="347028"/>
                  <a:pt x="468348" y="578676"/>
                  <a:pt x="463490" y="790703"/>
                </a:cubicBezTo>
                <a:cubicBezTo>
                  <a:pt x="433391" y="638207"/>
                  <a:pt x="403197" y="485807"/>
                  <a:pt x="373098" y="333407"/>
                </a:cubicBezTo>
                <a:cubicBezTo>
                  <a:pt x="351571" y="224632"/>
                  <a:pt x="330140" y="115856"/>
                  <a:pt x="308613" y="7081"/>
                </a:cubicBezTo>
                <a:cubicBezTo>
                  <a:pt x="306327" y="-4444"/>
                  <a:pt x="288420" y="-920"/>
                  <a:pt x="290706" y="10605"/>
                </a:cubicBezTo>
                <a:cubicBezTo>
                  <a:pt x="341475" y="267494"/>
                  <a:pt x="392243" y="524288"/>
                  <a:pt x="443011" y="781178"/>
                </a:cubicBezTo>
                <a:cubicBezTo>
                  <a:pt x="358239" y="590868"/>
                  <a:pt x="240795" y="395225"/>
                  <a:pt x="77632" y="269685"/>
                </a:cubicBezTo>
                <a:cubicBezTo>
                  <a:pt x="68298" y="262541"/>
                  <a:pt x="58201" y="277686"/>
                  <a:pt x="67440" y="284830"/>
                </a:cubicBezTo>
                <a:cubicBezTo>
                  <a:pt x="251082" y="425990"/>
                  <a:pt x="374907" y="657353"/>
                  <a:pt x="460251" y="868236"/>
                </a:cubicBezTo>
                <a:cubicBezTo>
                  <a:pt x="504066" y="1089597"/>
                  <a:pt x="547786" y="1310958"/>
                  <a:pt x="591506" y="1532414"/>
                </a:cubicBezTo>
                <a:cubicBezTo>
                  <a:pt x="480730" y="1282955"/>
                  <a:pt x="277848" y="1041972"/>
                  <a:pt x="12005" y="963296"/>
                </a:cubicBezTo>
                <a:cubicBezTo>
                  <a:pt x="765" y="959962"/>
                  <a:pt x="-5235" y="977202"/>
                  <a:pt x="6004" y="980536"/>
                </a:cubicBezTo>
                <a:cubicBezTo>
                  <a:pt x="299184" y="1067309"/>
                  <a:pt x="513210" y="1354487"/>
                  <a:pt x="610651" y="1629284"/>
                </a:cubicBezTo>
                <a:cubicBezTo>
                  <a:pt x="640369" y="1779874"/>
                  <a:pt x="670182" y="1930369"/>
                  <a:pt x="699900" y="2080959"/>
                </a:cubicBezTo>
                <a:cubicBezTo>
                  <a:pt x="581028" y="1916367"/>
                  <a:pt x="400149" y="1785779"/>
                  <a:pt x="207077" y="1724724"/>
                </a:cubicBezTo>
                <a:cubicBezTo>
                  <a:pt x="195837" y="1721200"/>
                  <a:pt x="189837" y="1738440"/>
                  <a:pt x="201076" y="1741964"/>
                </a:cubicBezTo>
                <a:cubicBezTo>
                  <a:pt x="403482" y="1805972"/>
                  <a:pt x="593887" y="1948181"/>
                  <a:pt x="708759" y="2125822"/>
                </a:cubicBezTo>
                <a:cubicBezTo>
                  <a:pt x="710759" y="2135823"/>
                  <a:pt x="712759" y="2145824"/>
                  <a:pt x="714664" y="2155826"/>
                </a:cubicBezTo>
                <a:cubicBezTo>
                  <a:pt x="736191" y="2264601"/>
                  <a:pt x="757622" y="2373377"/>
                  <a:pt x="779148" y="2482152"/>
                </a:cubicBezTo>
                <a:cubicBezTo>
                  <a:pt x="781434" y="2493678"/>
                  <a:pt x="799341" y="2490153"/>
                  <a:pt x="797055" y="2478628"/>
                </a:cubicBezTo>
                <a:cubicBezTo>
                  <a:pt x="773909" y="2361375"/>
                  <a:pt x="750669" y="2244027"/>
                  <a:pt x="727523" y="2126774"/>
                </a:cubicBezTo>
                <a:cubicBezTo>
                  <a:pt x="728475" y="2125631"/>
                  <a:pt x="729142" y="2124298"/>
                  <a:pt x="729523" y="2122583"/>
                </a:cubicBezTo>
                <a:cubicBezTo>
                  <a:pt x="768004" y="1914367"/>
                  <a:pt x="890019" y="1709960"/>
                  <a:pt x="1053088" y="1573562"/>
                </a:cubicBezTo>
                <a:cubicBezTo>
                  <a:pt x="1062136" y="1566038"/>
                  <a:pt x="1050039" y="1552322"/>
                  <a:pt x="1040991" y="1559846"/>
                </a:cubicBezTo>
                <a:cubicBezTo>
                  <a:pt x="883733" y="1691387"/>
                  <a:pt x="765242" y="1883982"/>
                  <a:pt x="719046" y="2084007"/>
                </a:cubicBezTo>
                <a:cubicBezTo>
                  <a:pt x="689328" y="1933607"/>
                  <a:pt x="659514" y="1783112"/>
                  <a:pt x="629796" y="1632713"/>
                </a:cubicBezTo>
                <a:cubicBezTo>
                  <a:pt x="630844" y="1631379"/>
                  <a:pt x="631701" y="1629665"/>
                  <a:pt x="631511" y="1627379"/>
                </a:cubicBezTo>
                <a:cubicBezTo>
                  <a:pt x="616557" y="1335723"/>
                  <a:pt x="705044" y="987489"/>
                  <a:pt x="943740" y="795179"/>
                </a:cubicBezTo>
                <a:cubicBezTo>
                  <a:pt x="952884" y="787845"/>
                  <a:pt x="940788" y="774129"/>
                  <a:pt x="931644" y="7814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2" name="任意多边形: 形状 31"/>
          <p:cNvSpPr/>
          <p:nvPr>
            <p:custDataLst>
              <p:tags r:id="rId19"/>
            </p:custDataLst>
          </p:nvPr>
        </p:nvSpPr>
        <p:spPr>
          <a:xfrm flipH="1">
            <a:off x="718024" y="3014232"/>
            <a:ext cx="1482670" cy="2661191"/>
          </a:xfrm>
          <a:custGeom>
            <a:avLst/>
            <a:gdLst>
              <a:gd name="connsiteX0" fmla="*/ 0 w 1462590"/>
              <a:gd name="connsiteY0" fmla="*/ 1968863 h 1968863"/>
              <a:gd name="connsiteX1" fmla="*/ 806577 w 1462590"/>
              <a:gd name="connsiteY1" fmla="*/ 272746 h 1968863"/>
              <a:gd name="connsiteX2" fmla="*/ 1033367 w 1462590"/>
              <a:gd name="connsiteY2" fmla="*/ 48052 h 1968863"/>
              <a:gd name="connsiteX3" fmla="*/ 1338834 w 1462590"/>
              <a:gd name="connsiteY3" fmla="*/ 36526 h 1968863"/>
              <a:gd name="connsiteX4" fmla="*/ 1444466 w 1462590"/>
              <a:gd name="connsiteY4" fmla="*/ 489726 h 1968863"/>
              <a:gd name="connsiteX5" fmla="*/ 791623 w 1462590"/>
              <a:gd name="connsiteY5" fmla="*/ 1850849 h 1968863"/>
              <a:gd name="connsiteX6" fmla="*/ 0 w 1462590"/>
              <a:gd name="connsiteY6" fmla="*/ 1968863 h 196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590" h="1968863">
                <a:moveTo>
                  <a:pt x="0" y="1968863"/>
                </a:moveTo>
                <a:cubicBezTo>
                  <a:pt x="211169" y="1439750"/>
                  <a:pt x="462248" y="726517"/>
                  <a:pt x="806577" y="272746"/>
                </a:cubicBezTo>
                <a:cubicBezTo>
                  <a:pt x="871347" y="187402"/>
                  <a:pt x="940594" y="101677"/>
                  <a:pt x="1033367" y="48052"/>
                </a:cubicBezTo>
                <a:cubicBezTo>
                  <a:pt x="1126141" y="-5574"/>
                  <a:pt x="1248442" y="-21005"/>
                  <a:pt x="1338834" y="36526"/>
                </a:cubicBezTo>
                <a:cubicBezTo>
                  <a:pt x="1478280" y="125299"/>
                  <a:pt x="1477137" y="327706"/>
                  <a:pt x="1444466" y="489726"/>
                </a:cubicBezTo>
                <a:cubicBezTo>
                  <a:pt x="1347788" y="969691"/>
                  <a:pt x="1125950" y="1493280"/>
                  <a:pt x="791623" y="1850849"/>
                </a:cubicBezTo>
                <a:lnTo>
                  <a:pt x="0" y="19688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33" name="任意多边形: 形状 32"/>
          <p:cNvSpPr/>
          <p:nvPr>
            <p:custDataLst>
              <p:tags r:id="rId20"/>
            </p:custDataLst>
          </p:nvPr>
        </p:nvSpPr>
        <p:spPr>
          <a:xfrm flipH="1">
            <a:off x="885771" y="3020345"/>
            <a:ext cx="794187" cy="2543328"/>
          </a:xfrm>
          <a:custGeom>
            <a:avLst/>
            <a:gdLst>
              <a:gd name="connsiteX0" fmla="*/ 783431 w 783431"/>
              <a:gd name="connsiteY0" fmla="*/ 95 h 1881663"/>
              <a:gd name="connsiteX1" fmla="*/ 717328 w 783431"/>
              <a:gd name="connsiteY1" fmla="*/ 110014 h 1881663"/>
              <a:gd name="connsiteX2" fmla="*/ 652748 w 783431"/>
              <a:gd name="connsiteY2" fmla="*/ 220790 h 1881663"/>
              <a:gd name="connsiteX3" fmla="*/ 589407 w 783431"/>
              <a:gd name="connsiteY3" fmla="*/ 332232 h 1881663"/>
              <a:gd name="connsiteX4" fmla="*/ 528161 w 783431"/>
              <a:gd name="connsiteY4" fmla="*/ 444722 h 1881663"/>
              <a:gd name="connsiteX5" fmla="*/ 305181 w 783431"/>
              <a:gd name="connsiteY5" fmla="*/ 905637 h 1881663"/>
              <a:gd name="connsiteX6" fmla="*/ 126397 w 783431"/>
              <a:gd name="connsiteY6" fmla="*/ 1385221 h 1881663"/>
              <a:gd name="connsiteX7" fmla="*/ 89630 w 783431"/>
              <a:gd name="connsiteY7" fmla="*/ 1507903 h 1881663"/>
              <a:gd name="connsiteX8" fmla="*/ 56579 w 783431"/>
              <a:gd name="connsiteY8" fmla="*/ 1631633 h 1881663"/>
              <a:gd name="connsiteX9" fmla="*/ 26575 w 783431"/>
              <a:gd name="connsiteY9" fmla="*/ 1756220 h 1881663"/>
              <a:gd name="connsiteX10" fmla="*/ 0 w 783431"/>
              <a:gd name="connsiteY10" fmla="*/ 1881664 h 1881663"/>
              <a:gd name="connsiteX11" fmla="*/ 21431 w 783431"/>
              <a:gd name="connsiteY11" fmla="*/ 1755172 h 1881663"/>
              <a:gd name="connsiteX12" fmla="*/ 47149 w 783431"/>
              <a:gd name="connsiteY12" fmla="*/ 1629347 h 1881663"/>
              <a:gd name="connsiteX13" fmla="*/ 77534 w 783431"/>
              <a:gd name="connsiteY13" fmla="*/ 1504569 h 1881663"/>
              <a:gd name="connsiteX14" fmla="*/ 111728 w 783431"/>
              <a:gd name="connsiteY14" fmla="*/ 1380744 h 1881663"/>
              <a:gd name="connsiteX15" fmla="*/ 286988 w 783431"/>
              <a:gd name="connsiteY15" fmla="*/ 897827 h 1881663"/>
              <a:gd name="connsiteX16" fmla="*/ 514826 w 783431"/>
              <a:gd name="connsiteY16" fmla="*/ 437483 h 1881663"/>
              <a:gd name="connsiteX17" fmla="*/ 578549 w 783431"/>
              <a:gd name="connsiteY17" fmla="*/ 326041 h 1881663"/>
              <a:gd name="connsiteX18" fmla="*/ 644462 w 783431"/>
              <a:gd name="connsiteY18" fmla="*/ 215836 h 1881663"/>
              <a:gd name="connsiteX19" fmla="*/ 712946 w 783431"/>
              <a:gd name="connsiteY19" fmla="*/ 107252 h 1881663"/>
              <a:gd name="connsiteX20" fmla="*/ 783431 w 783431"/>
              <a:gd name="connsiteY20" fmla="*/ 0 h 18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3431" h="1881663">
                <a:moveTo>
                  <a:pt x="783431" y="95"/>
                </a:moveTo>
                <a:cubicBezTo>
                  <a:pt x="761524" y="36862"/>
                  <a:pt x="739521" y="73533"/>
                  <a:pt x="717328" y="110014"/>
                </a:cubicBezTo>
                <a:lnTo>
                  <a:pt x="652748" y="220790"/>
                </a:lnTo>
                <a:lnTo>
                  <a:pt x="589407" y="332232"/>
                </a:lnTo>
                <a:lnTo>
                  <a:pt x="528161" y="444722"/>
                </a:lnTo>
                <a:cubicBezTo>
                  <a:pt x="447961" y="595503"/>
                  <a:pt x="372523" y="748856"/>
                  <a:pt x="305181" y="905637"/>
                </a:cubicBezTo>
                <a:cubicBezTo>
                  <a:pt x="237363" y="1062228"/>
                  <a:pt x="177737" y="1222343"/>
                  <a:pt x="126397" y="1385221"/>
                </a:cubicBezTo>
                <a:lnTo>
                  <a:pt x="89630" y="1507903"/>
                </a:lnTo>
                <a:lnTo>
                  <a:pt x="56579" y="1631633"/>
                </a:lnTo>
                <a:lnTo>
                  <a:pt x="26575" y="1756220"/>
                </a:lnTo>
                <a:cubicBezTo>
                  <a:pt x="17907" y="1798034"/>
                  <a:pt x="9049" y="1839849"/>
                  <a:pt x="0" y="1881664"/>
                </a:cubicBezTo>
                <a:cubicBezTo>
                  <a:pt x="6953" y="1839468"/>
                  <a:pt x="14097" y="1797272"/>
                  <a:pt x="21431" y="1755172"/>
                </a:cubicBezTo>
                <a:lnTo>
                  <a:pt x="47149" y="1629347"/>
                </a:lnTo>
                <a:lnTo>
                  <a:pt x="77534" y="1504569"/>
                </a:lnTo>
                <a:lnTo>
                  <a:pt x="111728" y="1380744"/>
                </a:lnTo>
                <a:cubicBezTo>
                  <a:pt x="159829" y="1216343"/>
                  <a:pt x="219266" y="1055180"/>
                  <a:pt x="286988" y="897827"/>
                </a:cubicBezTo>
                <a:cubicBezTo>
                  <a:pt x="355092" y="740569"/>
                  <a:pt x="431292" y="586931"/>
                  <a:pt x="514826" y="437483"/>
                </a:cubicBezTo>
                <a:lnTo>
                  <a:pt x="578549" y="326041"/>
                </a:lnTo>
                <a:lnTo>
                  <a:pt x="644462" y="215836"/>
                </a:lnTo>
                <a:lnTo>
                  <a:pt x="712946" y="107252"/>
                </a:lnTo>
                <a:cubicBezTo>
                  <a:pt x="736283" y="71342"/>
                  <a:pt x="759809" y="35623"/>
                  <a:pt x="78343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>
            <p:custDataLst>
              <p:tags r:id="rId21"/>
            </p:custDataLst>
          </p:nvPr>
        </p:nvSpPr>
        <p:spPr>
          <a:xfrm flipH="1">
            <a:off x="0" y="4562326"/>
            <a:ext cx="3835619" cy="1319182"/>
          </a:xfrm>
          <a:custGeom>
            <a:avLst/>
            <a:gdLst>
              <a:gd name="connsiteX0" fmla="*/ 3918829 w 4872402"/>
              <a:gd name="connsiteY0" fmla="*/ 728 h 1319182"/>
              <a:gd name="connsiteX1" fmla="*/ 3990619 w 4872402"/>
              <a:gd name="connsiteY1" fmla="*/ 15761 h 1319182"/>
              <a:gd name="connsiteX2" fmla="*/ 4511945 w 4872402"/>
              <a:gd name="connsiteY2" fmla="*/ 347389 h 1319182"/>
              <a:gd name="connsiteX3" fmla="*/ 4849666 w 4872402"/>
              <a:gd name="connsiteY3" fmla="*/ 176459 h 1319182"/>
              <a:gd name="connsiteX4" fmla="*/ 4872402 w 4872402"/>
              <a:gd name="connsiteY4" fmla="*/ 163010 h 1319182"/>
              <a:gd name="connsiteX5" fmla="*/ 4872402 w 4872402"/>
              <a:gd name="connsiteY5" fmla="*/ 1319182 h 1319182"/>
              <a:gd name="connsiteX6" fmla="*/ 0 w 4872402"/>
              <a:gd name="connsiteY6" fmla="*/ 1319182 h 1319182"/>
              <a:gd name="connsiteX7" fmla="*/ 483865 w 4872402"/>
              <a:gd name="connsiteY7" fmla="*/ 427653 h 1319182"/>
              <a:gd name="connsiteX8" fmla="*/ 1181860 w 4872402"/>
              <a:gd name="connsiteY8" fmla="*/ 459091 h 1319182"/>
              <a:gd name="connsiteX9" fmla="*/ 1878879 w 4872402"/>
              <a:gd name="connsiteY9" fmla="*/ 456309 h 1319182"/>
              <a:gd name="connsiteX10" fmla="*/ 2382255 w 4872402"/>
              <a:gd name="connsiteY10" fmla="*/ 186305 h 1319182"/>
              <a:gd name="connsiteX11" fmla="*/ 2866023 w 4872402"/>
              <a:gd name="connsiteY11" fmla="*/ 515429 h 1319182"/>
              <a:gd name="connsiteX12" fmla="*/ 3918829 w 4872402"/>
              <a:gd name="connsiteY12" fmla="*/ 728 h 13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2402" h="1319182">
                <a:moveTo>
                  <a:pt x="3918829" y="728"/>
                </a:moveTo>
                <a:cubicBezTo>
                  <a:pt x="3942659" y="2458"/>
                  <a:pt x="3966584" y="7319"/>
                  <a:pt x="3990619" y="15761"/>
                </a:cubicBezTo>
                <a:cubicBezTo>
                  <a:pt x="4171386" y="79193"/>
                  <a:pt x="4328350" y="341825"/>
                  <a:pt x="4511945" y="347389"/>
                </a:cubicBezTo>
                <a:cubicBezTo>
                  <a:pt x="4628936" y="350937"/>
                  <a:pt x="4737696" y="249164"/>
                  <a:pt x="4849666" y="176459"/>
                </a:cubicBezTo>
                <a:lnTo>
                  <a:pt x="4872402" y="163010"/>
                </a:lnTo>
                <a:lnTo>
                  <a:pt x="4872402" y="1319182"/>
                </a:lnTo>
                <a:lnTo>
                  <a:pt x="0" y="1319182"/>
                </a:lnTo>
                <a:cubicBezTo>
                  <a:pt x="37851" y="863749"/>
                  <a:pt x="255980" y="533652"/>
                  <a:pt x="483865" y="427653"/>
                </a:cubicBezTo>
                <a:cubicBezTo>
                  <a:pt x="711750" y="321655"/>
                  <a:pt x="950074" y="393016"/>
                  <a:pt x="1181860" y="459091"/>
                </a:cubicBezTo>
                <a:cubicBezTo>
                  <a:pt x="1413647" y="525167"/>
                  <a:pt x="1653921" y="584564"/>
                  <a:pt x="1878879" y="456309"/>
                </a:cubicBezTo>
                <a:cubicBezTo>
                  <a:pt x="2047257" y="360325"/>
                  <a:pt x="2207440" y="159875"/>
                  <a:pt x="2382255" y="186305"/>
                </a:cubicBezTo>
                <a:cubicBezTo>
                  <a:pt x="2553169" y="212040"/>
                  <a:pt x="2697841" y="451024"/>
                  <a:pt x="2866023" y="515429"/>
                </a:cubicBezTo>
                <a:cubicBezTo>
                  <a:pt x="3225538" y="653143"/>
                  <a:pt x="3561388" y="-25233"/>
                  <a:pt x="3918829" y="72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709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矩形 15"/>
          <p:cNvSpPr/>
          <p:nvPr>
            <p:custDataLst>
              <p:tags r:id="rId22"/>
            </p:custDataLst>
          </p:nvPr>
        </p:nvSpPr>
        <p:spPr>
          <a:xfrm flipH="1">
            <a:off x="0" y="5805489"/>
            <a:ext cx="9144000" cy="10525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7" name="图形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flipH="1">
            <a:off x="3488945" y="6116189"/>
            <a:ext cx="165657" cy="213513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flipH="1">
            <a:off x="999868" y="6306718"/>
            <a:ext cx="164283" cy="211742"/>
          </a:xfrm>
          <a:prstGeom prst="rect">
            <a:avLst/>
          </a:prstGeom>
        </p:spPr>
      </p:pic>
      <p:sp>
        <p:nvSpPr>
          <p:cNvPr id="21" name="椭圆 20"/>
          <p:cNvSpPr/>
          <p:nvPr>
            <p:custDataLst>
              <p:tags r:id="rId27"/>
            </p:custDataLst>
          </p:nvPr>
        </p:nvSpPr>
        <p:spPr>
          <a:xfrm flipH="1">
            <a:off x="1174320" y="5969000"/>
            <a:ext cx="1845317" cy="522030"/>
          </a:xfrm>
          <a:prstGeom prst="ellipse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图形 4"/>
          <p:cNvSpPr/>
          <p:nvPr>
            <p:custDataLst>
              <p:tags r:id="rId28"/>
            </p:custDataLst>
          </p:nvPr>
        </p:nvSpPr>
        <p:spPr>
          <a:xfrm flipH="1">
            <a:off x="3572245" y="1514962"/>
            <a:ext cx="390737" cy="520983"/>
          </a:xfrm>
          <a:custGeom>
            <a:avLst/>
            <a:gdLst>
              <a:gd name="connsiteX0" fmla="*/ 1154463 w 2308638"/>
              <a:gd name="connsiteY0" fmla="*/ 2308576 h 2308575"/>
              <a:gd name="connsiteX1" fmla="*/ 784081 w 2308638"/>
              <a:gd name="connsiteY1" fmla="*/ 1523350 h 2308575"/>
              <a:gd name="connsiteX2" fmla="*/ 0 w 2308638"/>
              <a:gd name="connsiteY2" fmla="*/ 1154685 h 2308575"/>
              <a:gd name="connsiteX3" fmla="*/ 785479 w 2308638"/>
              <a:gd name="connsiteY3" fmla="*/ 784621 h 2308575"/>
              <a:gd name="connsiteX4" fmla="*/ 1154463 w 2308638"/>
              <a:gd name="connsiteY4" fmla="*/ 0 h 2308575"/>
              <a:gd name="connsiteX5" fmla="*/ 1524208 w 2308638"/>
              <a:gd name="connsiteY5" fmla="*/ 785384 h 2308575"/>
              <a:gd name="connsiteX6" fmla="*/ 2308639 w 2308638"/>
              <a:gd name="connsiteY6" fmla="*/ 1154685 h 2308575"/>
              <a:gd name="connsiteX7" fmla="*/ 1523986 w 2308638"/>
              <a:gd name="connsiteY7" fmla="*/ 1524177 h 2308575"/>
              <a:gd name="connsiteX8" fmla="*/ 1154463 w 2308638"/>
              <a:gd name="connsiteY8" fmla="*/ 2308576 h 23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638" h="2308575">
                <a:moveTo>
                  <a:pt x="1154463" y="2308576"/>
                </a:moveTo>
                <a:cubicBezTo>
                  <a:pt x="1122014" y="2003696"/>
                  <a:pt x="1001276" y="1740259"/>
                  <a:pt x="784081" y="1523350"/>
                </a:cubicBezTo>
                <a:cubicBezTo>
                  <a:pt x="567459" y="1307014"/>
                  <a:pt x="304403" y="1187070"/>
                  <a:pt x="0" y="1154685"/>
                </a:cubicBezTo>
                <a:cubicBezTo>
                  <a:pt x="305166" y="1122173"/>
                  <a:pt x="568666" y="1001753"/>
                  <a:pt x="785479" y="784621"/>
                </a:cubicBezTo>
                <a:cubicBezTo>
                  <a:pt x="1001943" y="567840"/>
                  <a:pt x="1122204" y="304753"/>
                  <a:pt x="1154463" y="0"/>
                </a:cubicBezTo>
                <a:cubicBezTo>
                  <a:pt x="1186689" y="305134"/>
                  <a:pt x="1307268" y="568507"/>
                  <a:pt x="1524208" y="785384"/>
                </a:cubicBezTo>
                <a:cubicBezTo>
                  <a:pt x="1740831" y="1001943"/>
                  <a:pt x="2003886" y="1122268"/>
                  <a:pt x="2308639" y="1154685"/>
                </a:cubicBezTo>
                <a:cubicBezTo>
                  <a:pt x="2003855" y="1187039"/>
                  <a:pt x="1740640" y="1307427"/>
                  <a:pt x="1523986" y="1524177"/>
                </a:cubicBezTo>
                <a:cubicBezTo>
                  <a:pt x="1307459" y="1740767"/>
                  <a:pt x="1186880" y="2003632"/>
                  <a:pt x="1154463" y="2308576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/>
          </a:p>
        </p:txBody>
      </p:sp>
      <p:sp>
        <p:nvSpPr>
          <p:cNvPr id="23" name="图形 4"/>
          <p:cNvSpPr/>
          <p:nvPr>
            <p:custDataLst>
              <p:tags r:id="rId29"/>
            </p:custDataLst>
          </p:nvPr>
        </p:nvSpPr>
        <p:spPr>
          <a:xfrm flipH="1">
            <a:off x="3354396" y="1387652"/>
            <a:ext cx="224801" cy="299735"/>
          </a:xfrm>
          <a:custGeom>
            <a:avLst/>
            <a:gdLst>
              <a:gd name="connsiteX0" fmla="*/ 1154463 w 2308638"/>
              <a:gd name="connsiteY0" fmla="*/ 2308576 h 2308575"/>
              <a:gd name="connsiteX1" fmla="*/ 784081 w 2308638"/>
              <a:gd name="connsiteY1" fmla="*/ 1523350 h 2308575"/>
              <a:gd name="connsiteX2" fmla="*/ 0 w 2308638"/>
              <a:gd name="connsiteY2" fmla="*/ 1154685 h 2308575"/>
              <a:gd name="connsiteX3" fmla="*/ 785479 w 2308638"/>
              <a:gd name="connsiteY3" fmla="*/ 784621 h 2308575"/>
              <a:gd name="connsiteX4" fmla="*/ 1154463 w 2308638"/>
              <a:gd name="connsiteY4" fmla="*/ 0 h 2308575"/>
              <a:gd name="connsiteX5" fmla="*/ 1524208 w 2308638"/>
              <a:gd name="connsiteY5" fmla="*/ 785384 h 2308575"/>
              <a:gd name="connsiteX6" fmla="*/ 2308639 w 2308638"/>
              <a:gd name="connsiteY6" fmla="*/ 1154685 h 2308575"/>
              <a:gd name="connsiteX7" fmla="*/ 1523986 w 2308638"/>
              <a:gd name="connsiteY7" fmla="*/ 1524177 h 2308575"/>
              <a:gd name="connsiteX8" fmla="*/ 1154463 w 2308638"/>
              <a:gd name="connsiteY8" fmla="*/ 2308576 h 23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638" h="2308575">
                <a:moveTo>
                  <a:pt x="1154463" y="2308576"/>
                </a:moveTo>
                <a:cubicBezTo>
                  <a:pt x="1122014" y="2003696"/>
                  <a:pt x="1001276" y="1740259"/>
                  <a:pt x="784081" y="1523350"/>
                </a:cubicBezTo>
                <a:cubicBezTo>
                  <a:pt x="567459" y="1307014"/>
                  <a:pt x="304403" y="1187070"/>
                  <a:pt x="0" y="1154685"/>
                </a:cubicBezTo>
                <a:cubicBezTo>
                  <a:pt x="305166" y="1122173"/>
                  <a:pt x="568666" y="1001753"/>
                  <a:pt x="785479" y="784621"/>
                </a:cubicBezTo>
                <a:cubicBezTo>
                  <a:pt x="1001943" y="567840"/>
                  <a:pt x="1122204" y="304753"/>
                  <a:pt x="1154463" y="0"/>
                </a:cubicBezTo>
                <a:cubicBezTo>
                  <a:pt x="1186689" y="305134"/>
                  <a:pt x="1307268" y="568507"/>
                  <a:pt x="1524208" y="785384"/>
                </a:cubicBezTo>
                <a:cubicBezTo>
                  <a:pt x="1740831" y="1001943"/>
                  <a:pt x="2003886" y="1122268"/>
                  <a:pt x="2308639" y="1154685"/>
                </a:cubicBezTo>
                <a:cubicBezTo>
                  <a:pt x="2003855" y="1187039"/>
                  <a:pt x="1740640" y="1307427"/>
                  <a:pt x="1523986" y="1524177"/>
                </a:cubicBezTo>
                <a:cubicBezTo>
                  <a:pt x="1307459" y="1740767"/>
                  <a:pt x="1186880" y="2003632"/>
                  <a:pt x="1154463" y="23085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/>
          </a:p>
        </p:txBody>
      </p:sp>
      <p:pic>
        <p:nvPicPr>
          <p:cNvPr id="25" name="图形 2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flipH="1">
            <a:off x="668858" y="5963722"/>
            <a:ext cx="100783" cy="120939"/>
          </a:xfrm>
          <a:prstGeom prst="rect">
            <a:avLst/>
          </a:prstGeom>
        </p:spPr>
      </p:pic>
      <p:sp>
        <p:nvSpPr>
          <p:cNvPr id="26" name="任意多边形: 形状 25"/>
          <p:cNvSpPr/>
          <p:nvPr>
            <p:custDataLst>
              <p:tags r:id="rId33"/>
            </p:custDataLst>
          </p:nvPr>
        </p:nvSpPr>
        <p:spPr>
          <a:xfrm flipH="1">
            <a:off x="0" y="630619"/>
            <a:ext cx="882862" cy="623808"/>
          </a:xfrm>
          <a:custGeom>
            <a:avLst/>
            <a:gdLst>
              <a:gd name="connsiteX0" fmla="*/ 2162269 w 2162269"/>
              <a:gd name="connsiteY0" fmla="*/ 0 h 1145855"/>
              <a:gd name="connsiteX1" fmla="*/ 2162269 w 2162269"/>
              <a:gd name="connsiteY1" fmla="*/ 602780 h 1145855"/>
              <a:gd name="connsiteX2" fmla="*/ 2018883 w 2162269"/>
              <a:gd name="connsiteY2" fmla="*/ 670032 h 1145855"/>
              <a:gd name="connsiteX3" fmla="*/ 0 w 2162269"/>
              <a:gd name="connsiteY3" fmla="*/ 1142300 h 1145855"/>
              <a:gd name="connsiteX4" fmla="*/ 1026756 w 2162269"/>
              <a:gd name="connsiteY4" fmla="*/ 859935 h 1145855"/>
              <a:gd name="connsiteX5" fmla="*/ 1719861 w 2162269"/>
              <a:gd name="connsiteY5" fmla="*/ 432100 h 1145855"/>
              <a:gd name="connsiteX6" fmla="*/ 2077406 w 2162269"/>
              <a:gd name="connsiteY6" fmla="*/ 88576 h 11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269" h="1145855">
                <a:moveTo>
                  <a:pt x="2162269" y="0"/>
                </a:moveTo>
                <a:lnTo>
                  <a:pt x="2162269" y="602780"/>
                </a:lnTo>
                <a:lnTo>
                  <a:pt x="2018883" y="670032"/>
                </a:lnTo>
                <a:cubicBezTo>
                  <a:pt x="1288606" y="992489"/>
                  <a:pt x="443311" y="1173951"/>
                  <a:pt x="0" y="1142300"/>
                </a:cubicBezTo>
                <a:cubicBezTo>
                  <a:pt x="0" y="1142300"/>
                  <a:pt x="444932" y="1090949"/>
                  <a:pt x="1026756" y="859935"/>
                </a:cubicBezTo>
                <a:cubicBezTo>
                  <a:pt x="1257899" y="768137"/>
                  <a:pt x="1326473" y="402940"/>
                  <a:pt x="1719861" y="432100"/>
                </a:cubicBezTo>
                <a:cubicBezTo>
                  <a:pt x="1864244" y="442784"/>
                  <a:pt x="1928417" y="266311"/>
                  <a:pt x="2077406" y="88576"/>
                </a:cubicBezTo>
                <a:close/>
              </a:path>
            </a:pathLst>
          </a:custGeom>
          <a:gradFill flip="none" rotWithShape="1">
            <a:gsLst>
              <a:gs pos="1282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27" name="任意多边形: 形状 26"/>
          <p:cNvSpPr/>
          <p:nvPr>
            <p:custDataLst>
              <p:tags r:id="rId34"/>
            </p:custDataLst>
          </p:nvPr>
        </p:nvSpPr>
        <p:spPr>
          <a:xfrm flipH="1">
            <a:off x="0" y="1"/>
            <a:ext cx="1564954" cy="904116"/>
          </a:xfrm>
          <a:custGeom>
            <a:avLst/>
            <a:gdLst>
              <a:gd name="connsiteX0" fmla="*/ 3826861 w 4393749"/>
              <a:gd name="connsiteY0" fmla="*/ 0 h 1903791"/>
              <a:gd name="connsiteX1" fmla="*/ 4393749 w 4393749"/>
              <a:gd name="connsiteY1" fmla="*/ 0 h 1903791"/>
              <a:gd name="connsiteX2" fmla="*/ 4393749 w 4393749"/>
              <a:gd name="connsiteY2" fmla="*/ 1011597 h 1903791"/>
              <a:gd name="connsiteX3" fmla="*/ 4277430 w 4393749"/>
              <a:gd name="connsiteY3" fmla="*/ 1070572 h 1903791"/>
              <a:gd name="connsiteX4" fmla="*/ 0 w 4393749"/>
              <a:gd name="connsiteY4" fmla="*/ 1897940 h 1903791"/>
              <a:gd name="connsiteX5" fmla="*/ 1924361 w 4393749"/>
              <a:gd name="connsiteY5" fmla="*/ 1081361 h 1903791"/>
              <a:gd name="connsiteX6" fmla="*/ 2780679 w 4393749"/>
              <a:gd name="connsiteY6" fmla="*/ 828349 h 1903791"/>
              <a:gd name="connsiteX7" fmla="*/ 3576615 w 4393749"/>
              <a:gd name="connsiteY7" fmla="*/ 605851 h 1903791"/>
              <a:gd name="connsiteX8" fmla="*/ 3796855 w 4393749"/>
              <a:gd name="connsiteY8" fmla="*/ 50259 h 19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3749" h="1903791">
                <a:moveTo>
                  <a:pt x="3826861" y="0"/>
                </a:moveTo>
                <a:lnTo>
                  <a:pt x="4393749" y="0"/>
                </a:lnTo>
                <a:lnTo>
                  <a:pt x="4393749" y="1011597"/>
                </a:lnTo>
                <a:lnTo>
                  <a:pt x="4277430" y="1070572"/>
                </a:lnTo>
                <a:cubicBezTo>
                  <a:pt x="3009856" y="1684716"/>
                  <a:pt x="996202" y="1947368"/>
                  <a:pt x="0" y="1897940"/>
                </a:cubicBezTo>
                <a:cubicBezTo>
                  <a:pt x="1560713" y="1624092"/>
                  <a:pt x="1400016" y="1530035"/>
                  <a:pt x="1924361" y="1081361"/>
                </a:cubicBezTo>
                <a:cubicBezTo>
                  <a:pt x="2370131" y="699973"/>
                  <a:pt x="2782743" y="783127"/>
                  <a:pt x="2780679" y="828349"/>
                </a:cubicBezTo>
                <a:cubicBezTo>
                  <a:pt x="2978082" y="569274"/>
                  <a:pt x="3259995" y="520310"/>
                  <a:pt x="3576615" y="605851"/>
                </a:cubicBezTo>
                <a:cubicBezTo>
                  <a:pt x="3628675" y="432736"/>
                  <a:pt x="3699556" y="230898"/>
                  <a:pt x="3796855" y="50259"/>
                </a:cubicBez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1000">
                <a:schemeClr val="bg2">
                  <a:alpha val="2000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pic>
        <p:nvPicPr>
          <p:cNvPr id="28" name="图形 27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flipH="1">
            <a:off x="3069057" y="6370091"/>
            <a:ext cx="100783" cy="120939"/>
          </a:xfrm>
          <a:prstGeom prst="rect">
            <a:avLst/>
          </a:prstGeom>
        </p:spPr>
      </p:pic>
      <p:sp>
        <p:nvSpPr>
          <p:cNvPr id="46" name="任意多边形: 形状 45"/>
          <p:cNvSpPr/>
          <p:nvPr>
            <p:custDataLst>
              <p:tags r:id="rId36"/>
            </p:custDataLst>
          </p:nvPr>
        </p:nvSpPr>
        <p:spPr>
          <a:xfrm flipH="1">
            <a:off x="837720" y="3363987"/>
            <a:ext cx="1310895" cy="2239698"/>
          </a:xfrm>
          <a:custGeom>
            <a:avLst/>
            <a:gdLst>
              <a:gd name="connsiteX0" fmla="*/ 1297535 w 2061872"/>
              <a:gd name="connsiteY0" fmla="*/ 54848 h 2642072"/>
              <a:gd name="connsiteX1" fmla="*/ 2058232 w 2061872"/>
              <a:gd name="connsiteY1" fmla="*/ 320115 h 2642072"/>
              <a:gd name="connsiteX2" fmla="*/ 1754555 w 2061872"/>
              <a:gd name="connsiteY2" fmla="*/ 1224429 h 2642072"/>
              <a:gd name="connsiteX3" fmla="*/ 0 w 2061872"/>
              <a:gd name="connsiteY3" fmla="*/ 2599750 h 2642072"/>
              <a:gd name="connsiteX4" fmla="*/ 0 w 2061872"/>
              <a:gd name="connsiteY4" fmla="*/ 1004121 h 2642072"/>
              <a:gd name="connsiteX5" fmla="*/ 754631 w 2061872"/>
              <a:gd name="connsiteY5" fmla="*/ 901616 h 2642072"/>
              <a:gd name="connsiteX6" fmla="*/ 1297525 w 2061872"/>
              <a:gd name="connsiteY6" fmla="*/ 54848 h 264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1872" h="2642072">
                <a:moveTo>
                  <a:pt x="1297535" y="54848"/>
                </a:moveTo>
                <a:cubicBezTo>
                  <a:pt x="1705038" y="-138108"/>
                  <a:pt x="2104325" y="233264"/>
                  <a:pt x="2058232" y="320115"/>
                </a:cubicBezTo>
                <a:cubicBezTo>
                  <a:pt x="2012148" y="406976"/>
                  <a:pt x="1618720" y="187417"/>
                  <a:pt x="1754555" y="1224429"/>
                </a:cubicBezTo>
                <a:cubicBezTo>
                  <a:pt x="1890389" y="2261441"/>
                  <a:pt x="1205624" y="2803221"/>
                  <a:pt x="0" y="2599750"/>
                </a:cubicBezTo>
                <a:lnTo>
                  <a:pt x="0" y="1004121"/>
                </a:lnTo>
                <a:cubicBezTo>
                  <a:pt x="0" y="1004121"/>
                  <a:pt x="521608" y="1099543"/>
                  <a:pt x="754631" y="901616"/>
                </a:cubicBezTo>
                <a:cubicBezTo>
                  <a:pt x="987653" y="703689"/>
                  <a:pt x="890021" y="247803"/>
                  <a:pt x="1297525" y="5484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8" name="任意多边形: 形状 197"/>
          <p:cNvSpPr/>
          <p:nvPr>
            <p:custDataLst>
              <p:tags r:id="rId37"/>
            </p:custDataLst>
          </p:nvPr>
        </p:nvSpPr>
        <p:spPr>
          <a:xfrm flipH="1">
            <a:off x="1418984" y="3897669"/>
            <a:ext cx="58622" cy="107799"/>
          </a:xfrm>
          <a:custGeom>
            <a:avLst/>
            <a:gdLst>
              <a:gd name="connsiteX0" fmla="*/ 73083 w 92204"/>
              <a:gd name="connsiteY0" fmla="*/ 4392 h 127166"/>
              <a:gd name="connsiteX1" fmla="*/ 14157 w 92204"/>
              <a:gd name="connsiteY1" fmla="*/ 120873 h 127166"/>
              <a:gd name="connsiteX2" fmla="*/ 73083 w 92204"/>
              <a:gd name="connsiteY2" fmla="*/ 4392 h 12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04" h="127166">
                <a:moveTo>
                  <a:pt x="73083" y="4392"/>
                </a:moveTo>
                <a:cubicBezTo>
                  <a:pt x="18270" y="-23020"/>
                  <a:pt x="-22842" y="85443"/>
                  <a:pt x="14157" y="120873"/>
                </a:cubicBezTo>
                <a:cubicBezTo>
                  <a:pt x="51156" y="156304"/>
                  <a:pt x="127897" y="31803"/>
                  <a:pt x="73083" y="4392"/>
                </a:cubicBezTo>
                <a:close/>
              </a:path>
            </a:pathLst>
          </a:custGeom>
          <a:solidFill>
            <a:schemeClr val="accent2">
              <a:lumMod val="50000"/>
              <a:alpha val="4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9" name="任意多边形: 形状 198"/>
          <p:cNvSpPr/>
          <p:nvPr>
            <p:custDataLst>
              <p:tags r:id="rId38"/>
            </p:custDataLst>
          </p:nvPr>
        </p:nvSpPr>
        <p:spPr>
          <a:xfrm flipH="1">
            <a:off x="1180773" y="4042941"/>
            <a:ext cx="55197" cy="113711"/>
          </a:xfrm>
          <a:custGeom>
            <a:avLst/>
            <a:gdLst>
              <a:gd name="connsiteX0" fmla="*/ 52301 w 86818"/>
              <a:gd name="connsiteY0" fmla="*/ 488 h 134140"/>
              <a:gd name="connsiteX1" fmla="*/ 28954 w 86818"/>
              <a:gd name="connsiteY1" fmla="*/ 134114 h 134140"/>
              <a:gd name="connsiteX2" fmla="*/ 52301 w 86818"/>
              <a:gd name="connsiteY2" fmla="*/ 488 h 13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18" h="134140">
                <a:moveTo>
                  <a:pt x="52301" y="488"/>
                </a:moveTo>
                <a:cubicBezTo>
                  <a:pt x="-21983" y="-9326"/>
                  <a:pt x="-5008" y="131993"/>
                  <a:pt x="28954" y="134114"/>
                </a:cubicBezTo>
                <a:cubicBezTo>
                  <a:pt x="62915" y="136234"/>
                  <a:pt x="126586" y="10303"/>
                  <a:pt x="52301" y="488"/>
                </a:cubicBezTo>
                <a:close/>
              </a:path>
            </a:pathLst>
          </a:custGeom>
          <a:solidFill>
            <a:schemeClr val="accent2">
              <a:lumMod val="50000"/>
              <a:alpha val="4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0" name="任意多边形: 形状 199"/>
          <p:cNvSpPr/>
          <p:nvPr>
            <p:custDataLst>
              <p:tags r:id="rId39"/>
            </p:custDataLst>
          </p:nvPr>
        </p:nvSpPr>
        <p:spPr>
          <a:xfrm flipH="1">
            <a:off x="1255819" y="4609462"/>
            <a:ext cx="82521" cy="128775"/>
          </a:xfrm>
          <a:custGeom>
            <a:avLst/>
            <a:gdLst>
              <a:gd name="connsiteX0" fmla="*/ 98471 w 129795"/>
              <a:gd name="connsiteY0" fmla="*/ 2287 h 151910"/>
              <a:gd name="connsiteX1" fmla="*/ 21651 w 129795"/>
              <a:gd name="connsiteY1" fmla="*/ 149623 h 151910"/>
              <a:gd name="connsiteX2" fmla="*/ 98471 w 129795"/>
              <a:gd name="connsiteY2" fmla="*/ 2287 h 15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95" h="151910">
                <a:moveTo>
                  <a:pt x="98471" y="2287"/>
                </a:moveTo>
                <a:cubicBezTo>
                  <a:pt x="12517" y="-19995"/>
                  <a:pt x="-28230" y="127331"/>
                  <a:pt x="21651" y="149623"/>
                </a:cubicBezTo>
                <a:cubicBezTo>
                  <a:pt x="71533" y="171905"/>
                  <a:pt x="184434" y="24579"/>
                  <a:pt x="98471" y="2287"/>
                </a:cubicBezTo>
                <a:close/>
              </a:path>
            </a:pathLst>
          </a:custGeom>
          <a:solidFill>
            <a:schemeClr val="accent2">
              <a:lumMod val="50000"/>
              <a:alpha val="4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8" name="任意多边形: 形状 47"/>
          <p:cNvSpPr/>
          <p:nvPr>
            <p:custDataLst>
              <p:tags r:id="rId40"/>
            </p:custDataLst>
          </p:nvPr>
        </p:nvSpPr>
        <p:spPr>
          <a:xfrm flipH="1">
            <a:off x="1404795" y="1913328"/>
            <a:ext cx="1476932" cy="1474502"/>
          </a:xfrm>
          <a:custGeom>
            <a:avLst/>
            <a:gdLst>
              <a:gd name="connsiteX0" fmla="*/ 2280376 w 2323026"/>
              <a:gd name="connsiteY0" fmla="*/ 8415 h 1739404"/>
              <a:gd name="connsiteX1" fmla="*/ 1735479 w 2323026"/>
              <a:gd name="connsiteY1" fmla="*/ 166157 h 1739404"/>
              <a:gd name="connsiteX2" fmla="*/ 1164434 w 2323026"/>
              <a:gd name="connsiteY2" fmla="*/ 19107 h 1739404"/>
              <a:gd name="connsiteX3" fmla="*/ 587342 w 2323026"/>
              <a:gd name="connsiteY3" fmla="*/ 166048 h 1739404"/>
              <a:gd name="connsiteX4" fmla="*/ 42652 w 2323026"/>
              <a:gd name="connsiteY4" fmla="*/ 8415 h 1739404"/>
              <a:gd name="connsiteX5" fmla="*/ 151243 w 2323026"/>
              <a:gd name="connsiteY5" fmla="*/ 634274 h 1739404"/>
              <a:gd name="connsiteX6" fmla="*/ 9845 w 2323026"/>
              <a:gd name="connsiteY6" fmla="*/ 1016368 h 1739404"/>
              <a:gd name="connsiteX7" fmla="*/ 1143217 w 2323026"/>
              <a:gd name="connsiteY7" fmla="*/ 1739405 h 1739404"/>
              <a:gd name="connsiteX8" fmla="*/ 2276588 w 2323026"/>
              <a:gd name="connsiteY8" fmla="*/ 1016368 h 1739404"/>
              <a:gd name="connsiteX9" fmla="*/ 2158281 w 2323026"/>
              <a:gd name="connsiteY9" fmla="*/ 648418 h 1739404"/>
              <a:gd name="connsiteX10" fmla="*/ 2280386 w 2323026"/>
              <a:gd name="connsiteY10" fmla="*/ 8405 h 173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3026" h="1739404">
                <a:moveTo>
                  <a:pt x="2280376" y="8415"/>
                </a:moveTo>
                <a:cubicBezTo>
                  <a:pt x="2201465" y="-31040"/>
                  <a:pt x="1890795" y="76130"/>
                  <a:pt x="1735479" y="166157"/>
                </a:cubicBezTo>
                <a:cubicBezTo>
                  <a:pt x="1587660" y="77609"/>
                  <a:pt x="1400721" y="19107"/>
                  <a:pt x="1164434" y="19107"/>
                </a:cubicBezTo>
                <a:cubicBezTo>
                  <a:pt x="928146" y="19107"/>
                  <a:pt x="738889" y="77560"/>
                  <a:pt x="587342" y="166048"/>
                </a:cubicBezTo>
                <a:cubicBezTo>
                  <a:pt x="431957" y="76041"/>
                  <a:pt x="121523" y="-31021"/>
                  <a:pt x="42652" y="8415"/>
                </a:cubicBezTo>
                <a:cubicBezTo>
                  <a:pt x="-29008" y="44240"/>
                  <a:pt x="-21394" y="442847"/>
                  <a:pt x="151243" y="634274"/>
                </a:cubicBezTo>
                <a:cubicBezTo>
                  <a:pt x="41518" y="839234"/>
                  <a:pt x="9845" y="1016368"/>
                  <a:pt x="9845" y="1016368"/>
                </a:cubicBezTo>
                <a:lnTo>
                  <a:pt x="1143217" y="1739405"/>
                </a:lnTo>
                <a:lnTo>
                  <a:pt x="2276588" y="1016368"/>
                </a:lnTo>
                <a:cubicBezTo>
                  <a:pt x="2276588" y="1016368"/>
                  <a:pt x="2253497" y="847302"/>
                  <a:pt x="2158281" y="648418"/>
                </a:cubicBezTo>
                <a:cubicBezTo>
                  <a:pt x="2343968" y="463294"/>
                  <a:pt x="2353861" y="45148"/>
                  <a:pt x="2280386" y="8405"/>
                </a:cubicBezTo>
                <a:close/>
              </a:path>
            </a:pathLst>
          </a:custGeom>
          <a:solidFill>
            <a:schemeClr val="accent2"/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9" name="任意多边形: 形状 48"/>
          <p:cNvSpPr/>
          <p:nvPr>
            <p:custDataLst>
              <p:tags r:id="rId41"/>
            </p:custDataLst>
          </p:nvPr>
        </p:nvSpPr>
        <p:spPr>
          <a:xfrm flipH="1">
            <a:off x="1404847" y="1913353"/>
            <a:ext cx="1103478" cy="226929"/>
          </a:xfrm>
          <a:custGeom>
            <a:avLst/>
            <a:gdLst>
              <a:gd name="connsiteX0" fmla="*/ 1735281 w 1735632"/>
              <a:gd name="connsiteY0" fmla="*/ 194268 h 267698"/>
              <a:gd name="connsiteX1" fmla="*/ 1660257 w 1735632"/>
              <a:gd name="connsiteY1" fmla="*/ 69047 h 267698"/>
              <a:gd name="connsiteX2" fmla="*/ 1399201 w 1735632"/>
              <a:gd name="connsiteY2" fmla="*/ 130242 h 267698"/>
              <a:gd name="connsiteX3" fmla="*/ 1110912 w 1735632"/>
              <a:gd name="connsiteY3" fmla="*/ 262190 h 267698"/>
              <a:gd name="connsiteX4" fmla="*/ 567573 w 1735632"/>
              <a:gd name="connsiteY4" fmla="*/ 99822 h 267698"/>
              <a:gd name="connsiteX5" fmla="*/ 132481 w 1735632"/>
              <a:gd name="connsiteY5" fmla="*/ 154102 h 267698"/>
              <a:gd name="connsiteX6" fmla="*/ 0 w 1735632"/>
              <a:gd name="connsiteY6" fmla="*/ 165998 h 267698"/>
              <a:gd name="connsiteX7" fmla="*/ 577122 w 1735632"/>
              <a:gd name="connsiteY7" fmla="*/ 19037 h 267698"/>
              <a:gd name="connsiteX8" fmla="*/ 1148138 w 1735632"/>
              <a:gd name="connsiteY8" fmla="*/ 166166 h 267698"/>
              <a:gd name="connsiteX9" fmla="*/ 1693083 w 1735632"/>
              <a:gd name="connsiteY9" fmla="*/ 8424 h 267698"/>
              <a:gd name="connsiteX10" fmla="*/ 1735281 w 1735632"/>
              <a:gd name="connsiteY10" fmla="*/ 194268 h 2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632" h="267698">
                <a:moveTo>
                  <a:pt x="1735281" y="194268"/>
                </a:moveTo>
                <a:cubicBezTo>
                  <a:pt x="1733071" y="190875"/>
                  <a:pt x="1714379" y="80015"/>
                  <a:pt x="1660257" y="69047"/>
                </a:cubicBezTo>
                <a:cubicBezTo>
                  <a:pt x="1634936" y="63918"/>
                  <a:pt x="1557673" y="65506"/>
                  <a:pt x="1399201" y="130242"/>
                </a:cubicBezTo>
                <a:cubicBezTo>
                  <a:pt x="1240729" y="194978"/>
                  <a:pt x="1168210" y="291870"/>
                  <a:pt x="1110912" y="262190"/>
                </a:cubicBezTo>
                <a:cubicBezTo>
                  <a:pt x="1053603" y="232500"/>
                  <a:pt x="825147" y="102623"/>
                  <a:pt x="567573" y="99822"/>
                </a:cubicBezTo>
                <a:cubicBezTo>
                  <a:pt x="403755" y="97987"/>
                  <a:pt x="242314" y="124679"/>
                  <a:pt x="132481" y="154102"/>
                </a:cubicBezTo>
                <a:cubicBezTo>
                  <a:pt x="69668" y="170930"/>
                  <a:pt x="17696" y="166639"/>
                  <a:pt x="0" y="165998"/>
                </a:cubicBezTo>
                <a:cubicBezTo>
                  <a:pt x="151627" y="77530"/>
                  <a:pt x="340943" y="19037"/>
                  <a:pt x="577122" y="19037"/>
                </a:cubicBezTo>
                <a:cubicBezTo>
                  <a:pt x="813301" y="19037"/>
                  <a:pt x="1000328" y="77618"/>
                  <a:pt x="1148138" y="166166"/>
                </a:cubicBezTo>
                <a:cubicBezTo>
                  <a:pt x="1303502" y="76090"/>
                  <a:pt x="1614133" y="-31051"/>
                  <a:pt x="1693083" y="8424"/>
                </a:cubicBezTo>
                <a:cubicBezTo>
                  <a:pt x="1722290" y="23022"/>
                  <a:pt x="1738250" y="97819"/>
                  <a:pt x="1735281" y="19426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0" name="任意多边形: 形状 49"/>
          <p:cNvSpPr/>
          <p:nvPr>
            <p:custDataLst>
              <p:tags r:id="rId42"/>
            </p:custDataLst>
          </p:nvPr>
        </p:nvSpPr>
        <p:spPr>
          <a:xfrm flipH="1">
            <a:off x="2767936" y="2451038"/>
            <a:ext cx="107525" cy="355603"/>
          </a:xfrm>
          <a:custGeom>
            <a:avLst/>
            <a:gdLst>
              <a:gd name="connsiteX0" fmla="*/ 166955 w 169123"/>
              <a:gd name="connsiteY0" fmla="*/ 114637 h 419489"/>
              <a:gd name="connsiteX1" fmla="*/ 116728 w 169123"/>
              <a:gd name="connsiteY1" fmla="*/ 418147 h 419489"/>
              <a:gd name="connsiteX2" fmla="*/ 0 w 169123"/>
              <a:gd name="connsiteY2" fmla="*/ 382035 h 419489"/>
              <a:gd name="connsiteX3" fmla="*/ 141437 w 169123"/>
              <a:gd name="connsiteY3" fmla="*/ 0 h 419489"/>
              <a:gd name="connsiteX4" fmla="*/ 166965 w 169123"/>
              <a:gd name="connsiteY4" fmla="*/ 114637 h 41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23" h="419489">
                <a:moveTo>
                  <a:pt x="166955" y="114637"/>
                </a:moveTo>
                <a:cubicBezTo>
                  <a:pt x="155631" y="169815"/>
                  <a:pt x="134414" y="231375"/>
                  <a:pt x="116728" y="418147"/>
                </a:cubicBezTo>
                <a:cubicBezTo>
                  <a:pt x="114351" y="427823"/>
                  <a:pt x="0" y="382035"/>
                  <a:pt x="0" y="382035"/>
                </a:cubicBezTo>
                <a:cubicBezTo>
                  <a:pt x="0" y="382035"/>
                  <a:pt x="31663" y="204940"/>
                  <a:pt x="141437" y="0"/>
                </a:cubicBezTo>
                <a:cubicBezTo>
                  <a:pt x="141437" y="0"/>
                  <a:pt x="178279" y="59459"/>
                  <a:pt x="166965" y="11463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1" name="任意多边形: 形状 50"/>
          <p:cNvSpPr/>
          <p:nvPr>
            <p:custDataLst>
              <p:tags r:id="rId43"/>
            </p:custDataLst>
          </p:nvPr>
        </p:nvSpPr>
        <p:spPr>
          <a:xfrm flipH="1">
            <a:off x="827794" y="3358312"/>
            <a:ext cx="632606" cy="591892"/>
          </a:xfrm>
          <a:custGeom>
            <a:avLst/>
            <a:gdLst>
              <a:gd name="connsiteX0" fmla="*/ 972900 w 976530"/>
              <a:gd name="connsiteY0" fmla="*/ 320075 h 685260"/>
              <a:gd name="connsiteX1" fmla="*/ 649949 w 976530"/>
              <a:gd name="connsiteY1" fmla="*/ 679956 h 685260"/>
              <a:gd name="connsiteX2" fmla="*/ 360791 w 976530"/>
              <a:gd name="connsiteY2" fmla="*/ 490038 h 685260"/>
              <a:gd name="connsiteX3" fmla="*/ 111760 w 976530"/>
              <a:gd name="connsiteY3" fmla="*/ 410831 h 685260"/>
              <a:gd name="connsiteX4" fmla="*/ 12796 w 976530"/>
              <a:gd name="connsiteY4" fmla="*/ 208604 h 685260"/>
              <a:gd name="connsiteX5" fmla="*/ 12796 w 976530"/>
              <a:gd name="connsiteY5" fmla="*/ 208515 h 685260"/>
              <a:gd name="connsiteX6" fmla="*/ 212213 w 976530"/>
              <a:gd name="connsiteY6" fmla="*/ 54857 h 685260"/>
              <a:gd name="connsiteX7" fmla="*/ 972890 w 976530"/>
              <a:gd name="connsiteY7" fmla="*/ 320075 h 68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6530" h="685260">
                <a:moveTo>
                  <a:pt x="972900" y="320075"/>
                </a:moveTo>
                <a:cubicBezTo>
                  <a:pt x="937666" y="386468"/>
                  <a:pt x="699613" y="273892"/>
                  <a:pt x="649949" y="679956"/>
                </a:cubicBezTo>
                <a:cubicBezTo>
                  <a:pt x="447100" y="710800"/>
                  <a:pt x="400434" y="601854"/>
                  <a:pt x="360791" y="490038"/>
                </a:cubicBezTo>
                <a:cubicBezTo>
                  <a:pt x="321149" y="378311"/>
                  <a:pt x="206206" y="427807"/>
                  <a:pt x="111760" y="410831"/>
                </a:cubicBezTo>
                <a:cubicBezTo>
                  <a:pt x="17314" y="393856"/>
                  <a:pt x="-22684" y="318891"/>
                  <a:pt x="12796" y="208604"/>
                </a:cubicBezTo>
                <a:lnTo>
                  <a:pt x="12796" y="208515"/>
                </a:lnTo>
                <a:cubicBezTo>
                  <a:pt x="61780" y="148750"/>
                  <a:pt x="125628" y="95860"/>
                  <a:pt x="212213" y="54857"/>
                </a:cubicBezTo>
                <a:cubicBezTo>
                  <a:pt x="619716" y="-138109"/>
                  <a:pt x="1018984" y="233224"/>
                  <a:pt x="972890" y="32007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2" name="任意多边形: 形状 51"/>
          <p:cNvSpPr/>
          <p:nvPr>
            <p:custDataLst>
              <p:tags r:id="rId44"/>
            </p:custDataLst>
          </p:nvPr>
        </p:nvSpPr>
        <p:spPr>
          <a:xfrm flipH="1">
            <a:off x="1022012" y="4151456"/>
            <a:ext cx="1126623" cy="1450659"/>
          </a:xfrm>
          <a:custGeom>
            <a:avLst/>
            <a:gdLst>
              <a:gd name="connsiteX0" fmla="*/ 0 w 1772035"/>
              <a:gd name="connsiteY0" fmla="*/ 1661292 h 1711277"/>
              <a:gd name="connsiteX1" fmla="*/ 0 w 1772035"/>
              <a:gd name="connsiteY1" fmla="*/ 65634 h 1711277"/>
              <a:gd name="connsiteX2" fmla="*/ 868834 w 1772035"/>
              <a:gd name="connsiteY2" fmla="*/ 448685 h 1711277"/>
              <a:gd name="connsiteX3" fmla="*/ 1348501 w 1772035"/>
              <a:gd name="connsiteY3" fmla="*/ 860469 h 1711277"/>
              <a:gd name="connsiteX4" fmla="*/ 1728327 w 1772035"/>
              <a:gd name="connsiteY4" fmla="*/ 0 h 1711277"/>
              <a:gd name="connsiteX5" fmla="*/ 1754564 w 1772035"/>
              <a:gd name="connsiteY5" fmla="*/ 285932 h 1711277"/>
              <a:gd name="connsiteX6" fmla="*/ 10 w 1772035"/>
              <a:gd name="connsiteY6" fmla="*/ 1661282 h 17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035" h="1711277">
                <a:moveTo>
                  <a:pt x="0" y="1661292"/>
                </a:moveTo>
                <a:lnTo>
                  <a:pt x="0" y="65634"/>
                </a:lnTo>
                <a:cubicBezTo>
                  <a:pt x="0" y="65634"/>
                  <a:pt x="823776" y="309467"/>
                  <a:pt x="868834" y="448685"/>
                </a:cubicBezTo>
                <a:cubicBezTo>
                  <a:pt x="897311" y="536670"/>
                  <a:pt x="1021644" y="934793"/>
                  <a:pt x="1348501" y="860469"/>
                </a:cubicBezTo>
                <a:cubicBezTo>
                  <a:pt x="1675348" y="786146"/>
                  <a:pt x="1713472" y="259073"/>
                  <a:pt x="1728327" y="0"/>
                </a:cubicBezTo>
                <a:cubicBezTo>
                  <a:pt x="1731888" y="82777"/>
                  <a:pt x="1740292" y="177430"/>
                  <a:pt x="1754564" y="285932"/>
                </a:cubicBezTo>
                <a:cubicBezTo>
                  <a:pt x="1890399" y="1322944"/>
                  <a:pt x="1227462" y="1889008"/>
                  <a:pt x="10" y="1661282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3" name="任意多边形: 形状 52"/>
          <p:cNvSpPr/>
          <p:nvPr>
            <p:custDataLst>
              <p:tags r:id="rId45"/>
            </p:custDataLst>
          </p:nvPr>
        </p:nvSpPr>
        <p:spPr>
          <a:xfrm flipH="1">
            <a:off x="1310630" y="3261419"/>
            <a:ext cx="1681219" cy="3040047"/>
          </a:xfrm>
          <a:custGeom>
            <a:avLst/>
            <a:gdLst>
              <a:gd name="connsiteX0" fmla="*/ 2639803 w 2644344"/>
              <a:gd name="connsiteY0" fmla="*/ 1358622 h 3586208"/>
              <a:gd name="connsiteX1" fmla="*/ 2017229 w 2644344"/>
              <a:gd name="connsiteY1" fmla="*/ 220791 h 3586208"/>
              <a:gd name="connsiteX2" fmla="*/ 2014507 w 2644344"/>
              <a:gd name="connsiteY2" fmla="*/ 27717 h 3586208"/>
              <a:gd name="connsiteX3" fmla="*/ 651240 w 2644344"/>
              <a:gd name="connsiteY3" fmla="*/ 0 h 3586208"/>
              <a:gd name="connsiteX4" fmla="*/ 647146 w 2644344"/>
              <a:gd name="connsiteY4" fmla="*/ 208669 h 3586208"/>
              <a:gd name="connsiteX5" fmla="*/ 4914 w 2644344"/>
              <a:gd name="connsiteY5" fmla="*/ 1358030 h 3586208"/>
              <a:gd name="connsiteX6" fmla="*/ 242622 w 2644344"/>
              <a:gd name="connsiteY6" fmla="*/ 1512970 h 3586208"/>
              <a:gd name="connsiteX7" fmla="*/ 425714 w 2644344"/>
              <a:gd name="connsiteY7" fmla="*/ 1337572 h 3586208"/>
              <a:gd name="connsiteX8" fmla="*/ 381001 w 2644344"/>
              <a:gd name="connsiteY8" fmla="*/ 2062404 h 3586208"/>
              <a:gd name="connsiteX9" fmla="*/ 637894 w 2644344"/>
              <a:gd name="connsiteY9" fmla="*/ 3473008 h 3586208"/>
              <a:gd name="connsiteX10" fmla="*/ 1063912 w 2644344"/>
              <a:gd name="connsiteY10" fmla="*/ 3474961 h 3586208"/>
              <a:gd name="connsiteX11" fmla="*/ 1326289 w 2644344"/>
              <a:gd name="connsiteY11" fmla="*/ 2793835 h 3586208"/>
              <a:gd name="connsiteX12" fmla="*/ 1596350 w 2644344"/>
              <a:gd name="connsiteY12" fmla="*/ 3474961 h 3586208"/>
              <a:gd name="connsiteX13" fmla="*/ 2010512 w 2644344"/>
              <a:gd name="connsiteY13" fmla="*/ 3473008 h 3586208"/>
              <a:gd name="connsiteX14" fmla="*/ 2248102 w 2644344"/>
              <a:gd name="connsiteY14" fmla="*/ 2097875 h 3586208"/>
              <a:gd name="connsiteX15" fmla="*/ 2234312 w 2644344"/>
              <a:gd name="connsiteY15" fmla="*/ 1384652 h 3586208"/>
              <a:gd name="connsiteX16" fmla="*/ 2390811 w 2644344"/>
              <a:gd name="connsiteY16" fmla="*/ 1521493 h 3586208"/>
              <a:gd name="connsiteX17" fmla="*/ 2639794 w 2644344"/>
              <a:gd name="connsiteY17" fmla="*/ 1358631 h 358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44344" h="3586208">
                <a:moveTo>
                  <a:pt x="2639803" y="1358622"/>
                </a:moveTo>
                <a:cubicBezTo>
                  <a:pt x="2614335" y="1271307"/>
                  <a:pt x="2246750" y="462287"/>
                  <a:pt x="2017229" y="220791"/>
                </a:cubicBezTo>
                <a:cubicBezTo>
                  <a:pt x="2015464" y="160524"/>
                  <a:pt x="2014507" y="96379"/>
                  <a:pt x="2014507" y="27717"/>
                </a:cubicBezTo>
                <a:lnTo>
                  <a:pt x="651240" y="0"/>
                </a:lnTo>
                <a:cubicBezTo>
                  <a:pt x="651240" y="73298"/>
                  <a:pt x="649780" y="142650"/>
                  <a:pt x="647146" y="208669"/>
                </a:cubicBezTo>
                <a:cubicBezTo>
                  <a:pt x="420091" y="437618"/>
                  <a:pt x="30826" y="1269196"/>
                  <a:pt x="4914" y="1358030"/>
                </a:cubicBezTo>
                <a:cubicBezTo>
                  <a:pt x="-24796" y="1459903"/>
                  <a:pt x="83439" y="1597858"/>
                  <a:pt x="242622" y="1512970"/>
                </a:cubicBezTo>
                <a:cubicBezTo>
                  <a:pt x="308393" y="1477895"/>
                  <a:pt x="425714" y="1337572"/>
                  <a:pt x="425714" y="1337572"/>
                </a:cubicBezTo>
                <a:cubicBezTo>
                  <a:pt x="425714" y="1337572"/>
                  <a:pt x="381001" y="1498066"/>
                  <a:pt x="381001" y="2062404"/>
                </a:cubicBezTo>
                <a:cubicBezTo>
                  <a:pt x="381001" y="2626742"/>
                  <a:pt x="616677" y="3320198"/>
                  <a:pt x="637894" y="3473008"/>
                </a:cubicBezTo>
                <a:cubicBezTo>
                  <a:pt x="659121" y="3625818"/>
                  <a:pt x="1010854" y="3621409"/>
                  <a:pt x="1063912" y="3474961"/>
                </a:cubicBezTo>
                <a:cubicBezTo>
                  <a:pt x="1116969" y="3328513"/>
                  <a:pt x="1013261" y="2793835"/>
                  <a:pt x="1326289" y="2793835"/>
                </a:cubicBezTo>
                <a:cubicBezTo>
                  <a:pt x="1639317" y="2793835"/>
                  <a:pt x="1543283" y="3328513"/>
                  <a:pt x="1596350" y="3474961"/>
                </a:cubicBezTo>
                <a:cubicBezTo>
                  <a:pt x="1649408" y="3621409"/>
                  <a:pt x="1989285" y="3625818"/>
                  <a:pt x="2010512" y="3473008"/>
                </a:cubicBezTo>
                <a:cubicBezTo>
                  <a:pt x="2031739" y="3320198"/>
                  <a:pt x="2248102" y="2529544"/>
                  <a:pt x="2248102" y="2097875"/>
                </a:cubicBezTo>
                <a:cubicBezTo>
                  <a:pt x="2248102" y="1666205"/>
                  <a:pt x="2234312" y="1384652"/>
                  <a:pt x="2234312" y="1384652"/>
                </a:cubicBezTo>
                <a:cubicBezTo>
                  <a:pt x="2234312" y="1384652"/>
                  <a:pt x="2328383" y="1488202"/>
                  <a:pt x="2390811" y="1521493"/>
                </a:cubicBezTo>
                <a:cubicBezTo>
                  <a:pt x="2549993" y="1606390"/>
                  <a:pt x="2669503" y="1460514"/>
                  <a:pt x="2639794" y="1358631"/>
                </a:cubicBezTo>
                <a:close/>
              </a:path>
            </a:pathLst>
          </a:custGeom>
          <a:solidFill>
            <a:schemeClr val="accent2"/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4" name="任意多边形: 形状 53"/>
          <p:cNvSpPr/>
          <p:nvPr>
            <p:custDataLst>
              <p:tags r:id="rId46"/>
            </p:custDataLst>
          </p:nvPr>
        </p:nvSpPr>
        <p:spPr>
          <a:xfrm flipH="1">
            <a:off x="1514723" y="3261378"/>
            <a:ext cx="1174358" cy="596966"/>
          </a:xfrm>
          <a:custGeom>
            <a:avLst/>
            <a:gdLst>
              <a:gd name="connsiteX0" fmla="*/ 1847117 w 1847116"/>
              <a:gd name="connsiteY0" fmla="*/ 691522 h 704214"/>
              <a:gd name="connsiteX1" fmla="*/ 881598 w 1847116"/>
              <a:gd name="connsiteY1" fmla="*/ 669141 h 704214"/>
              <a:gd name="connsiteX2" fmla="*/ 0 w 1847116"/>
              <a:gd name="connsiteY2" fmla="*/ 440340 h 704214"/>
              <a:gd name="connsiteX3" fmla="*/ 170969 w 1847116"/>
              <a:gd name="connsiteY3" fmla="*/ 208679 h 704214"/>
              <a:gd name="connsiteX4" fmla="*/ 175043 w 1847116"/>
              <a:gd name="connsiteY4" fmla="*/ 0 h 704214"/>
              <a:gd name="connsiteX5" fmla="*/ 1538310 w 1847116"/>
              <a:gd name="connsiteY5" fmla="*/ 27767 h 704214"/>
              <a:gd name="connsiteX6" fmla="*/ 1541033 w 1847116"/>
              <a:gd name="connsiteY6" fmla="*/ 220821 h 704214"/>
              <a:gd name="connsiteX7" fmla="*/ 1847117 w 1847116"/>
              <a:gd name="connsiteY7" fmla="*/ 691512 h 70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116" h="704214">
                <a:moveTo>
                  <a:pt x="1847117" y="691522"/>
                </a:moveTo>
                <a:cubicBezTo>
                  <a:pt x="1844986" y="692400"/>
                  <a:pt x="1345187" y="730987"/>
                  <a:pt x="881598" y="669141"/>
                </a:cubicBezTo>
                <a:cubicBezTo>
                  <a:pt x="402305" y="605194"/>
                  <a:pt x="4054" y="442106"/>
                  <a:pt x="0" y="440340"/>
                </a:cubicBezTo>
                <a:cubicBezTo>
                  <a:pt x="58147" y="342255"/>
                  <a:pt x="118168" y="261914"/>
                  <a:pt x="170969" y="208679"/>
                </a:cubicBezTo>
                <a:cubicBezTo>
                  <a:pt x="173603" y="142710"/>
                  <a:pt x="175043" y="73357"/>
                  <a:pt x="175043" y="0"/>
                </a:cubicBezTo>
                <a:lnTo>
                  <a:pt x="1538310" y="27767"/>
                </a:lnTo>
                <a:cubicBezTo>
                  <a:pt x="1538310" y="96448"/>
                  <a:pt x="1539248" y="160543"/>
                  <a:pt x="1541033" y="220821"/>
                </a:cubicBezTo>
                <a:cubicBezTo>
                  <a:pt x="1608699" y="292048"/>
                  <a:pt x="1738565" y="467633"/>
                  <a:pt x="1847117" y="691512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5" name="任意多边形: 形状 54"/>
          <p:cNvSpPr/>
          <p:nvPr>
            <p:custDataLst>
              <p:tags r:id="rId47"/>
            </p:custDataLst>
          </p:nvPr>
        </p:nvSpPr>
        <p:spPr>
          <a:xfrm flipH="1">
            <a:off x="1783199" y="3862820"/>
            <a:ext cx="724017" cy="1501027"/>
          </a:xfrm>
          <a:custGeom>
            <a:avLst/>
            <a:gdLst>
              <a:gd name="connsiteX0" fmla="*/ 551250 w 1138787"/>
              <a:gd name="connsiteY0" fmla="*/ 0 h 1770694"/>
              <a:gd name="connsiteX1" fmla="*/ 49665 w 1138787"/>
              <a:gd name="connsiteY1" fmla="*/ 1460455 h 1770694"/>
              <a:gd name="connsiteX2" fmla="*/ 1098089 w 1138787"/>
              <a:gd name="connsiteY2" fmla="*/ 1427826 h 1770694"/>
              <a:gd name="connsiteX3" fmla="*/ 551250 w 1138787"/>
              <a:gd name="connsiteY3" fmla="*/ 0 h 177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787" h="1770694">
                <a:moveTo>
                  <a:pt x="551250" y="0"/>
                </a:moveTo>
                <a:cubicBezTo>
                  <a:pt x="245610" y="0"/>
                  <a:pt x="-138142" y="1041441"/>
                  <a:pt x="49665" y="1460455"/>
                </a:cubicBezTo>
                <a:cubicBezTo>
                  <a:pt x="237472" y="1879470"/>
                  <a:pt x="925404" y="1879312"/>
                  <a:pt x="1098089" y="1427826"/>
                </a:cubicBezTo>
                <a:cubicBezTo>
                  <a:pt x="1270775" y="976340"/>
                  <a:pt x="856890" y="0"/>
                  <a:pt x="55125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6" name="任意多边形: 形状 55"/>
          <p:cNvSpPr/>
          <p:nvPr>
            <p:custDataLst>
              <p:tags r:id="rId48"/>
            </p:custDataLst>
          </p:nvPr>
        </p:nvSpPr>
        <p:spPr>
          <a:xfrm flipH="1">
            <a:off x="1752213" y="3417322"/>
            <a:ext cx="795351" cy="757346"/>
          </a:xfrm>
          <a:custGeom>
            <a:avLst/>
            <a:gdLst>
              <a:gd name="connsiteX0" fmla="*/ 681 w 1250987"/>
              <a:gd name="connsiteY0" fmla="*/ 0 h 893407"/>
              <a:gd name="connsiteX1" fmla="*/ 81909 w 1250987"/>
              <a:gd name="connsiteY1" fmla="*/ 390824 h 893407"/>
              <a:gd name="connsiteX2" fmla="*/ 205878 w 1250987"/>
              <a:gd name="connsiteY2" fmla="*/ 498329 h 893407"/>
              <a:gd name="connsiteX3" fmla="*/ 258186 w 1250987"/>
              <a:gd name="connsiteY3" fmla="*/ 640211 h 893407"/>
              <a:gd name="connsiteX4" fmla="*/ 453657 w 1250987"/>
              <a:gd name="connsiteY4" fmla="*/ 733611 h 893407"/>
              <a:gd name="connsiteX5" fmla="*/ 608676 w 1250987"/>
              <a:gd name="connsiteY5" fmla="*/ 890199 h 893407"/>
              <a:gd name="connsiteX6" fmla="*/ 852145 w 1250987"/>
              <a:gd name="connsiteY6" fmla="*/ 770571 h 893407"/>
              <a:gd name="connsiteX7" fmla="*/ 889292 w 1250987"/>
              <a:gd name="connsiteY7" fmla="*/ 655056 h 893407"/>
              <a:gd name="connsiteX8" fmla="*/ 974446 w 1250987"/>
              <a:gd name="connsiteY8" fmla="*/ 596198 h 893407"/>
              <a:gd name="connsiteX9" fmla="*/ 1097408 w 1250987"/>
              <a:gd name="connsiteY9" fmla="*/ 417229 h 893407"/>
              <a:gd name="connsiteX10" fmla="*/ 1219513 w 1250987"/>
              <a:gd name="connsiteY10" fmla="*/ 249998 h 893407"/>
              <a:gd name="connsiteX11" fmla="*/ 1250988 w 1250987"/>
              <a:gd name="connsiteY11" fmla="*/ 0 h 893407"/>
              <a:gd name="connsiteX12" fmla="*/ 681 w 1250987"/>
              <a:gd name="connsiteY12" fmla="*/ 0 h 89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0987" h="893407">
                <a:moveTo>
                  <a:pt x="681" y="0"/>
                </a:moveTo>
                <a:cubicBezTo>
                  <a:pt x="-1982" y="132027"/>
                  <a:pt x="-828" y="329215"/>
                  <a:pt x="81909" y="390824"/>
                </a:cubicBezTo>
                <a:cubicBezTo>
                  <a:pt x="118652" y="418186"/>
                  <a:pt x="179413" y="454189"/>
                  <a:pt x="205878" y="498329"/>
                </a:cubicBezTo>
                <a:cubicBezTo>
                  <a:pt x="238991" y="553596"/>
                  <a:pt x="235361" y="617070"/>
                  <a:pt x="258186" y="640211"/>
                </a:cubicBezTo>
                <a:cubicBezTo>
                  <a:pt x="299258" y="681836"/>
                  <a:pt x="403045" y="710145"/>
                  <a:pt x="453657" y="733611"/>
                </a:cubicBezTo>
                <a:cubicBezTo>
                  <a:pt x="504268" y="757087"/>
                  <a:pt x="516391" y="867187"/>
                  <a:pt x="608676" y="890199"/>
                </a:cubicBezTo>
                <a:cubicBezTo>
                  <a:pt x="700962" y="913211"/>
                  <a:pt x="824408" y="806100"/>
                  <a:pt x="852145" y="770571"/>
                </a:cubicBezTo>
                <a:cubicBezTo>
                  <a:pt x="869633" y="748160"/>
                  <a:pt x="861062" y="697510"/>
                  <a:pt x="889292" y="655056"/>
                </a:cubicBezTo>
                <a:cubicBezTo>
                  <a:pt x="905824" y="630189"/>
                  <a:pt x="957727" y="608124"/>
                  <a:pt x="974446" y="596198"/>
                </a:cubicBezTo>
                <a:cubicBezTo>
                  <a:pt x="1019731" y="563924"/>
                  <a:pt x="1095169" y="505244"/>
                  <a:pt x="1097408" y="417229"/>
                </a:cubicBezTo>
                <a:cubicBezTo>
                  <a:pt x="1099648" y="329215"/>
                  <a:pt x="1195543" y="276404"/>
                  <a:pt x="1219513" y="249998"/>
                </a:cubicBezTo>
                <a:cubicBezTo>
                  <a:pt x="1243491" y="223593"/>
                  <a:pt x="1250988" y="0"/>
                  <a:pt x="1250988" y="0"/>
                </a:cubicBezTo>
                <a:lnTo>
                  <a:pt x="68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7" name="任意多边形: 形状 56"/>
          <p:cNvSpPr/>
          <p:nvPr>
            <p:custDataLst>
              <p:tags r:id="rId49"/>
            </p:custDataLst>
          </p:nvPr>
        </p:nvSpPr>
        <p:spPr>
          <a:xfrm flipH="1">
            <a:off x="1752182" y="3417347"/>
            <a:ext cx="795685" cy="438064"/>
          </a:xfrm>
          <a:custGeom>
            <a:avLst/>
            <a:gdLst>
              <a:gd name="connsiteX0" fmla="*/ 1251511 w 1251511"/>
              <a:gd name="connsiteY0" fmla="*/ 0 h 516765"/>
              <a:gd name="connsiteX1" fmla="*/ 1220016 w 1251511"/>
              <a:gd name="connsiteY1" fmla="*/ 268956 h 516765"/>
              <a:gd name="connsiteX2" fmla="*/ 1097813 w 1251511"/>
              <a:gd name="connsiteY2" fmla="*/ 439038 h 516765"/>
              <a:gd name="connsiteX3" fmla="*/ 1061100 w 1251511"/>
              <a:gd name="connsiteY3" fmla="*/ 516765 h 516765"/>
              <a:gd name="connsiteX4" fmla="*/ 659525 w 1251511"/>
              <a:gd name="connsiteY4" fmla="*/ 485181 h 516765"/>
              <a:gd name="connsiteX5" fmla="*/ 46943 w 1251511"/>
              <a:gd name="connsiteY5" fmla="*/ 348696 h 516765"/>
              <a:gd name="connsiteX6" fmla="*/ 1155 w 1251511"/>
              <a:gd name="connsiteY6" fmla="*/ 0 h 516765"/>
              <a:gd name="connsiteX7" fmla="*/ 1251511 w 1251511"/>
              <a:gd name="connsiteY7" fmla="*/ 0 h 51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511" h="516765">
                <a:moveTo>
                  <a:pt x="1251511" y="0"/>
                </a:moveTo>
                <a:cubicBezTo>
                  <a:pt x="1251511" y="0"/>
                  <a:pt x="1243955" y="240509"/>
                  <a:pt x="1220016" y="268956"/>
                </a:cubicBezTo>
                <a:cubicBezTo>
                  <a:pt x="1195988" y="297394"/>
                  <a:pt x="1100102" y="344385"/>
                  <a:pt x="1097813" y="439038"/>
                </a:cubicBezTo>
                <a:cubicBezTo>
                  <a:pt x="1097221" y="463826"/>
                  <a:pt x="1071102" y="505668"/>
                  <a:pt x="1061100" y="516765"/>
                </a:cubicBezTo>
                <a:cubicBezTo>
                  <a:pt x="924674" y="513027"/>
                  <a:pt x="799778" y="503863"/>
                  <a:pt x="659525" y="485181"/>
                </a:cubicBezTo>
                <a:cubicBezTo>
                  <a:pt x="419272" y="453173"/>
                  <a:pt x="209853" y="399040"/>
                  <a:pt x="46943" y="348696"/>
                </a:cubicBezTo>
                <a:cubicBezTo>
                  <a:pt x="-6273" y="244958"/>
                  <a:pt x="-798" y="105691"/>
                  <a:pt x="1155" y="0"/>
                </a:cubicBezTo>
                <a:lnTo>
                  <a:pt x="125151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8" name="任意多边形: 形状 57"/>
          <p:cNvSpPr/>
          <p:nvPr>
            <p:custDataLst>
              <p:tags r:id="rId50"/>
            </p:custDataLst>
          </p:nvPr>
        </p:nvSpPr>
        <p:spPr>
          <a:xfrm flipH="1">
            <a:off x="1168496" y="2579419"/>
            <a:ext cx="1972801" cy="1058506"/>
          </a:xfrm>
          <a:custGeom>
            <a:avLst/>
            <a:gdLst>
              <a:gd name="connsiteX0" fmla="*/ 3102967 w 3102966"/>
              <a:gd name="connsiteY0" fmla="*/ 370961 h 1248672"/>
              <a:gd name="connsiteX1" fmla="*/ 2684850 w 3102966"/>
              <a:gd name="connsiteY1" fmla="*/ 230619 h 1248672"/>
              <a:gd name="connsiteX2" fmla="*/ 2096237 w 3102966"/>
              <a:gd name="connsiteY2" fmla="*/ 5902 h 1248672"/>
              <a:gd name="connsiteX3" fmla="*/ 1551479 w 3102966"/>
              <a:gd name="connsiteY3" fmla="*/ 742699 h 1248672"/>
              <a:gd name="connsiteX4" fmla="*/ 1006730 w 3102966"/>
              <a:gd name="connsiteY4" fmla="*/ 5902 h 1248672"/>
              <a:gd name="connsiteX5" fmla="*/ 418117 w 3102966"/>
              <a:gd name="connsiteY5" fmla="*/ 230619 h 1248672"/>
              <a:gd name="connsiteX6" fmla="*/ 0 w 3102966"/>
              <a:gd name="connsiteY6" fmla="*/ 370961 h 1248672"/>
              <a:gd name="connsiteX7" fmla="*/ 304920 w 3102966"/>
              <a:gd name="connsiteY7" fmla="*/ 583201 h 1248672"/>
              <a:gd name="connsiteX8" fmla="*/ 127342 w 3102966"/>
              <a:gd name="connsiteY8" fmla="*/ 678712 h 1248672"/>
              <a:gd name="connsiteX9" fmla="*/ 1551479 w 3102966"/>
              <a:gd name="connsiteY9" fmla="*/ 1248672 h 1248672"/>
              <a:gd name="connsiteX10" fmla="*/ 2975615 w 3102966"/>
              <a:gd name="connsiteY10" fmla="*/ 678712 h 1248672"/>
              <a:gd name="connsiteX11" fmla="*/ 2798037 w 3102966"/>
              <a:gd name="connsiteY11" fmla="*/ 583201 h 1248672"/>
              <a:gd name="connsiteX12" fmla="*/ 3102957 w 3102966"/>
              <a:gd name="connsiteY12" fmla="*/ 370961 h 124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2966" h="1248672">
                <a:moveTo>
                  <a:pt x="3102967" y="370961"/>
                </a:moveTo>
                <a:cubicBezTo>
                  <a:pt x="3013137" y="351904"/>
                  <a:pt x="2834888" y="341360"/>
                  <a:pt x="2684850" y="230619"/>
                </a:cubicBezTo>
                <a:cubicBezTo>
                  <a:pt x="2522926" y="111099"/>
                  <a:pt x="2309217" y="-30812"/>
                  <a:pt x="2096237" y="5902"/>
                </a:cubicBezTo>
                <a:cubicBezTo>
                  <a:pt x="1685903" y="76645"/>
                  <a:pt x="1551479" y="742699"/>
                  <a:pt x="1551479" y="742699"/>
                </a:cubicBezTo>
                <a:cubicBezTo>
                  <a:pt x="1551479" y="742699"/>
                  <a:pt x="1417064" y="76655"/>
                  <a:pt x="1006730" y="5902"/>
                </a:cubicBezTo>
                <a:cubicBezTo>
                  <a:pt x="793751" y="-30821"/>
                  <a:pt x="580031" y="111099"/>
                  <a:pt x="418117" y="230619"/>
                </a:cubicBezTo>
                <a:cubicBezTo>
                  <a:pt x="268079" y="341360"/>
                  <a:pt x="89830" y="351904"/>
                  <a:pt x="0" y="370961"/>
                </a:cubicBezTo>
                <a:cubicBezTo>
                  <a:pt x="0" y="370961"/>
                  <a:pt x="72164" y="570466"/>
                  <a:pt x="304920" y="583201"/>
                </a:cubicBezTo>
                <a:cubicBezTo>
                  <a:pt x="304920" y="583201"/>
                  <a:pt x="256814" y="668099"/>
                  <a:pt x="127342" y="678712"/>
                </a:cubicBezTo>
                <a:cubicBezTo>
                  <a:pt x="135835" y="820918"/>
                  <a:pt x="966851" y="1248672"/>
                  <a:pt x="1551479" y="1248672"/>
                </a:cubicBezTo>
                <a:cubicBezTo>
                  <a:pt x="2136107" y="1248672"/>
                  <a:pt x="2967133" y="820909"/>
                  <a:pt x="2975615" y="678712"/>
                </a:cubicBezTo>
                <a:cubicBezTo>
                  <a:pt x="2846143" y="668099"/>
                  <a:pt x="2798037" y="583201"/>
                  <a:pt x="2798037" y="583201"/>
                </a:cubicBezTo>
                <a:cubicBezTo>
                  <a:pt x="3030793" y="570466"/>
                  <a:pt x="3102957" y="370961"/>
                  <a:pt x="3102957" y="37096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6" name="任意多边形: 形状 195"/>
          <p:cNvSpPr/>
          <p:nvPr>
            <p:custDataLst>
              <p:tags r:id="rId51"/>
            </p:custDataLst>
          </p:nvPr>
        </p:nvSpPr>
        <p:spPr>
          <a:xfrm flipH="1">
            <a:off x="2617688" y="2043979"/>
            <a:ext cx="199216" cy="299186"/>
          </a:xfrm>
          <a:custGeom>
            <a:avLst/>
            <a:gdLst>
              <a:gd name="connsiteX0" fmla="*/ 17800 w 313341"/>
              <a:gd name="connsiteY0" fmla="*/ 1725 h 352936"/>
              <a:gd name="connsiteX1" fmla="*/ 19033 w 313341"/>
              <a:gd name="connsiteY1" fmla="*/ 192333 h 352936"/>
              <a:gd name="connsiteX2" fmla="*/ 136146 w 313341"/>
              <a:gd name="connsiteY2" fmla="*/ 350431 h 352936"/>
              <a:gd name="connsiteX3" fmla="*/ 313270 w 313341"/>
              <a:gd name="connsiteY3" fmla="*/ 141949 h 352936"/>
              <a:gd name="connsiteX4" fmla="*/ 17800 w 313341"/>
              <a:gd name="connsiteY4" fmla="*/ 1715 h 3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41" h="352936">
                <a:moveTo>
                  <a:pt x="17800" y="1725"/>
                </a:moveTo>
                <a:cubicBezTo>
                  <a:pt x="-6869" y="16531"/>
                  <a:pt x="-5370" y="103105"/>
                  <a:pt x="19033" y="192333"/>
                </a:cubicBezTo>
                <a:cubicBezTo>
                  <a:pt x="41986" y="276274"/>
                  <a:pt x="100695" y="369488"/>
                  <a:pt x="136146" y="350431"/>
                </a:cubicBezTo>
                <a:cubicBezTo>
                  <a:pt x="171596" y="331374"/>
                  <a:pt x="308131" y="213057"/>
                  <a:pt x="313270" y="141949"/>
                </a:cubicBezTo>
                <a:cubicBezTo>
                  <a:pt x="318409" y="70841"/>
                  <a:pt x="42479" y="-13090"/>
                  <a:pt x="17800" y="171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7" name="任意多边形: 形状 196"/>
          <p:cNvSpPr/>
          <p:nvPr>
            <p:custDataLst>
              <p:tags r:id="rId52"/>
            </p:custDataLst>
          </p:nvPr>
        </p:nvSpPr>
        <p:spPr>
          <a:xfrm flipH="1">
            <a:off x="1469621" y="2043987"/>
            <a:ext cx="199218" cy="299186"/>
          </a:xfrm>
          <a:custGeom>
            <a:avLst/>
            <a:gdLst>
              <a:gd name="connsiteX0" fmla="*/ 295541 w 313345"/>
              <a:gd name="connsiteY0" fmla="*/ 1715 h 352936"/>
              <a:gd name="connsiteX1" fmla="*/ 71 w 313345"/>
              <a:gd name="connsiteY1" fmla="*/ 141949 h 352936"/>
              <a:gd name="connsiteX2" fmla="*/ 177195 w 313345"/>
              <a:gd name="connsiteY2" fmla="*/ 350431 h 352936"/>
              <a:gd name="connsiteX3" fmla="*/ 294308 w 313345"/>
              <a:gd name="connsiteY3" fmla="*/ 192333 h 352936"/>
              <a:gd name="connsiteX4" fmla="*/ 295541 w 313345"/>
              <a:gd name="connsiteY4" fmla="*/ 1725 h 3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45" h="352936">
                <a:moveTo>
                  <a:pt x="295541" y="1715"/>
                </a:moveTo>
                <a:cubicBezTo>
                  <a:pt x="270862" y="-13090"/>
                  <a:pt x="-5068" y="70841"/>
                  <a:pt x="71" y="141949"/>
                </a:cubicBezTo>
                <a:cubicBezTo>
                  <a:pt x="5210" y="213057"/>
                  <a:pt x="141745" y="331374"/>
                  <a:pt x="177195" y="350431"/>
                </a:cubicBezTo>
                <a:cubicBezTo>
                  <a:pt x="212646" y="369487"/>
                  <a:pt x="271345" y="276275"/>
                  <a:pt x="294308" y="192333"/>
                </a:cubicBezTo>
                <a:cubicBezTo>
                  <a:pt x="318711" y="103105"/>
                  <a:pt x="320221" y="16531"/>
                  <a:pt x="295541" y="172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9" name="任意多边形: 形状 188"/>
          <p:cNvSpPr/>
          <p:nvPr>
            <p:custDataLst>
              <p:tags r:id="rId53"/>
            </p:custDataLst>
          </p:nvPr>
        </p:nvSpPr>
        <p:spPr>
          <a:xfrm flipH="1">
            <a:off x="2323826" y="4255983"/>
            <a:ext cx="40290" cy="87745"/>
          </a:xfrm>
          <a:custGeom>
            <a:avLst/>
            <a:gdLst>
              <a:gd name="connsiteX0" fmla="*/ 21883 w 63371"/>
              <a:gd name="connsiteY0" fmla="*/ 103510 h 103509"/>
              <a:gd name="connsiteX1" fmla="*/ 43682 w 63371"/>
              <a:gd name="connsiteY1" fmla="*/ 81711 h 103509"/>
              <a:gd name="connsiteX2" fmla="*/ 60263 w 63371"/>
              <a:gd name="connsiteY2" fmla="*/ 32569 h 103509"/>
              <a:gd name="connsiteX3" fmla="*/ 22613 w 63371"/>
              <a:gd name="connsiteY3" fmla="*/ 10563 h 103509"/>
              <a:gd name="connsiteX4" fmla="*/ 84 w 63371"/>
              <a:gd name="connsiteY4" fmla="*/ 81711 h 103509"/>
              <a:gd name="connsiteX5" fmla="*/ 21883 w 63371"/>
              <a:gd name="connsiteY5" fmla="*/ 103510 h 10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71" h="103509">
                <a:moveTo>
                  <a:pt x="21883" y="103510"/>
                </a:moveTo>
                <a:cubicBezTo>
                  <a:pt x="34677" y="103510"/>
                  <a:pt x="42459" y="93468"/>
                  <a:pt x="43682" y="81711"/>
                </a:cubicBezTo>
                <a:cubicBezTo>
                  <a:pt x="45497" y="64193"/>
                  <a:pt x="51475" y="47730"/>
                  <a:pt x="60263" y="32569"/>
                </a:cubicBezTo>
                <a:cubicBezTo>
                  <a:pt x="74369" y="8245"/>
                  <a:pt x="36699" y="-13731"/>
                  <a:pt x="22613" y="10563"/>
                </a:cubicBezTo>
                <a:cubicBezTo>
                  <a:pt x="9780" y="32698"/>
                  <a:pt x="2708" y="56351"/>
                  <a:pt x="84" y="81711"/>
                </a:cubicBezTo>
                <a:cubicBezTo>
                  <a:pt x="-1129" y="93439"/>
                  <a:pt x="10974" y="103510"/>
                  <a:pt x="21883" y="10351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0" name="任意多边形: 形状 189"/>
          <p:cNvSpPr/>
          <p:nvPr>
            <p:custDataLst>
              <p:tags r:id="rId54"/>
            </p:custDataLst>
          </p:nvPr>
        </p:nvSpPr>
        <p:spPr>
          <a:xfrm flipH="1">
            <a:off x="2368472" y="4638026"/>
            <a:ext cx="29379" cy="122033"/>
          </a:xfrm>
          <a:custGeom>
            <a:avLst/>
            <a:gdLst>
              <a:gd name="connsiteX0" fmla="*/ 43607 w 46209"/>
              <a:gd name="connsiteY0" fmla="*/ 122910 h 143957"/>
              <a:gd name="connsiteX1" fmla="*/ 46201 w 46209"/>
              <a:gd name="connsiteY1" fmla="*/ 21047 h 143957"/>
              <a:gd name="connsiteX2" fmla="*/ 2603 w 46209"/>
              <a:gd name="connsiteY2" fmla="*/ 21047 h 143957"/>
              <a:gd name="connsiteX3" fmla="*/ 9 w 46209"/>
              <a:gd name="connsiteY3" fmla="*/ 122910 h 143957"/>
              <a:gd name="connsiteX4" fmla="*/ 43607 w 46209"/>
              <a:gd name="connsiteY4" fmla="*/ 122910 h 14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09" h="143957">
                <a:moveTo>
                  <a:pt x="43607" y="122910"/>
                </a:moveTo>
                <a:cubicBezTo>
                  <a:pt x="44475" y="88959"/>
                  <a:pt x="45333" y="54998"/>
                  <a:pt x="46201" y="21047"/>
                </a:cubicBezTo>
                <a:cubicBezTo>
                  <a:pt x="46911" y="-7025"/>
                  <a:pt x="3313" y="-7006"/>
                  <a:pt x="2603" y="21047"/>
                </a:cubicBezTo>
                <a:cubicBezTo>
                  <a:pt x="1735" y="54998"/>
                  <a:pt x="877" y="88959"/>
                  <a:pt x="9" y="122910"/>
                </a:cubicBezTo>
                <a:cubicBezTo>
                  <a:pt x="-702" y="150983"/>
                  <a:pt x="42896" y="150963"/>
                  <a:pt x="43607" y="12291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1" name="任意多边形: 形状 190"/>
          <p:cNvSpPr/>
          <p:nvPr>
            <p:custDataLst>
              <p:tags r:id="rId55"/>
            </p:custDataLst>
          </p:nvPr>
        </p:nvSpPr>
        <p:spPr>
          <a:xfrm flipH="1">
            <a:off x="2010657" y="4562336"/>
            <a:ext cx="45551" cy="103794"/>
          </a:xfrm>
          <a:custGeom>
            <a:avLst/>
            <a:gdLst>
              <a:gd name="connsiteX0" fmla="*/ 40647 w 71646"/>
              <a:gd name="connsiteY0" fmla="*/ 11519 h 122441"/>
              <a:gd name="connsiteX1" fmla="*/ 2247 w 71646"/>
              <a:gd name="connsiteY1" fmla="*/ 33970 h 122441"/>
              <a:gd name="connsiteX2" fmla="*/ 27922 w 71646"/>
              <a:gd name="connsiteY2" fmla="*/ 106666 h 122441"/>
              <a:gd name="connsiteX3" fmla="*/ 70810 w 71646"/>
              <a:gd name="connsiteY3" fmla="*/ 94839 h 122441"/>
              <a:gd name="connsiteX4" fmla="*/ 40647 w 71646"/>
              <a:gd name="connsiteY4" fmla="*/ 11519 h 12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46" h="122441">
                <a:moveTo>
                  <a:pt x="40647" y="11519"/>
                </a:moveTo>
                <a:cubicBezTo>
                  <a:pt x="28741" y="-14472"/>
                  <a:pt x="-9609" y="8107"/>
                  <a:pt x="2247" y="33970"/>
                </a:cubicBezTo>
                <a:cubicBezTo>
                  <a:pt x="12989" y="57426"/>
                  <a:pt x="21343" y="81720"/>
                  <a:pt x="27922" y="106666"/>
                </a:cubicBezTo>
                <a:cubicBezTo>
                  <a:pt x="35212" y="134314"/>
                  <a:pt x="78129" y="122596"/>
                  <a:pt x="70810" y="94839"/>
                </a:cubicBezTo>
                <a:cubicBezTo>
                  <a:pt x="63245" y="66145"/>
                  <a:pt x="53006" y="38497"/>
                  <a:pt x="40647" y="115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2" name="任意多边形: 形状 191"/>
          <p:cNvSpPr/>
          <p:nvPr>
            <p:custDataLst>
              <p:tags r:id="rId56"/>
            </p:custDataLst>
          </p:nvPr>
        </p:nvSpPr>
        <p:spPr>
          <a:xfrm flipH="1">
            <a:off x="2308934" y="5051736"/>
            <a:ext cx="74228" cy="137330"/>
          </a:xfrm>
          <a:custGeom>
            <a:avLst/>
            <a:gdLst>
              <a:gd name="connsiteX0" fmla="*/ 109828 w 116750"/>
              <a:gd name="connsiteY0" fmla="*/ 124397 h 162002"/>
              <a:gd name="connsiteX1" fmla="*/ 43789 w 116750"/>
              <a:gd name="connsiteY1" fmla="*/ 15717 h 162002"/>
              <a:gd name="connsiteX2" fmla="*/ 901 w 116750"/>
              <a:gd name="connsiteY2" fmla="*/ 27544 h 162002"/>
              <a:gd name="connsiteX3" fmla="*/ 78382 w 116750"/>
              <a:gd name="connsiteY3" fmla="*/ 155852 h 162002"/>
              <a:gd name="connsiteX4" fmla="*/ 109828 w 116750"/>
              <a:gd name="connsiteY4" fmla="*/ 124406 h 16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50" h="162002">
                <a:moveTo>
                  <a:pt x="109828" y="124397"/>
                </a:moveTo>
                <a:cubicBezTo>
                  <a:pt x="77711" y="94460"/>
                  <a:pt x="55438" y="58062"/>
                  <a:pt x="43789" y="15717"/>
                </a:cubicBezTo>
                <a:cubicBezTo>
                  <a:pt x="36204" y="-11842"/>
                  <a:pt x="-6713" y="-144"/>
                  <a:pt x="901" y="27544"/>
                </a:cubicBezTo>
                <a:cubicBezTo>
                  <a:pt x="14494" y="76952"/>
                  <a:pt x="40879" y="120895"/>
                  <a:pt x="78382" y="155852"/>
                </a:cubicBezTo>
                <a:cubicBezTo>
                  <a:pt x="99303" y="175353"/>
                  <a:pt x="130828" y="143966"/>
                  <a:pt x="109828" y="12440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3" name="任意多边形: 形状 192"/>
          <p:cNvSpPr/>
          <p:nvPr>
            <p:custDataLst>
              <p:tags r:id="rId57"/>
            </p:custDataLst>
          </p:nvPr>
        </p:nvSpPr>
        <p:spPr>
          <a:xfrm flipH="1">
            <a:off x="1939239" y="4244839"/>
            <a:ext cx="42592" cy="98477"/>
          </a:xfrm>
          <a:custGeom>
            <a:avLst/>
            <a:gdLst>
              <a:gd name="connsiteX0" fmla="*/ 66608 w 66992"/>
              <a:gd name="connsiteY0" fmla="*/ 88268 h 116169"/>
              <a:gd name="connsiteX1" fmla="*/ 40942 w 66992"/>
              <a:gd name="connsiteY1" fmla="*/ 11311 h 116169"/>
              <a:gd name="connsiteX2" fmla="*/ 2532 w 66992"/>
              <a:gd name="connsiteY2" fmla="*/ 33761 h 116169"/>
              <a:gd name="connsiteX3" fmla="*/ 23720 w 66992"/>
              <a:gd name="connsiteY3" fmla="*/ 100095 h 116169"/>
              <a:gd name="connsiteX4" fmla="*/ 66608 w 66992"/>
              <a:gd name="connsiteY4" fmla="*/ 88268 h 11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" h="116169">
                <a:moveTo>
                  <a:pt x="66608" y="88268"/>
                </a:moveTo>
                <a:cubicBezTo>
                  <a:pt x="61922" y="61320"/>
                  <a:pt x="53075" y="35803"/>
                  <a:pt x="40942" y="11311"/>
                </a:cubicBezTo>
                <a:cubicBezTo>
                  <a:pt x="28237" y="-14335"/>
                  <a:pt x="-10143" y="8174"/>
                  <a:pt x="2532" y="33761"/>
                </a:cubicBezTo>
                <a:cubicBezTo>
                  <a:pt x="12958" y="54810"/>
                  <a:pt x="19695" y="76964"/>
                  <a:pt x="23720" y="100095"/>
                </a:cubicBezTo>
                <a:cubicBezTo>
                  <a:pt x="28612" y="128246"/>
                  <a:pt x="71480" y="116311"/>
                  <a:pt x="66608" y="8826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4" name="任意多边形: 形状 193"/>
          <p:cNvSpPr/>
          <p:nvPr>
            <p:custDataLst>
              <p:tags r:id="rId58"/>
            </p:custDataLst>
          </p:nvPr>
        </p:nvSpPr>
        <p:spPr>
          <a:xfrm flipH="1">
            <a:off x="1921522" y="4945040"/>
            <a:ext cx="53084" cy="165217"/>
          </a:xfrm>
          <a:custGeom>
            <a:avLst/>
            <a:gdLst>
              <a:gd name="connsiteX0" fmla="*/ 39008 w 83495"/>
              <a:gd name="connsiteY0" fmla="*/ 21470 h 194899"/>
              <a:gd name="connsiteX1" fmla="*/ 2887 w 83495"/>
              <a:gd name="connsiteY1" fmla="*/ 161417 h 194899"/>
              <a:gd name="connsiteX2" fmla="*/ 41296 w 83495"/>
              <a:gd name="connsiteY2" fmla="*/ 183867 h 194899"/>
              <a:gd name="connsiteX3" fmla="*/ 83494 w 83495"/>
              <a:gd name="connsiteY3" fmla="*/ 21480 h 194899"/>
              <a:gd name="connsiteX4" fmla="*/ 39018 w 83495"/>
              <a:gd name="connsiteY4" fmla="*/ 2148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5" h="194899">
                <a:moveTo>
                  <a:pt x="39008" y="21470"/>
                </a:moveTo>
                <a:cubicBezTo>
                  <a:pt x="38495" y="71183"/>
                  <a:pt x="26570" y="117701"/>
                  <a:pt x="2887" y="161417"/>
                </a:cubicBezTo>
                <a:cubicBezTo>
                  <a:pt x="-10755" y="186590"/>
                  <a:pt x="27635" y="209070"/>
                  <a:pt x="41296" y="183867"/>
                </a:cubicBezTo>
                <a:cubicBezTo>
                  <a:pt x="68639" y="133404"/>
                  <a:pt x="82892" y="78867"/>
                  <a:pt x="83494" y="21480"/>
                </a:cubicBezTo>
                <a:cubicBezTo>
                  <a:pt x="83790" y="-7145"/>
                  <a:pt x="39314" y="-7175"/>
                  <a:pt x="39018" y="2148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5" name="任意多边形: 形状 194"/>
          <p:cNvSpPr/>
          <p:nvPr>
            <p:custDataLst>
              <p:tags r:id="rId59"/>
            </p:custDataLst>
          </p:nvPr>
        </p:nvSpPr>
        <p:spPr>
          <a:xfrm flipH="1">
            <a:off x="2160989" y="4843611"/>
            <a:ext cx="33011" cy="92705"/>
          </a:xfrm>
          <a:custGeom>
            <a:avLst/>
            <a:gdLst>
              <a:gd name="connsiteX0" fmla="*/ 44584 w 51923"/>
              <a:gd name="connsiteY0" fmla="*/ 22243 h 109360"/>
              <a:gd name="connsiteX1" fmla="*/ 22341 w 51923"/>
              <a:gd name="connsiteY1" fmla="*/ 0 h 109360"/>
              <a:gd name="connsiteX2" fmla="*/ 99 w 51923"/>
              <a:gd name="connsiteY2" fmla="*/ 22243 h 109360"/>
              <a:gd name="connsiteX3" fmla="*/ 7339 w 51923"/>
              <a:gd name="connsiteY3" fmla="*/ 87117 h 109360"/>
              <a:gd name="connsiteX4" fmla="*/ 29582 w 51923"/>
              <a:gd name="connsiteY4" fmla="*/ 109360 h 109360"/>
              <a:gd name="connsiteX5" fmla="*/ 51824 w 51923"/>
              <a:gd name="connsiteY5" fmla="*/ 87117 h 109360"/>
              <a:gd name="connsiteX6" fmla="*/ 44584 w 51923"/>
              <a:gd name="connsiteY6" fmla="*/ 22243 h 10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23" h="109360">
                <a:moveTo>
                  <a:pt x="44584" y="22243"/>
                </a:moveTo>
                <a:cubicBezTo>
                  <a:pt x="43253" y="10308"/>
                  <a:pt x="35322" y="0"/>
                  <a:pt x="22341" y="0"/>
                </a:cubicBezTo>
                <a:cubicBezTo>
                  <a:pt x="11353" y="0"/>
                  <a:pt x="-1243" y="10229"/>
                  <a:pt x="99" y="22243"/>
                </a:cubicBezTo>
                <a:cubicBezTo>
                  <a:pt x="2515" y="43864"/>
                  <a:pt x="4922" y="65486"/>
                  <a:pt x="7339" y="87117"/>
                </a:cubicBezTo>
                <a:cubicBezTo>
                  <a:pt x="8670" y="99053"/>
                  <a:pt x="16611" y="109360"/>
                  <a:pt x="29582" y="109360"/>
                </a:cubicBezTo>
                <a:cubicBezTo>
                  <a:pt x="40570" y="109360"/>
                  <a:pt x="53166" y="99131"/>
                  <a:pt x="51824" y="87117"/>
                </a:cubicBezTo>
                <a:cubicBezTo>
                  <a:pt x="49408" y="65496"/>
                  <a:pt x="46991" y="43874"/>
                  <a:pt x="44584" y="2224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6" name="任意多边形: 形状 185"/>
          <p:cNvSpPr/>
          <p:nvPr>
            <p:custDataLst>
              <p:tags r:id="rId60"/>
            </p:custDataLst>
          </p:nvPr>
        </p:nvSpPr>
        <p:spPr>
          <a:xfrm flipH="1">
            <a:off x="2589908" y="4199424"/>
            <a:ext cx="153411" cy="477941"/>
          </a:xfrm>
          <a:custGeom>
            <a:avLst/>
            <a:gdLst>
              <a:gd name="connsiteX0" fmla="*/ 240697 w 241296"/>
              <a:gd name="connsiteY0" fmla="*/ 0 h 563805"/>
              <a:gd name="connsiteX1" fmla="*/ 34819 w 241296"/>
              <a:gd name="connsiteY1" fmla="*/ 231040 h 563805"/>
              <a:gd name="connsiteX2" fmla="*/ 0 w 241296"/>
              <a:gd name="connsiteY2" fmla="*/ 563805 h 563805"/>
              <a:gd name="connsiteX3" fmla="*/ 146596 w 241296"/>
              <a:gd name="connsiteY3" fmla="*/ 290588 h 563805"/>
              <a:gd name="connsiteX4" fmla="*/ 240697 w 241296"/>
              <a:gd name="connsiteY4" fmla="*/ 0 h 56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96" h="563805">
                <a:moveTo>
                  <a:pt x="240697" y="0"/>
                </a:moveTo>
                <a:lnTo>
                  <a:pt x="34819" y="231040"/>
                </a:lnTo>
                <a:cubicBezTo>
                  <a:pt x="2239" y="403558"/>
                  <a:pt x="0" y="563805"/>
                  <a:pt x="0" y="563805"/>
                </a:cubicBezTo>
                <a:cubicBezTo>
                  <a:pt x="0" y="563805"/>
                  <a:pt x="38420" y="475367"/>
                  <a:pt x="146596" y="290588"/>
                </a:cubicBezTo>
                <a:cubicBezTo>
                  <a:pt x="254772" y="105809"/>
                  <a:pt x="240697" y="0"/>
                  <a:pt x="24069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7" name="任意多边形: 形状 186"/>
          <p:cNvSpPr/>
          <p:nvPr>
            <p:custDataLst>
              <p:tags r:id="rId61"/>
            </p:custDataLst>
          </p:nvPr>
        </p:nvSpPr>
        <p:spPr>
          <a:xfrm flipH="1">
            <a:off x="2636364" y="5892499"/>
            <a:ext cx="401" cy="2307"/>
          </a:xfrm>
          <a:custGeom>
            <a:avLst/>
            <a:gdLst>
              <a:gd name="connsiteX0" fmla="*/ 0 w 631"/>
              <a:gd name="connsiteY0" fmla="*/ 0 h 2722"/>
              <a:gd name="connsiteX1" fmla="*/ 631 w 631"/>
              <a:gd name="connsiteY1" fmla="*/ 2723 h 2722"/>
              <a:gd name="connsiteX2" fmla="*/ 0 w 631"/>
              <a:gd name="connsiteY2" fmla="*/ 0 h 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" h="2722">
                <a:moveTo>
                  <a:pt x="0" y="0"/>
                </a:moveTo>
                <a:cubicBezTo>
                  <a:pt x="0" y="0"/>
                  <a:pt x="197" y="957"/>
                  <a:pt x="631" y="2723"/>
                </a:cubicBezTo>
                <a:cubicBezTo>
                  <a:pt x="247" y="1046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8" name="任意多边形: 形状 187"/>
          <p:cNvSpPr/>
          <p:nvPr>
            <p:custDataLst>
              <p:tags r:id="rId62"/>
            </p:custDataLst>
          </p:nvPr>
        </p:nvSpPr>
        <p:spPr>
          <a:xfrm flipH="1">
            <a:off x="1552952" y="4243306"/>
            <a:ext cx="1090650" cy="2058153"/>
          </a:xfrm>
          <a:custGeom>
            <a:avLst/>
            <a:gdLst>
              <a:gd name="connsiteX0" fmla="*/ 1686573 w 1715454"/>
              <a:gd name="connsiteY0" fmla="*/ 226345 h 2427910"/>
              <a:gd name="connsiteX1" fmla="*/ 1512290 w 1715454"/>
              <a:gd name="connsiteY1" fmla="*/ 0 h 2427910"/>
              <a:gd name="connsiteX2" fmla="*/ 1560948 w 1715454"/>
              <a:gd name="connsiteY2" fmla="*/ 234532 h 2427910"/>
              <a:gd name="connsiteX3" fmla="*/ 1591920 w 1715454"/>
              <a:gd name="connsiteY3" fmla="*/ 994440 h 2427910"/>
              <a:gd name="connsiteX4" fmla="*/ 1245493 w 1715454"/>
              <a:gd name="connsiteY4" fmla="*/ 2037843 h 2427910"/>
              <a:gd name="connsiteX5" fmla="*/ 748377 w 1715454"/>
              <a:gd name="connsiteY5" fmla="*/ 1467271 h 2427910"/>
              <a:gd name="connsiteX6" fmla="*/ 286889 w 1715454"/>
              <a:gd name="connsiteY6" fmla="*/ 2148989 h 2427910"/>
              <a:gd name="connsiteX7" fmla="*/ 0 w 1715454"/>
              <a:gd name="connsiteY7" fmla="*/ 1951791 h 2427910"/>
              <a:gd name="connsiteX8" fmla="*/ 90155 w 1715454"/>
              <a:gd name="connsiteY8" fmla="*/ 2314711 h 2427910"/>
              <a:gd name="connsiteX9" fmla="*/ 516203 w 1715454"/>
              <a:gd name="connsiteY9" fmla="*/ 2316664 h 2427910"/>
              <a:gd name="connsiteX10" fmla="*/ 778521 w 1715454"/>
              <a:gd name="connsiteY10" fmla="*/ 1635538 h 2427910"/>
              <a:gd name="connsiteX11" fmla="*/ 1048582 w 1715454"/>
              <a:gd name="connsiteY11" fmla="*/ 2316664 h 2427910"/>
              <a:gd name="connsiteX12" fmla="*/ 1462754 w 1715454"/>
              <a:gd name="connsiteY12" fmla="*/ 2314711 h 2427910"/>
              <a:gd name="connsiteX13" fmla="*/ 1715455 w 1715454"/>
              <a:gd name="connsiteY13" fmla="*/ 939567 h 2427910"/>
              <a:gd name="connsiteX14" fmla="*/ 1686573 w 1715454"/>
              <a:gd name="connsiteY14" fmla="*/ 226345 h 24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5454" h="2427910">
                <a:moveTo>
                  <a:pt x="1686573" y="226345"/>
                </a:moveTo>
                <a:lnTo>
                  <a:pt x="1512290" y="0"/>
                </a:lnTo>
                <a:cubicBezTo>
                  <a:pt x="1512290" y="0"/>
                  <a:pt x="1518297" y="71759"/>
                  <a:pt x="1560948" y="234532"/>
                </a:cubicBezTo>
                <a:cubicBezTo>
                  <a:pt x="1603609" y="397304"/>
                  <a:pt x="1610119" y="682102"/>
                  <a:pt x="1591920" y="994440"/>
                </a:cubicBezTo>
                <a:cubicBezTo>
                  <a:pt x="1573722" y="1306777"/>
                  <a:pt x="1527332" y="2063745"/>
                  <a:pt x="1245493" y="2037843"/>
                </a:cubicBezTo>
                <a:cubicBezTo>
                  <a:pt x="963655" y="2011951"/>
                  <a:pt x="1215902" y="1467271"/>
                  <a:pt x="748377" y="1467271"/>
                </a:cubicBezTo>
                <a:cubicBezTo>
                  <a:pt x="280852" y="1467271"/>
                  <a:pt x="512740" y="2112907"/>
                  <a:pt x="286889" y="2148989"/>
                </a:cubicBezTo>
                <a:cubicBezTo>
                  <a:pt x="75241" y="2182802"/>
                  <a:pt x="6392" y="1978118"/>
                  <a:pt x="0" y="1951791"/>
                </a:cubicBezTo>
                <a:cubicBezTo>
                  <a:pt x="6796" y="1981195"/>
                  <a:pt x="81347" y="2251424"/>
                  <a:pt x="90155" y="2314711"/>
                </a:cubicBezTo>
                <a:cubicBezTo>
                  <a:pt x="111382" y="2467521"/>
                  <a:pt x="463145" y="2463112"/>
                  <a:pt x="516203" y="2316664"/>
                </a:cubicBezTo>
                <a:cubicBezTo>
                  <a:pt x="569260" y="2170216"/>
                  <a:pt x="480289" y="1635538"/>
                  <a:pt x="778521" y="1635538"/>
                </a:cubicBezTo>
                <a:cubicBezTo>
                  <a:pt x="1076753" y="1635538"/>
                  <a:pt x="995525" y="2170216"/>
                  <a:pt x="1048582" y="2316664"/>
                </a:cubicBezTo>
                <a:cubicBezTo>
                  <a:pt x="1101640" y="2463112"/>
                  <a:pt x="1441527" y="2467521"/>
                  <a:pt x="1462754" y="2314711"/>
                </a:cubicBezTo>
                <a:cubicBezTo>
                  <a:pt x="1483981" y="2161900"/>
                  <a:pt x="1715455" y="1545186"/>
                  <a:pt x="1715455" y="939567"/>
                </a:cubicBezTo>
                <a:cubicBezTo>
                  <a:pt x="1715455" y="497767"/>
                  <a:pt x="1686573" y="226345"/>
                  <a:pt x="1686573" y="22634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7" name="任意多边形: 形状 166"/>
          <p:cNvSpPr/>
          <p:nvPr>
            <p:custDataLst>
              <p:tags r:id="rId63"/>
            </p:custDataLst>
          </p:nvPr>
        </p:nvSpPr>
        <p:spPr>
          <a:xfrm flipH="1">
            <a:off x="2696832" y="3651522"/>
            <a:ext cx="287296" cy="743755"/>
          </a:xfrm>
          <a:custGeom>
            <a:avLst/>
            <a:gdLst>
              <a:gd name="connsiteX0" fmla="*/ 85105 w 451880"/>
              <a:gd name="connsiteY0" fmla="*/ 779606 h 877375"/>
              <a:gd name="connsiteX1" fmla="*/ 273800 w 451880"/>
              <a:gd name="connsiteY1" fmla="*/ 421135 h 877375"/>
              <a:gd name="connsiteX2" fmla="*/ 451881 w 451880"/>
              <a:gd name="connsiteY2" fmla="*/ 0 h 877375"/>
              <a:gd name="connsiteX3" fmla="*/ 0 w 451880"/>
              <a:gd name="connsiteY3" fmla="*/ 877376 h 877375"/>
              <a:gd name="connsiteX4" fmla="*/ 85115 w 451880"/>
              <a:gd name="connsiteY4" fmla="*/ 779606 h 87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80" h="877375">
                <a:moveTo>
                  <a:pt x="85105" y="779606"/>
                </a:moveTo>
                <a:cubicBezTo>
                  <a:pt x="104862" y="749965"/>
                  <a:pt x="212318" y="561596"/>
                  <a:pt x="273800" y="421135"/>
                </a:cubicBezTo>
                <a:cubicBezTo>
                  <a:pt x="356370" y="232480"/>
                  <a:pt x="444473" y="22075"/>
                  <a:pt x="451881" y="0"/>
                </a:cubicBezTo>
                <a:cubicBezTo>
                  <a:pt x="340726" y="153402"/>
                  <a:pt x="103284" y="621795"/>
                  <a:pt x="0" y="877376"/>
                </a:cubicBezTo>
                <a:cubicBezTo>
                  <a:pt x="0" y="877376"/>
                  <a:pt x="35727" y="853693"/>
                  <a:pt x="85115" y="77960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8" name="任意多边形: 形状 167"/>
          <p:cNvSpPr/>
          <p:nvPr>
            <p:custDataLst>
              <p:tags r:id="rId64"/>
            </p:custDataLst>
          </p:nvPr>
        </p:nvSpPr>
        <p:spPr>
          <a:xfrm flipH="1">
            <a:off x="1949001" y="2457149"/>
            <a:ext cx="89426" cy="138000"/>
          </a:xfrm>
          <a:custGeom>
            <a:avLst/>
            <a:gdLst>
              <a:gd name="connsiteX0" fmla="*/ 104306 w 140656"/>
              <a:gd name="connsiteY0" fmla="*/ 7213 h 162792"/>
              <a:gd name="connsiteX1" fmla="*/ 4287 w 140656"/>
              <a:gd name="connsiteY1" fmla="*/ 131585 h 162792"/>
              <a:gd name="connsiteX2" fmla="*/ 41937 w 140656"/>
              <a:gd name="connsiteY2" fmla="*/ 153592 h 162792"/>
              <a:gd name="connsiteX3" fmla="*/ 135140 w 140656"/>
              <a:gd name="connsiteY3" fmla="*/ 38047 h 162792"/>
              <a:gd name="connsiteX4" fmla="*/ 104306 w 140656"/>
              <a:gd name="connsiteY4" fmla="*/ 7213 h 1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56" h="162792">
                <a:moveTo>
                  <a:pt x="104306" y="7213"/>
                </a:moveTo>
                <a:cubicBezTo>
                  <a:pt x="69782" y="47723"/>
                  <a:pt x="36512" y="89220"/>
                  <a:pt x="4287" y="131585"/>
                </a:cubicBezTo>
                <a:cubicBezTo>
                  <a:pt x="-12699" y="153917"/>
                  <a:pt x="25149" y="175657"/>
                  <a:pt x="41937" y="153592"/>
                </a:cubicBezTo>
                <a:cubicBezTo>
                  <a:pt x="71913" y="114196"/>
                  <a:pt x="103033" y="75727"/>
                  <a:pt x="135140" y="38047"/>
                </a:cubicBezTo>
                <a:cubicBezTo>
                  <a:pt x="153240" y="16800"/>
                  <a:pt x="122544" y="-14182"/>
                  <a:pt x="104306" y="721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9" name="任意多边形: 形状 168"/>
          <p:cNvSpPr/>
          <p:nvPr>
            <p:custDataLst>
              <p:tags r:id="rId65"/>
            </p:custDataLst>
          </p:nvPr>
        </p:nvSpPr>
        <p:spPr>
          <a:xfrm flipH="1">
            <a:off x="1846741" y="2435317"/>
            <a:ext cx="44941" cy="64016"/>
          </a:xfrm>
          <a:custGeom>
            <a:avLst/>
            <a:gdLst>
              <a:gd name="connsiteX0" fmla="*/ 64466 w 70686"/>
              <a:gd name="connsiteY0" fmla="*/ 6295 h 75517"/>
              <a:gd name="connsiteX1" fmla="*/ 33632 w 70686"/>
              <a:gd name="connsiteY1" fmla="*/ 6295 h 75517"/>
              <a:gd name="connsiteX2" fmla="*/ 6220 w 70686"/>
              <a:gd name="connsiteY2" fmla="*/ 38392 h 75517"/>
              <a:gd name="connsiteX3" fmla="*/ 6220 w 70686"/>
              <a:gd name="connsiteY3" fmla="*/ 69226 h 75517"/>
              <a:gd name="connsiteX4" fmla="*/ 37054 w 70686"/>
              <a:gd name="connsiteY4" fmla="*/ 69226 h 75517"/>
              <a:gd name="connsiteX5" fmla="*/ 64466 w 70686"/>
              <a:gd name="connsiteY5" fmla="*/ 37129 h 75517"/>
              <a:gd name="connsiteX6" fmla="*/ 64466 w 70686"/>
              <a:gd name="connsiteY6" fmla="*/ 6295 h 7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86" h="75517">
                <a:moveTo>
                  <a:pt x="64466" y="6295"/>
                </a:moveTo>
                <a:cubicBezTo>
                  <a:pt x="56328" y="-1182"/>
                  <a:pt x="41543" y="-2967"/>
                  <a:pt x="33632" y="6295"/>
                </a:cubicBezTo>
                <a:cubicBezTo>
                  <a:pt x="24498" y="16987"/>
                  <a:pt x="15354" y="27689"/>
                  <a:pt x="6220" y="38392"/>
                </a:cubicBezTo>
                <a:cubicBezTo>
                  <a:pt x="-1178" y="47052"/>
                  <a:pt x="-2923" y="60832"/>
                  <a:pt x="6220" y="69226"/>
                </a:cubicBezTo>
                <a:cubicBezTo>
                  <a:pt x="14358" y="76693"/>
                  <a:pt x="29144" y="78488"/>
                  <a:pt x="37054" y="69226"/>
                </a:cubicBezTo>
                <a:cubicBezTo>
                  <a:pt x="46188" y="58524"/>
                  <a:pt x="55332" y="47831"/>
                  <a:pt x="64466" y="37129"/>
                </a:cubicBezTo>
                <a:cubicBezTo>
                  <a:pt x="71864" y="28469"/>
                  <a:pt x="73610" y="14689"/>
                  <a:pt x="64466" y="629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0" name="任意多边形: 形状 169"/>
          <p:cNvSpPr/>
          <p:nvPr>
            <p:custDataLst>
              <p:tags r:id="rId66"/>
            </p:custDataLst>
          </p:nvPr>
        </p:nvSpPr>
        <p:spPr>
          <a:xfrm flipH="1">
            <a:off x="2301565" y="2457152"/>
            <a:ext cx="89429" cy="137993"/>
          </a:xfrm>
          <a:custGeom>
            <a:avLst/>
            <a:gdLst>
              <a:gd name="connsiteX0" fmla="*/ 36354 w 140661"/>
              <a:gd name="connsiteY0" fmla="*/ 7210 h 162784"/>
              <a:gd name="connsiteX1" fmla="*/ 5519 w 140661"/>
              <a:gd name="connsiteY1" fmla="*/ 38044 h 162784"/>
              <a:gd name="connsiteX2" fmla="*/ 98723 w 140661"/>
              <a:gd name="connsiteY2" fmla="*/ 153589 h 162784"/>
              <a:gd name="connsiteX3" fmla="*/ 136373 w 140661"/>
              <a:gd name="connsiteY3" fmla="*/ 131583 h 162784"/>
              <a:gd name="connsiteX4" fmla="*/ 36354 w 140661"/>
              <a:gd name="connsiteY4" fmla="*/ 7210 h 16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61" h="162784">
                <a:moveTo>
                  <a:pt x="36354" y="7210"/>
                </a:moveTo>
                <a:cubicBezTo>
                  <a:pt x="18125" y="-14175"/>
                  <a:pt x="-12591" y="16788"/>
                  <a:pt x="5519" y="38044"/>
                </a:cubicBezTo>
                <a:cubicBezTo>
                  <a:pt x="37626" y="75724"/>
                  <a:pt x="68756" y="114193"/>
                  <a:pt x="98723" y="153589"/>
                </a:cubicBezTo>
                <a:cubicBezTo>
                  <a:pt x="115491" y="175634"/>
                  <a:pt x="153368" y="153934"/>
                  <a:pt x="136373" y="131583"/>
                </a:cubicBezTo>
                <a:cubicBezTo>
                  <a:pt x="104148" y="89218"/>
                  <a:pt x="70867" y="47720"/>
                  <a:pt x="36354" y="721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1" name="任意多边形: 形状 170"/>
          <p:cNvSpPr/>
          <p:nvPr>
            <p:custDataLst>
              <p:tags r:id="rId67"/>
            </p:custDataLst>
          </p:nvPr>
        </p:nvSpPr>
        <p:spPr>
          <a:xfrm flipH="1">
            <a:off x="2448348" y="2435277"/>
            <a:ext cx="44870" cy="64098"/>
          </a:xfrm>
          <a:custGeom>
            <a:avLst/>
            <a:gdLst>
              <a:gd name="connsiteX0" fmla="*/ 64410 w 70574"/>
              <a:gd name="connsiteY0" fmla="*/ 69272 h 75613"/>
              <a:gd name="connsiteX1" fmla="*/ 64410 w 70574"/>
              <a:gd name="connsiteY1" fmla="*/ 38438 h 75613"/>
              <a:gd name="connsiteX2" fmla="*/ 36999 w 70574"/>
              <a:gd name="connsiteY2" fmla="*/ 6341 h 75613"/>
              <a:gd name="connsiteX3" fmla="*/ 6164 w 70574"/>
              <a:gd name="connsiteY3" fmla="*/ 6341 h 75613"/>
              <a:gd name="connsiteX4" fmla="*/ 6164 w 70574"/>
              <a:gd name="connsiteY4" fmla="*/ 37176 h 75613"/>
              <a:gd name="connsiteX5" fmla="*/ 33576 w 70574"/>
              <a:gd name="connsiteY5" fmla="*/ 69272 h 75613"/>
              <a:gd name="connsiteX6" fmla="*/ 64410 w 70574"/>
              <a:gd name="connsiteY6" fmla="*/ 69272 h 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74" h="75613">
                <a:moveTo>
                  <a:pt x="64410" y="69272"/>
                </a:moveTo>
                <a:cubicBezTo>
                  <a:pt x="72913" y="60010"/>
                  <a:pt x="72341" y="47730"/>
                  <a:pt x="64410" y="38438"/>
                </a:cubicBezTo>
                <a:cubicBezTo>
                  <a:pt x="55276" y="27736"/>
                  <a:pt x="46132" y="17044"/>
                  <a:pt x="36999" y="6341"/>
                </a:cubicBezTo>
                <a:cubicBezTo>
                  <a:pt x="29561" y="-2359"/>
                  <a:pt x="13710" y="-1865"/>
                  <a:pt x="6164" y="6341"/>
                </a:cubicBezTo>
                <a:cubicBezTo>
                  <a:pt x="-2338" y="15603"/>
                  <a:pt x="-1766" y="27884"/>
                  <a:pt x="6164" y="37176"/>
                </a:cubicBezTo>
                <a:cubicBezTo>
                  <a:pt x="15298" y="47878"/>
                  <a:pt x="24442" y="58570"/>
                  <a:pt x="33576" y="69272"/>
                </a:cubicBezTo>
                <a:cubicBezTo>
                  <a:pt x="41013" y="77972"/>
                  <a:pt x="56864" y="77479"/>
                  <a:pt x="64410" y="6927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2" name="任意多边形: 形状 171"/>
          <p:cNvSpPr/>
          <p:nvPr>
            <p:custDataLst>
              <p:tags r:id="rId68"/>
            </p:custDataLst>
          </p:nvPr>
        </p:nvSpPr>
        <p:spPr>
          <a:xfrm flipH="1">
            <a:off x="2310644" y="2202958"/>
            <a:ext cx="103166" cy="141096"/>
          </a:xfrm>
          <a:custGeom>
            <a:avLst/>
            <a:gdLst>
              <a:gd name="connsiteX0" fmla="*/ 120709 w 162266"/>
              <a:gd name="connsiteY0" fmla="*/ 156756 h 166445"/>
              <a:gd name="connsiteX1" fmla="*/ 158359 w 162266"/>
              <a:gd name="connsiteY1" fmla="*/ 134750 h 166445"/>
              <a:gd name="connsiteX2" fmla="*/ 38287 w 162266"/>
              <a:gd name="connsiteY2" fmla="*/ 5199 h 166445"/>
              <a:gd name="connsiteX3" fmla="*/ 7453 w 162266"/>
              <a:gd name="connsiteY3" fmla="*/ 36033 h 166445"/>
              <a:gd name="connsiteX4" fmla="*/ 120699 w 162266"/>
              <a:gd name="connsiteY4" fmla="*/ 156766 h 16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66" h="166445">
                <a:moveTo>
                  <a:pt x="120709" y="156756"/>
                </a:moveTo>
                <a:cubicBezTo>
                  <a:pt x="136639" y="179610"/>
                  <a:pt x="174457" y="157841"/>
                  <a:pt x="158359" y="134750"/>
                </a:cubicBezTo>
                <a:cubicBezTo>
                  <a:pt x="124388" y="86003"/>
                  <a:pt x="84568" y="42523"/>
                  <a:pt x="38287" y="5199"/>
                </a:cubicBezTo>
                <a:cubicBezTo>
                  <a:pt x="16646" y="-12260"/>
                  <a:pt x="-14396" y="18406"/>
                  <a:pt x="7453" y="36033"/>
                </a:cubicBezTo>
                <a:cubicBezTo>
                  <a:pt x="50755" y="70961"/>
                  <a:pt x="88878" y="111097"/>
                  <a:pt x="120699" y="15676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3" name="任意多边形: 形状 172"/>
          <p:cNvSpPr/>
          <p:nvPr>
            <p:custDataLst>
              <p:tags r:id="rId69"/>
            </p:custDataLst>
          </p:nvPr>
        </p:nvSpPr>
        <p:spPr>
          <a:xfrm flipH="1">
            <a:off x="2239878" y="2093937"/>
            <a:ext cx="48098" cy="113216"/>
          </a:xfrm>
          <a:custGeom>
            <a:avLst/>
            <a:gdLst>
              <a:gd name="connsiteX0" fmla="*/ 39903 w 75653"/>
              <a:gd name="connsiteY0" fmla="*/ 11258 h 133556"/>
              <a:gd name="connsiteX1" fmla="*/ 2253 w 75653"/>
              <a:gd name="connsiteY1" fmla="*/ 33264 h 133556"/>
              <a:gd name="connsiteX2" fmla="*/ 32771 w 75653"/>
              <a:gd name="connsiteY2" fmla="*/ 118112 h 133556"/>
              <a:gd name="connsiteX3" fmla="*/ 74811 w 75653"/>
              <a:gd name="connsiteY3" fmla="*/ 106522 h 133556"/>
              <a:gd name="connsiteX4" fmla="*/ 39893 w 75653"/>
              <a:gd name="connsiteY4" fmla="*/ 11258 h 13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53" h="133556">
                <a:moveTo>
                  <a:pt x="39903" y="11258"/>
                </a:moveTo>
                <a:cubicBezTo>
                  <a:pt x="28076" y="-14161"/>
                  <a:pt x="-9515" y="7953"/>
                  <a:pt x="2253" y="33264"/>
                </a:cubicBezTo>
                <a:cubicBezTo>
                  <a:pt x="14987" y="60646"/>
                  <a:pt x="24969" y="88945"/>
                  <a:pt x="32771" y="118112"/>
                </a:cubicBezTo>
                <a:cubicBezTo>
                  <a:pt x="40021" y="145188"/>
                  <a:pt x="82090" y="133697"/>
                  <a:pt x="74811" y="106522"/>
                </a:cubicBezTo>
                <a:cubicBezTo>
                  <a:pt x="66022" y="73705"/>
                  <a:pt x="54215" y="42052"/>
                  <a:pt x="39893" y="1125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4" name="任意多边形: 形状 173"/>
          <p:cNvSpPr/>
          <p:nvPr>
            <p:custDataLst>
              <p:tags r:id="rId70"/>
            </p:custDataLst>
          </p:nvPr>
        </p:nvSpPr>
        <p:spPr>
          <a:xfrm flipH="1">
            <a:off x="2067555" y="2307493"/>
            <a:ext cx="72033" cy="126412"/>
          </a:xfrm>
          <a:custGeom>
            <a:avLst/>
            <a:gdLst>
              <a:gd name="connsiteX0" fmla="*/ 76716 w 113299"/>
              <a:gd name="connsiteY0" fmla="*/ 7025 h 149123"/>
              <a:gd name="connsiteX1" fmla="*/ 2521 w 113299"/>
              <a:gd name="connsiteY1" fmla="*/ 116050 h 149123"/>
              <a:gd name="connsiteX2" fmla="*/ 40171 w 113299"/>
              <a:gd name="connsiteY2" fmla="*/ 138056 h 149123"/>
              <a:gd name="connsiteX3" fmla="*/ 107550 w 113299"/>
              <a:gd name="connsiteY3" fmla="*/ 37860 h 149123"/>
              <a:gd name="connsiteX4" fmla="*/ 76716 w 113299"/>
              <a:gd name="connsiteY4" fmla="*/ 7025 h 14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99" h="149123">
                <a:moveTo>
                  <a:pt x="76716" y="7025"/>
                </a:moveTo>
                <a:cubicBezTo>
                  <a:pt x="47322" y="40168"/>
                  <a:pt x="22367" y="76427"/>
                  <a:pt x="2521" y="116050"/>
                </a:cubicBezTo>
                <a:cubicBezTo>
                  <a:pt x="-10006" y="141065"/>
                  <a:pt x="27585" y="163179"/>
                  <a:pt x="40171" y="138056"/>
                </a:cubicBezTo>
                <a:cubicBezTo>
                  <a:pt x="58360" y="101728"/>
                  <a:pt x="80583" y="68270"/>
                  <a:pt x="107550" y="37860"/>
                </a:cubicBezTo>
                <a:cubicBezTo>
                  <a:pt x="126114" y="16929"/>
                  <a:pt x="95388" y="-14014"/>
                  <a:pt x="76716" y="70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5" name="任意多边形: 形状 174"/>
          <p:cNvSpPr/>
          <p:nvPr>
            <p:custDataLst>
              <p:tags r:id="rId71"/>
            </p:custDataLst>
          </p:nvPr>
        </p:nvSpPr>
        <p:spPr>
          <a:xfrm flipH="1">
            <a:off x="1855054" y="2173611"/>
            <a:ext cx="90410" cy="86860"/>
          </a:xfrm>
          <a:custGeom>
            <a:avLst/>
            <a:gdLst>
              <a:gd name="connsiteX0" fmla="*/ 108933 w 142204"/>
              <a:gd name="connsiteY0" fmla="*/ 2256 h 102465"/>
              <a:gd name="connsiteX1" fmla="*/ 7424 w 142204"/>
              <a:gd name="connsiteY1" fmla="*/ 66390 h 102465"/>
              <a:gd name="connsiteX2" fmla="*/ 38258 w 142204"/>
              <a:gd name="connsiteY2" fmla="*/ 97224 h 102465"/>
              <a:gd name="connsiteX3" fmla="*/ 130949 w 142204"/>
              <a:gd name="connsiteY3" fmla="*/ 39906 h 102465"/>
              <a:gd name="connsiteX4" fmla="*/ 108942 w 142204"/>
              <a:gd name="connsiteY4" fmla="*/ 2256 h 10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04" h="102465">
                <a:moveTo>
                  <a:pt x="108933" y="2256"/>
                </a:moveTo>
                <a:cubicBezTo>
                  <a:pt x="72279" y="19320"/>
                  <a:pt x="38781" y="40922"/>
                  <a:pt x="7424" y="66390"/>
                </a:cubicBezTo>
                <a:cubicBezTo>
                  <a:pt x="-14365" y="84086"/>
                  <a:pt x="16647" y="114772"/>
                  <a:pt x="38258" y="97224"/>
                </a:cubicBezTo>
                <a:cubicBezTo>
                  <a:pt x="66627" y="74183"/>
                  <a:pt x="97846" y="55313"/>
                  <a:pt x="130949" y="39906"/>
                </a:cubicBezTo>
                <a:cubicBezTo>
                  <a:pt x="156367" y="28079"/>
                  <a:pt x="134243" y="-9522"/>
                  <a:pt x="108942" y="225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6" name="任意多边形: 形状 175"/>
          <p:cNvSpPr/>
          <p:nvPr>
            <p:custDataLst>
              <p:tags r:id="rId72"/>
            </p:custDataLst>
          </p:nvPr>
        </p:nvSpPr>
        <p:spPr>
          <a:xfrm flipH="1">
            <a:off x="2709635" y="3879172"/>
            <a:ext cx="53768" cy="117176"/>
          </a:xfrm>
          <a:custGeom>
            <a:avLst/>
            <a:gdLst>
              <a:gd name="connsiteX0" fmla="*/ 44047 w 84571"/>
              <a:gd name="connsiteY0" fmla="*/ 10774 h 138227"/>
              <a:gd name="connsiteX1" fmla="*/ 2875 w 84571"/>
              <a:gd name="connsiteY1" fmla="*/ 105447 h 138227"/>
              <a:gd name="connsiteX2" fmla="*/ 40525 w 84571"/>
              <a:gd name="connsiteY2" fmla="*/ 127453 h 138227"/>
              <a:gd name="connsiteX3" fmla="*/ 81697 w 84571"/>
              <a:gd name="connsiteY3" fmla="*/ 32780 h 138227"/>
              <a:gd name="connsiteX4" fmla="*/ 44047 w 84571"/>
              <a:gd name="connsiteY4" fmla="*/ 10774 h 1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71" h="138227">
                <a:moveTo>
                  <a:pt x="44047" y="10774"/>
                </a:moveTo>
                <a:cubicBezTo>
                  <a:pt x="27426" y="41105"/>
                  <a:pt x="19476" y="75165"/>
                  <a:pt x="2875" y="105447"/>
                </a:cubicBezTo>
                <a:cubicBezTo>
                  <a:pt x="-10619" y="130067"/>
                  <a:pt x="27022" y="152093"/>
                  <a:pt x="40525" y="127453"/>
                </a:cubicBezTo>
                <a:cubicBezTo>
                  <a:pt x="57146" y="97122"/>
                  <a:pt x="65096" y="63062"/>
                  <a:pt x="81697" y="32780"/>
                </a:cubicBezTo>
                <a:cubicBezTo>
                  <a:pt x="95191" y="8160"/>
                  <a:pt x="57550" y="-13866"/>
                  <a:pt x="44047" y="1077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7" name="任意多边形: 形状 176"/>
          <p:cNvSpPr/>
          <p:nvPr>
            <p:custDataLst>
              <p:tags r:id="rId73"/>
            </p:custDataLst>
          </p:nvPr>
        </p:nvSpPr>
        <p:spPr>
          <a:xfrm flipH="1">
            <a:off x="2590694" y="4868711"/>
            <a:ext cx="34280" cy="140466"/>
          </a:xfrm>
          <a:custGeom>
            <a:avLst/>
            <a:gdLst>
              <a:gd name="connsiteX0" fmla="*/ 43684 w 53917"/>
              <a:gd name="connsiteY0" fmla="*/ 21051 h 165702"/>
              <a:gd name="connsiteX1" fmla="*/ 86 w 53917"/>
              <a:gd name="connsiteY1" fmla="*/ 21051 h 165702"/>
              <a:gd name="connsiteX2" fmla="*/ 11429 w 53917"/>
              <a:gd name="connsiteY2" fmla="*/ 149980 h 165702"/>
              <a:gd name="connsiteX3" fmla="*/ 53469 w 53917"/>
              <a:gd name="connsiteY3" fmla="*/ 138390 h 165702"/>
              <a:gd name="connsiteX4" fmla="*/ 43684 w 53917"/>
              <a:gd name="connsiteY4" fmla="*/ 21051 h 16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7" h="165702">
                <a:moveTo>
                  <a:pt x="43684" y="21051"/>
                </a:moveTo>
                <a:cubicBezTo>
                  <a:pt x="44157" y="-7012"/>
                  <a:pt x="559" y="-7022"/>
                  <a:pt x="86" y="21051"/>
                </a:cubicBezTo>
                <a:cubicBezTo>
                  <a:pt x="-644" y="64471"/>
                  <a:pt x="3311" y="107329"/>
                  <a:pt x="11429" y="149980"/>
                </a:cubicBezTo>
                <a:cubicBezTo>
                  <a:pt x="16667" y="177510"/>
                  <a:pt x="58696" y="165851"/>
                  <a:pt x="53469" y="138390"/>
                </a:cubicBezTo>
                <a:cubicBezTo>
                  <a:pt x="46080" y="99537"/>
                  <a:pt x="43023" y="60585"/>
                  <a:pt x="43684" y="210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8" name="任意多边形: 形状 177"/>
          <p:cNvSpPr/>
          <p:nvPr>
            <p:custDataLst>
              <p:tags r:id="rId74"/>
            </p:custDataLst>
          </p:nvPr>
        </p:nvSpPr>
        <p:spPr>
          <a:xfrm flipH="1">
            <a:off x="2603398" y="5361113"/>
            <a:ext cx="42158" cy="156488"/>
          </a:xfrm>
          <a:custGeom>
            <a:avLst/>
            <a:gdLst>
              <a:gd name="connsiteX0" fmla="*/ 43624 w 66308"/>
              <a:gd name="connsiteY0" fmla="*/ 21017 h 184602"/>
              <a:gd name="connsiteX1" fmla="*/ 26 w 66308"/>
              <a:gd name="connsiteY1" fmla="*/ 21017 h 184602"/>
              <a:gd name="connsiteX2" fmla="*/ 23432 w 66308"/>
              <a:gd name="connsiteY2" fmla="*/ 169152 h 184602"/>
              <a:gd name="connsiteX3" fmla="*/ 65472 w 66308"/>
              <a:gd name="connsiteY3" fmla="*/ 157562 h 184602"/>
              <a:gd name="connsiteX4" fmla="*/ 43624 w 66308"/>
              <a:gd name="connsiteY4" fmla="*/ 21017 h 18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08" h="184602">
                <a:moveTo>
                  <a:pt x="43624" y="21017"/>
                </a:moveTo>
                <a:cubicBezTo>
                  <a:pt x="42401" y="-6927"/>
                  <a:pt x="-1207" y="-7085"/>
                  <a:pt x="26" y="21017"/>
                </a:cubicBezTo>
                <a:cubicBezTo>
                  <a:pt x="2206" y="70859"/>
                  <a:pt x="10600" y="121017"/>
                  <a:pt x="23432" y="169152"/>
                </a:cubicBezTo>
                <a:cubicBezTo>
                  <a:pt x="30653" y="196238"/>
                  <a:pt x="72722" y="184747"/>
                  <a:pt x="65472" y="157562"/>
                </a:cubicBezTo>
                <a:cubicBezTo>
                  <a:pt x="53606" y="113047"/>
                  <a:pt x="45646" y="67111"/>
                  <a:pt x="43624" y="2101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9" name="任意多边形: 形状 178"/>
          <p:cNvSpPr/>
          <p:nvPr>
            <p:custDataLst>
              <p:tags r:id="rId75"/>
            </p:custDataLst>
          </p:nvPr>
        </p:nvSpPr>
        <p:spPr>
          <a:xfrm flipH="1">
            <a:off x="1699752" y="4511687"/>
            <a:ext cx="48347" cy="205205"/>
          </a:xfrm>
          <a:custGeom>
            <a:avLst/>
            <a:gdLst>
              <a:gd name="connsiteX0" fmla="*/ 1332 w 76044"/>
              <a:gd name="connsiteY0" fmla="*/ 26536 h 242071"/>
              <a:gd name="connsiteX1" fmla="*/ 32442 w 76044"/>
              <a:gd name="connsiteY1" fmla="*/ 221021 h 242071"/>
              <a:gd name="connsiteX2" fmla="*/ 76040 w 76044"/>
              <a:gd name="connsiteY2" fmla="*/ 221021 h 242071"/>
              <a:gd name="connsiteX3" fmla="*/ 43372 w 76044"/>
              <a:gd name="connsiteY3" fmla="*/ 14946 h 242071"/>
              <a:gd name="connsiteX4" fmla="*/ 1332 w 76044"/>
              <a:gd name="connsiteY4" fmla="*/ 26536 h 24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4" h="242071">
                <a:moveTo>
                  <a:pt x="1332" y="26536"/>
                </a:moveTo>
                <a:cubicBezTo>
                  <a:pt x="22421" y="86853"/>
                  <a:pt x="31348" y="157488"/>
                  <a:pt x="32442" y="221021"/>
                </a:cubicBezTo>
                <a:cubicBezTo>
                  <a:pt x="32926" y="249044"/>
                  <a:pt x="76534" y="249133"/>
                  <a:pt x="76040" y="221021"/>
                </a:cubicBezTo>
                <a:cubicBezTo>
                  <a:pt x="74877" y="153858"/>
                  <a:pt x="65644" y="78647"/>
                  <a:pt x="43372" y="14946"/>
                </a:cubicBezTo>
                <a:cubicBezTo>
                  <a:pt x="34169" y="-11370"/>
                  <a:pt x="-7970" y="-47"/>
                  <a:pt x="1332" y="2653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0" name="任意多边形: 形状 179"/>
          <p:cNvSpPr/>
          <p:nvPr>
            <p:custDataLst>
              <p:tags r:id="rId76"/>
            </p:custDataLst>
          </p:nvPr>
        </p:nvSpPr>
        <p:spPr>
          <a:xfrm flipH="1">
            <a:off x="1491101" y="3925373"/>
            <a:ext cx="85660" cy="172716"/>
          </a:xfrm>
          <a:custGeom>
            <a:avLst/>
            <a:gdLst>
              <a:gd name="connsiteX0" fmla="*/ 132220 w 134732"/>
              <a:gd name="connsiteY0" fmla="*/ 170673 h 203745"/>
              <a:gd name="connsiteX1" fmla="*/ 41177 w 134732"/>
              <a:gd name="connsiteY1" fmla="*/ 10130 h 203745"/>
              <a:gd name="connsiteX2" fmla="*/ 3527 w 134732"/>
              <a:gd name="connsiteY2" fmla="*/ 32136 h 203745"/>
              <a:gd name="connsiteX3" fmla="*/ 94570 w 134732"/>
              <a:gd name="connsiteY3" fmla="*/ 192679 h 203745"/>
              <a:gd name="connsiteX4" fmla="*/ 132220 w 134732"/>
              <a:gd name="connsiteY4" fmla="*/ 170673 h 20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32" h="203745">
                <a:moveTo>
                  <a:pt x="132220" y="170673"/>
                </a:moveTo>
                <a:cubicBezTo>
                  <a:pt x="104700" y="115544"/>
                  <a:pt x="74359" y="62053"/>
                  <a:pt x="41177" y="10130"/>
                </a:cubicBezTo>
                <a:cubicBezTo>
                  <a:pt x="26115" y="-13445"/>
                  <a:pt x="-11643" y="8404"/>
                  <a:pt x="3527" y="32136"/>
                </a:cubicBezTo>
                <a:cubicBezTo>
                  <a:pt x="36709" y="84059"/>
                  <a:pt x="67050" y="137550"/>
                  <a:pt x="94570" y="192679"/>
                </a:cubicBezTo>
                <a:cubicBezTo>
                  <a:pt x="107107" y="217783"/>
                  <a:pt x="144728" y="195727"/>
                  <a:pt x="132220" y="17067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1" name="任意多边形: 形状 180"/>
          <p:cNvSpPr/>
          <p:nvPr>
            <p:custDataLst>
              <p:tags r:id="rId77"/>
            </p:custDataLst>
          </p:nvPr>
        </p:nvSpPr>
        <p:spPr>
          <a:xfrm flipH="1">
            <a:off x="2429983" y="4071707"/>
            <a:ext cx="45389" cy="112713"/>
          </a:xfrm>
          <a:custGeom>
            <a:avLst/>
            <a:gdLst>
              <a:gd name="connsiteX0" fmla="*/ 27976 w 71390"/>
              <a:gd name="connsiteY0" fmla="*/ 14898 h 132963"/>
              <a:gd name="connsiteX1" fmla="*/ 712 w 71390"/>
              <a:gd name="connsiteY1" fmla="*/ 105813 h 132963"/>
              <a:gd name="connsiteX2" fmla="*/ 42752 w 71390"/>
              <a:gd name="connsiteY2" fmla="*/ 117403 h 132963"/>
              <a:gd name="connsiteX3" fmla="*/ 70015 w 71390"/>
              <a:gd name="connsiteY3" fmla="*/ 26488 h 132963"/>
              <a:gd name="connsiteX4" fmla="*/ 27976 w 71390"/>
              <a:gd name="connsiteY4" fmla="*/ 14898 h 13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0" h="132963">
                <a:moveTo>
                  <a:pt x="27976" y="14898"/>
                </a:moveTo>
                <a:cubicBezTo>
                  <a:pt x="17313" y="44746"/>
                  <a:pt x="8229" y="75018"/>
                  <a:pt x="712" y="105813"/>
                </a:cubicBezTo>
                <a:cubicBezTo>
                  <a:pt x="-5946" y="133067"/>
                  <a:pt x="36094" y="144696"/>
                  <a:pt x="42752" y="117403"/>
                </a:cubicBezTo>
                <a:cubicBezTo>
                  <a:pt x="50268" y="86618"/>
                  <a:pt x="59353" y="56336"/>
                  <a:pt x="70015" y="26488"/>
                </a:cubicBezTo>
                <a:cubicBezTo>
                  <a:pt x="79475" y="14"/>
                  <a:pt x="37356" y="-11379"/>
                  <a:pt x="27976" y="148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2" name="任意多边形: 形状 181"/>
          <p:cNvSpPr/>
          <p:nvPr>
            <p:custDataLst>
              <p:tags r:id="rId78"/>
            </p:custDataLst>
          </p:nvPr>
        </p:nvSpPr>
        <p:spPr>
          <a:xfrm flipH="1">
            <a:off x="1824848" y="3996270"/>
            <a:ext cx="40890" cy="85824"/>
          </a:xfrm>
          <a:custGeom>
            <a:avLst/>
            <a:gdLst>
              <a:gd name="connsiteX0" fmla="*/ 43032 w 64315"/>
              <a:gd name="connsiteY0" fmla="*/ 16010 h 101243"/>
              <a:gd name="connsiteX1" fmla="*/ 16213 w 64315"/>
              <a:gd name="connsiteY1" fmla="*/ 780 h 101243"/>
              <a:gd name="connsiteX2" fmla="*/ 983 w 64315"/>
              <a:gd name="connsiteY2" fmla="*/ 27600 h 101243"/>
              <a:gd name="connsiteX3" fmla="*/ 21283 w 64315"/>
              <a:gd name="connsiteY3" fmla="*/ 85234 h 101243"/>
              <a:gd name="connsiteX4" fmla="*/ 48102 w 64315"/>
              <a:gd name="connsiteY4" fmla="*/ 100464 h 101243"/>
              <a:gd name="connsiteX5" fmla="*/ 63332 w 64315"/>
              <a:gd name="connsiteY5" fmla="*/ 73644 h 101243"/>
              <a:gd name="connsiteX6" fmla="*/ 43032 w 64315"/>
              <a:gd name="connsiteY6" fmla="*/ 16010 h 10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15" h="101243">
                <a:moveTo>
                  <a:pt x="43032" y="16010"/>
                </a:moveTo>
                <a:cubicBezTo>
                  <a:pt x="39126" y="4913"/>
                  <a:pt x="28138" y="-2495"/>
                  <a:pt x="16213" y="780"/>
                </a:cubicBezTo>
                <a:cubicBezTo>
                  <a:pt x="5451" y="3739"/>
                  <a:pt x="-2943" y="16444"/>
                  <a:pt x="983" y="27600"/>
                </a:cubicBezTo>
                <a:cubicBezTo>
                  <a:pt x="7750" y="46815"/>
                  <a:pt x="14516" y="66019"/>
                  <a:pt x="21283" y="85234"/>
                </a:cubicBezTo>
                <a:cubicBezTo>
                  <a:pt x="25189" y="96331"/>
                  <a:pt x="36177" y="103739"/>
                  <a:pt x="48102" y="100464"/>
                </a:cubicBezTo>
                <a:cubicBezTo>
                  <a:pt x="58864" y="97505"/>
                  <a:pt x="67258" y="84800"/>
                  <a:pt x="63332" y="73644"/>
                </a:cubicBezTo>
                <a:cubicBezTo>
                  <a:pt x="56566" y="54429"/>
                  <a:pt x="49799" y="35225"/>
                  <a:pt x="43032" y="1601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3" name="任意多边形: 形状 182"/>
          <p:cNvSpPr/>
          <p:nvPr>
            <p:custDataLst>
              <p:tags r:id="rId79"/>
            </p:custDataLst>
          </p:nvPr>
        </p:nvSpPr>
        <p:spPr>
          <a:xfrm flipH="1">
            <a:off x="1724504" y="5286687"/>
            <a:ext cx="53753" cy="154958"/>
          </a:xfrm>
          <a:custGeom>
            <a:avLst/>
            <a:gdLst>
              <a:gd name="connsiteX0" fmla="*/ 42167 w 84546"/>
              <a:gd name="connsiteY0" fmla="*/ 15779 h 182797"/>
              <a:gd name="connsiteX1" fmla="*/ 2170 w 84546"/>
              <a:gd name="connsiteY1" fmla="*/ 149473 h 182797"/>
              <a:gd name="connsiteX2" fmla="*/ 39820 w 84546"/>
              <a:gd name="connsiteY2" fmla="*/ 171479 h 182797"/>
              <a:gd name="connsiteX3" fmla="*/ 84207 w 84546"/>
              <a:gd name="connsiteY3" fmla="*/ 27369 h 182797"/>
              <a:gd name="connsiteX4" fmla="*/ 42167 w 84546"/>
              <a:gd name="connsiteY4" fmla="*/ 15779 h 18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6" h="182797">
                <a:moveTo>
                  <a:pt x="42167" y="15779"/>
                </a:moveTo>
                <a:cubicBezTo>
                  <a:pt x="34552" y="62040"/>
                  <a:pt x="21591" y="106743"/>
                  <a:pt x="2170" y="149473"/>
                </a:cubicBezTo>
                <a:cubicBezTo>
                  <a:pt x="-9351" y="174823"/>
                  <a:pt x="28210" y="197017"/>
                  <a:pt x="39820" y="171479"/>
                </a:cubicBezTo>
                <a:cubicBezTo>
                  <a:pt x="60839" y="125228"/>
                  <a:pt x="75951" y="77546"/>
                  <a:pt x="84207" y="27369"/>
                </a:cubicBezTo>
                <a:cubicBezTo>
                  <a:pt x="88724" y="-82"/>
                  <a:pt x="46715" y="-11889"/>
                  <a:pt x="42167" y="1577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4" name="任意多边形: 形状 183"/>
          <p:cNvSpPr/>
          <p:nvPr>
            <p:custDataLst>
              <p:tags r:id="rId80"/>
            </p:custDataLst>
          </p:nvPr>
        </p:nvSpPr>
        <p:spPr>
          <a:xfrm flipH="1">
            <a:off x="2437566" y="5713768"/>
            <a:ext cx="30086" cy="142369"/>
          </a:xfrm>
          <a:custGeom>
            <a:avLst/>
            <a:gdLst>
              <a:gd name="connsiteX0" fmla="*/ 3634 w 47322"/>
              <a:gd name="connsiteY0" fmla="*/ 20914 h 167946"/>
              <a:gd name="connsiteX1" fmla="*/ 734 w 47322"/>
              <a:gd name="connsiteY1" fmla="*/ 146914 h 167946"/>
              <a:gd name="connsiteX2" fmla="*/ 44332 w 47322"/>
              <a:gd name="connsiteY2" fmla="*/ 146914 h 167946"/>
              <a:gd name="connsiteX3" fmla="*/ 47232 w 47322"/>
              <a:gd name="connsiteY3" fmla="*/ 20914 h 167946"/>
              <a:gd name="connsiteX4" fmla="*/ 3634 w 47322"/>
              <a:gd name="connsiteY4" fmla="*/ 20914 h 16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2" h="167946">
                <a:moveTo>
                  <a:pt x="3634" y="20914"/>
                </a:moveTo>
                <a:cubicBezTo>
                  <a:pt x="123" y="62884"/>
                  <a:pt x="-844" y="104825"/>
                  <a:pt x="734" y="146914"/>
                </a:cubicBezTo>
                <a:cubicBezTo>
                  <a:pt x="1780" y="174888"/>
                  <a:pt x="45387" y="175026"/>
                  <a:pt x="44332" y="146914"/>
                </a:cubicBezTo>
                <a:cubicBezTo>
                  <a:pt x="42764" y="104825"/>
                  <a:pt x="43730" y="62884"/>
                  <a:pt x="47232" y="20914"/>
                </a:cubicBezTo>
                <a:cubicBezTo>
                  <a:pt x="49570" y="-7050"/>
                  <a:pt x="5952" y="-6892"/>
                  <a:pt x="3634" y="2091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5" name="任意多边形: 形状 184"/>
          <p:cNvSpPr/>
          <p:nvPr>
            <p:custDataLst>
              <p:tags r:id="rId81"/>
            </p:custDataLst>
          </p:nvPr>
        </p:nvSpPr>
        <p:spPr>
          <a:xfrm flipH="1">
            <a:off x="1871555" y="5798720"/>
            <a:ext cx="36809" cy="81147"/>
          </a:xfrm>
          <a:custGeom>
            <a:avLst/>
            <a:gdLst>
              <a:gd name="connsiteX0" fmla="*/ 42876 w 57896"/>
              <a:gd name="connsiteY0" fmla="*/ 15451 h 95726"/>
              <a:gd name="connsiteX1" fmla="*/ 836 w 57896"/>
              <a:gd name="connsiteY1" fmla="*/ 27041 h 95726"/>
              <a:gd name="connsiteX2" fmla="*/ 15020 w 57896"/>
              <a:gd name="connsiteY2" fmla="*/ 80276 h 95726"/>
              <a:gd name="connsiteX3" fmla="*/ 57060 w 57896"/>
              <a:gd name="connsiteY3" fmla="*/ 68686 h 95726"/>
              <a:gd name="connsiteX4" fmla="*/ 42876 w 57896"/>
              <a:gd name="connsiteY4" fmla="*/ 15451 h 9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6" h="95726">
                <a:moveTo>
                  <a:pt x="42876" y="15451"/>
                </a:moveTo>
                <a:cubicBezTo>
                  <a:pt x="35656" y="-11635"/>
                  <a:pt x="-6414" y="-144"/>
                  <a:pt x="836" y="27041"/>
                </a:cubicBezTo>
                <a:cubicBezTo>
                  <a:pt x="5561" y="44786"/>
                  <a:pt x="10296" y="62531"/>
                  <a:pt x="15020" y="80276"/>
                </a:cubicBezTo>
                <a:cubicBezTo>
                  <a:pt x="22241" y="107362"/>
                  <a:pt x="64310" y="95870"/>
                  <a:pt x="57060" y="68686"/>
                </a:cubicBezTo>
                <a:cubicBezTo>
                  <a:pt x="52335" y="50941"/>
                  <a:pt x="47601" y="33196"/>
                  <a:pt x="42876" y="154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3" name="任意多边形: 形状 162"/>
          <p:cNvSpPr/>
          <p:nvPr>
            <p:custDataLst>
              <p:tags r:id="rId82"/>
            </p:custDataLst>
          </p:nvPr>
        </p:nvSpPr>
        <p:spPr>
          <a:xfrm flipH="1">
            <a:off x="1676711" y="2344542"/>
            <a:ext cx="69531" cy="71788"/>
          </a:xfrm>
          <a:custGeom>
            <a:avLst/>
            <a:gdLst>
              <a:gd name="connsiteX0" fmla="*/ 99377 w 109363"/>
              <a:gd name="connsiteY0" fmla="*/ 6099 h 84685"/>
              <a:gd name="connsiteX1" fmla="*/ 6697 w 109363"/>
              <a:gd name="connsiteY1" fmla="*/ 83352 h 84685"/>
              <a:gd name="connsiteX2" fmla="*/ 99377 w 109363"/>
              <a:gd name="connsiteY2" fmla="*/ 6099 h 8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63" h="84685">
                <a:moveTo>
                  <a:pt x="99377" y="6099"/>
                </a:moveTo>
                <a:cubicBezTo>
                  <a:pt x="56933" y="-25031"/>
                  <a:pt x="-23723" y="72601"/>
                  <a:pt x="6697" y="83352"/>
                </a:cubicBezTo>
                <a:cubicBezTo>
                  <a:pt x="37117" y="94104"/>
                  <a:pt x="141821" y="37229"/>
                  <a:pt x="99377" y="6099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4" name="任意多边形: 形状 163"/>
          <p:cNvSpPr/>
          <p:nvPr>
            <p:custDataLst>
              <p:tags r:id="rId83"/>
            </p:custDataLst>
          </p:nvPr>
        </p:nvSpPr>
        <p:spPr>
          <a:xfrm flipH="1">
            <a:off x="2212445" y="2402978"/>
            <a:ext cx="50038" cy="77952"/>
          </a:xfrm>
          <a:custGeom>
            <a:avLst/>
            <a:gdLst>
              <a:gd name="connsiteX0" fmla="*/ 22067 w 78703"/>
              <a:gd name="connsiteY0" fmla="*/ 2246 h 91957"/>
              <a:gd name="connsiteX1" fmla="*/ 61690 w 78703"/>
              <a:gd name="connsiteY1" fmla="*/ 91958 h 91957"/>
              <a:gd name="connsiteX2" fmla="*/ 22067 w 78703"/>
              <a:gd name="connsiteY2" fmla="*/ 2246 h 9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03" h="91957">
                <a:moveTo>
                  <a:pt x="22067" y="2246"/>
                </a:moveTo>
                <a:cubicBezTo>
                  <a:pt x="-32765" y="21343"/>
                  <a:pt x="27729" y="91810"/>
                  <a:pt x="61690" y="91958"/>
                </a:cubicBezTo>
                <a:cubicBezTo>
                  <a:pt x="95651" y="92096"/>
                  <a:pt x="76900" y="-16850"/>
                  <a:pt x="22067" y="2246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5" name="任意多边形: 形状 164"/>
          <p:cNvSpPr/>
          <p:nvPr>
            <p:custDataLst>
              <p:tags r:id="rId84"/>
            </p:custDataLst>
          </p:nvPr>
        </p:nvSpPr>
        <p:spPr>
          <a:xfrm flipH="1">
            <a:off x="2512734" y="2247227"/>
            <a:ext cx="58937" cy="87656"/>
          </a:xfrm>
          <a:custGeom>
            <a:avLst/>
            <a:gdLst>
              <a:gd name="connsiteX0" fmla="*/ 17755 w 92700"/>
              <a:gd name="connsiteY0" fmla="*/ 7345 h 103404"/>
              <a:gd name="connsiteX1" fmla="*/ 76119 w 92700"/>
              <a:gd name="connsiteY1" fmla="*/ 102856 h 103404"/>
              <a:gd name="connsiteX2" fmla="*/ 17755 w 92700"/>
              <a:gd name="connsiteY2" fmla="*/ 7345 h 10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00" h="103404">
                <a:moveTo>
                  <a:pt x="17755" y="7345"/>
                </a:moveTo>
                <a:cubicBezTo>
                  <a:pt x="-31061" y="48733"/>
                  <a:pt x="31555" y="92242"/>
                  <a:pt x="76119" y="102856"/>
                </a:cubicBezTo>
                <a:cubicBezTo>
                  <a:pt x="120694" y="113469"/>
                  <a:pt x="66571" y="-34044"/>
                  <a:pt x="17755" y="7345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6" name="任意多边形: 形状 165"/>
          <p:cNvSpPr/>
          <p:nvPr>
            <p:custDataLst>
              <p:tags r:id="rId85"/>
            </p:custDataLst>
          </p:nvPr>
        </p:nvSpPr>
        <p:spPr>
          <a:xfrm flipH="1">
            <a:off x="2088662" y="2753322"/>
            <a:ext cx="61239" cy="121987"/>
          </a:xfrm>
          <a:custGeom>
            <a:avLst/>
            <a:gdLst>
              <a:gd name="connsiteX0" fmla="*/ 53699 w 96321"/>
              <a:gd name="connsiteY0" fmla="*/ 360 h 143903"/>
              <a:gd name="connsiteX1" fmla="*/ 37572 w 96321"/>
              <a:gd name="connsiteY1" fmla="*/ 143622 h 143903"/>
              <a:gd name="connsiteX2" fmla="*/ 53699 w 96321"/>
              <a:gd name="connsiteY2" fmla="*/ 360 h 14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21" h="143903">
                <a:moveTo>
                  <a:pt x="53699" y="360"/>
                </a:moveTo>
                <a:cubicBezTo>
                  <a:pt x="-36505" y="-8132"/>
                  <a:pt x="7645" y="136195"/>
                  <a:pt x="37572" y="143622"/>
                </a:cubicBezTo>
                <a:cubicBezTo>
                  <a:pt x="67499" y="151050"/>
                  <a:pt x="143904" y="8853"/>
                  <a:pt x="53699" y="360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6" name="任意多边形: 形状 155"/>
          <p:cNvSpPr/>
          <p:nvPr>
            <p:custDataLst>
              <p:tags r:id="rId86"/>
            </p:custDataLst>
          </p:nvPr>
        </p:nvSpPr>
        <p:spPr>
          <a:xfrm flipH="1">
            <a:off x="1647411" y="3939889"/>
            <a:ext cx="74286" cy="99321"/>
          </a:xfrm>
          <a:custGeom>
            <a:avLst/>
            <a:gdLst>
              <a:gd name="connsiteX0" fmla="*/ 16719 w 116843"/>
              <a:gd name="connsiteY0" fmla="*/ 1055 h 117165"/>
              <a:gd name="connsiteX1" fmla="*/ 86949 w 116843"/>
              <a:gd name="connsiteY1" fmla="*/ 117122 h 117165"/>
              <a:gd name="connsiteX2" fmla="*/ 16719 w 116843"/>
              <a:gd name="connsiteY2" fmla="*/ 1055 h 11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43" h="117165">
                <a:moveTo>
                  <a:pt x="16719" y="1055"/>
                </a:moveTo>
                <a:cubicBezTo>
                  <a:pt x="-19175" y="15200"/>
                  <a:pt x="2051" y="114341"/>
                  <a:pt x="86949" y="117122"/>
                </a:cubicBezTo>
                <a:cubicBezTo>
                  <a:pt x="171847" y="119904"/>
                  <a:pt x="52613" y="-13099"/>
                  <a:pt x="16719" y="1055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7" name="任意多边形: 形状 156"/>
          <p:cNvSpPr/>
          <p:nvPr>
            <p:custDataLst>
              <p:tags r:id="rId87"/>
            </p:custDataLst>
          </p:nvPr>
        </p:nvSpPr>
        <p:spPr>
          <a:xfrm flipH="1">
            <a:off x="1736819" y="4288626"/>
            <a:ext cx="40018" cy="82979"/>
          </a:xfrm>
          <a:custGeom>
            <a:avLst/>
            <a:gdLst>
              <a:gd name="connsiteX0" fmla="*/ 31471 w 62943"/>
              <a:gd name="connsiteY0" fmla="*/ 0 h 97887"/>
              <a:gd name="connsiteX1" fmla="*/ 31471 w 62943"/>
              <a:gd name="connsiteY1" fmla="*/ 97375 h 97887"/>
              <a:gd name="connsiteX2" fmla="*/ 31471 w 62943"/>
              <a:gd name="connsiteY2" fmla="*/ 0 h 9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43" h="97887">
                <a:moveTo>
                  <a:pt x="31471" y="0"/>
                </a:moveTo>
                <a:cubicBezTo>
                  <a:pt x="-10006" y="0"/>
                  <a:pt x="-10973" y="88636"/>
                  <a:pt x="31471" y="97375"/>
                </a:cubicBezTo>
                <a:cubicBezTo>
                  <a:pt x="73915" y="106115"/>
                  <a:pt x="72949" y="0"/>
                  <a:pt x="31471" y="0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8" name="任意多边形: 形状 157"/>
          <p:cNvSpPr/>
          <p:nvPr>
            <p:custDataLst>
              <p:tags r:id="rId88"/>
            </p:custDataLst>
          </p:nvPr>
        </p:nvSpPr>
        <p:spPr>
          <a:xfrm flipH="1">
            <a:off x="2517614" y="4423179"/>
            <a:ext cx="53344" cy="120788"/>
          </a:xfrm>
          <a:custGeom>
            <a:avLst/>
            <a:gdLst>
              <a:gd name="connsiteX0" fmla="*/ 69689 w 83903"/>
              <a:gd name="connsiteY0" fmla="*/ 1166 h 142488"/>
              <a:gd name="connsiteX1" fmla="*/ 14511 w 83903"/>
              <a:gd name="connsiteY1" fmla="*/ 140186 h 142488"/>
              <a:gd name="connsiteX2" fmla="*/ 69689 w 83903"/>
              <a:gd name="connsiteY2" fmla="*/ 1166 h 14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03" h="142488">
                <a:moveTo>
                  <a:pt x="69689" y="1166"/>
                </a:moveTo>
                <a:cubicBezTo>
                  <a:pt x="29366" y="-13689"/>
                  <a:pt x="-26878" y="117894"/>
                  <a:pt x="14511" y="140186"/>
                </a:cubicBezTo>
                <a:cubicBezTo>
                  <a:pt x="55899" y="162469"/>
                  <a:pt x="110022" y="16021"/>
                  <a:pt x="69689" y="1166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9" name="任意多边形: 形状 158"/>
          <p:cNvSpPr/>
          <p:nvPr>
            <p:custDataLst>
              <p:tags r:id="rId89"/>
            </p:custDataLst>
          </p:nvPr>
        </p:nvSpPr>
        <p:spPr>
          <a:xfrm flipH="1">
            <a:off x="2749091" y="4152154"/>
            <a:ext cx="53438" cy="87426"/>
          </a:xfrm>
          <a:custGeom>
            <a:avLst/>
            <a:gdLst>
              <a:gd name="connsiteX0" fmla="*/ 74168 w 84051"/>
              <a:gd name="connsiteY0" fmla="*/ 1452 h 103132"/>
              <a:gd name="connsiteX1" fmla="*/ 10498 w 84051"/>
              <a:gd name="connsiteY1" fmla="*/ 96963 h 103132"/>
              <a:gd name="connsiteX2" fmla="*/ 74168 w 84051"/>
              <a:gd name="connsiteY2" fmla="*/ 1452 h 10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51" h="103132">
                <a:moveTo>
                  <a:pt x="74168" y="1452"/>
                </a:moveTo>
                <a:cubicBezTo>
                  <a:pt x="40217" y="-11282"/>
                  <a:pt x="-25584" y="63002"/>
                  <a:pt x="10498" y="96963"/>
                </a:cubicBezTo>
                <a:cubicBezTo>
                  <a:pt x="46579" y="130924"/>
                  <a:pt x="108120" y="14186"/>
                  <a:pt x="74168" y="1452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0" name="任意多边形: 形状 159"/>
          <p:cNvSpPr/>
          <p:nvPr>
            <p:custDataLst>
              <p:tags r:id="rId90"/>
            </p:custDataLst>
          </p:nvPr>
        </p:nvSpPr>
        <p:spPr>
          <a:xfrm flipH="1">
            <a:off x="2524550" y="5191521"/>
            <a:ext cx="61248" cy="127852"/>
          </a:xfrm>
          <a:custGeom>
            <a:avLst/>
            <a:gdLst>
              <a:gd name="connsiteX0" fmla="*/ 23335 w 96335"/>
              <a:gd name="connsiteY0" fmla="*/ 0 h 150821"/>
              <a:gd name="connsiteX1" fmla="*/ 65286 w 96335"/>
              <a:gd name="connsiteY1" fmla="*/ 150689 h 150821"/>
              <a:gd name="connsiteX2" fmla="*/ 23335 w 96335"/>
              <a:gd name="connsiteY2" fmla="*/ 0 h 15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35" h="150821">
                <a:moveTo>
                  <a:pt x="23335" y="0"/>
                </a:moveTo>
                <a:cubicBezTo>
                  <a:pt x="-15213" y="0"/>
                  <a:pt x="-9147" y="155996"/>
                  <a:pt x="65286" y="150689"/>
                </a:cubicBezTo>
                <a:cubicBezTo>
                  <a:pt x="139718" y="145383"/>
                  <a:pt x="61883" y="0"/>
                  <a:pt x="23335" y="0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1" name="任意多边形: 形状 160"/>
          <p:cNvSpPr/>
          <p:nvPr>
            <p:custDataLst>
              <p:tags r:id="rId91"/>
            </p:custDataLst>
          </p:nvPr>
        </p:nvSpPr>
        <p:spPr>
          <a:xfrm flipH="1">
            <a:off x="1873447" y="5408943"/>
            <a:ext cx="66417" cy="110756"/>
          </a:xfrm>
          <a:custGeom>
            <a:avLst/>
            <a:gdLst>
              <a:gd name="connsiteX0" fmla="*/ 87330 w 104465"/>
              <a:gd name="connsiteY0" fmla="*/ 2442 h 130654"/>
              <a:gd name="connsiteX1" fmla="*/ 16232 w 104465"/>
              <a:gd name="connsiteY1" fmla="*/ 125542 h 130654"/>
              <a:gd name="connsiteX2" fmla="*/ 87330 w 104465"/>
              <a:gd name="connsiteY2" fmla="*/ 2442 h 13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65" h="130654">
                <a:moveTo>
                  <a:pt x="87330" y="2442"/>
                </a:moveTo>
                <a:cubicBezTo>
                  <a:pt x="36393" y="-17720"/>
                  <a:pt x="-31529" y="92646"/>
                  <a:pt x="16232" y="125542"/>
                </a:cubicBezTo>
                <a:cubicBezTo>
                  <a:pt x="63983" y="158438"/>
                  <a:pt x="138267" y="22604"/>
                  <a:pt x="87330" y="2442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2" name="任意多边形: 形状 161"/>
          <p:cNvSpPr/>
          <p:nvPr>
            <p:custDataLst>
              <p:tags r:id="rId92"/>
            </p:custDataLst>
          </p:nvPr>
        </p:nvSpPr>
        <p:spPr>
          <a:xfrm flipH="1">
            <a:off x="2556635" y="3776358"/>
            <a:ext cx="56164" cy="79311"/>
          </a:xfrm>
          <a:custGeom>
            <a:avLst/>
            <a:gdLst>
              <a:gd name="connsiteX0" fmla="*/ 66525 w 88339"/>
              <a:gd name="connsiteY0" fmla="*/ 3307 h 93560"/>
              <a:gd name="connsiteX1" fmla="*/ 11346 w 88339"/>
              <a:gd name="connsiteY1" fmla="*/ 93255 h 93560"/>
              <a:gd name="connsiteX2" fmla="*/ 66525 w 88339"/>
              <a:gd name="connsiteY2" fmla="*/ 3307 h 9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39" h="93560">
                <a:moveTo>
                  <a:pt x="66525" y="3307"/>
                </a:moveTo>
                <a:cubicBezTo>
                  <a:pt x="2893" y="-20040"/>
                  <a:pt x="-14132" y="87692"/>
                  <a:pt x="11346" y="93255"/>
                </a:cubicBezTo>
                <a:cubicBezTo>
                  <a:pt x="36825" y="98818"/>
                  <a:pt x="130166" y="26655"/>
                  <a:pt x="66525" y="3307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5" name="任意多边形: 形状 144"/>
          <p:cNvSpPr/>
          <p:nvPr>
            <p:custDataLst>
              <p:tags r:id="rId93"/>
            </p:custDataLst>
          </p:nvPr>
        </p:nvSpPr>
        <p:spPr>
          <a:xfrm flipH="1">
            <a:off x="2957325" y="4433293"/>
            <a:ext cx="57212" cy="75564"/>
          </a:xfrm>
          <a:custGeom>
            <a:avLst/>
            <a:gdLst>
              <a:gd name="connsiteX0" fmla="*/ 55819 w 89987"/>
              <a:gd name="connsiteY0" fmla="*/ 79715 h 89139"/>
              <a:gd name="connsiteX1" fmla="*/ 80410 w 89987"/>
              <a:gd name="connsiteY1" fmla="*/ 55845 h 89139"/>
              <a:gd name="connsiteX2" fmla="*/ 89988 w 89987"/>
              <a:gd name="connsiteY2" fmla="*/ 32724 h 89139"/>
              <a:gd name="connsiteX3" fmla="*/ 80410 w 89987"/>
              <a:gd name="connsiteY3" fmla="*/ 9603 h 89139"/>
              <a:gd name="connsiteX4" fmla="*/ 57289 w 89987"/>
              <a:gd name="connsiteY4" fmla="*/ 25 h 89139"/>
              <a:gd name="connsiteX5" fmla="*/ 34168 w 89987"/>
              <a:gd name="connsiteY5" fmla="*/ 9603 h 89139"/>
              <a:gd name="connsiteX6" fmla="*/ 9578 w 89987"/>
              <a:gd name="connsiteY6" fmla="*/ 33473 h 89139"/>
              <a:gd name="connsiteX7" fmla="*/ 0 w 89987"/>
              <a:gd name="connsiteY7" fmla="*/ 56594 h 89139"/>
              <a:gd name="connsiteX8" fmla="*/ 9578 w 89987"/>
              <a:gd name="connsiteY8" fmla="*/ 79715 h 89139"/>
              <a:gd name="connsiteX9" fmla="*/ 55819 w 89987"/>
              <a:gd name="connsiteY9" fmla="*/ 79715 h 8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87" h="89139">
                <a:moveTo>
                  <a:pt x="55819" y="79715"/>
                </a:moveTo>
                <a:cubicBezTo>
                  <a:pt x="63336" y="71144"/>
                  <a:pt x="71542" y="63016"/>
                  <a:pt x="80410" y="55845"/>
                </a:cubicBezTo>
                <a:cubicBezTo>
                  <a:pt x="86525" y="50903"/>
                  <a:pt x="89988" y="40220"/>
                  <a:pt x="89988" y="32724"/>
                </a:cubicBezTo>
                <a:cubicBezTo>
                  <a:pt x="89988" y="24705"/>
                  <a:pt x="86427" y="15127"/>
                  <a:pt x="80410" y="9603"/>
                </a:cubicBezTo>
                <a:cubicBezTo>
                  <a:pt x="74176" y="3882"/>
                  <a:pt x="65999" y="-369"/>
                  <a:pt x="57289" y="25"/>
                </a:cubicBezTo>
                <a:cubicBezTo>
                  <a:pt x="48116" y="440"/>
                  <a:pt x="41270" y="3862"/>
                  <a:pt x="34168" y="9603"/>
                </a:cubicBezTo>
                <a:cubicBezTo>
                  <a:pt x="25301" y="16774"/>
                  <a:pt x="17094" y="24892"/>
                  <a:pt x="9578" y="33473"/>
                </a:cubicBezTo>
                <a:cubicBezTo>
                  <a:pt x="3817" y="40043"/>
                  <a:pt x="0" y="47638"/>
                  <a:pt x="0" y="56594"/>
                </a:cubicBezTo>
                <a:cubicBezTo>
                  <a:pt x="0" y="64614"/>
                  <a:pt x="3561" y="74191"/>
                  <a:pt x="9578" y="79715"/>
                </a:cubicBezTo>
                <a:cubicBezTo>
                  <a:pt x="21927" y="91049"/>
                  <a:pt x="43785" y="93455"/>
                  <a:pt x="55819" y="7971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6" name="任意多边形: 形状 145"/>
          <p:cNvSpPr/>
          <p:nvPr>
            <p:custDataLst>
              <p:tags r:id="rId94"/>
            </p:custDataLst>
          </p:nvPr>
        </p:nvSpPr>
        <p:spPr>
          <a:xfrm flipH="1">
            <a:off x="2932782" y="4499942"/>
            <a:ext cx="53991" cy="74974"/>
          </a:xfrm>
          <a:custGeom>
            <a:avLst/>
            <a:gdLst>
              <a:gd name="connsiteX0" fmla="*/ 60995 w 84921"/>
              <a:gd name="connsiteY0" fmla="*/ 1122 h 88443"/>
              <a:gd name="connsiteX1" fmla="*/ 35793 w 84921"/>
              <a:gd name="connsiteY1" fmla="*/ 4417 h 88443"/>
              <a:gd name="connsiteX2" fmla="*/ 4200 w 84921"/>
              <a:gd name="connsiteY2" fmla="*/ 39572 h 88443"/>
              <a:gd name="connsiteX3" fmla="*/ 15928 w 84921"/>
              <a:gd name="connsiteY3" fmla="*/ 84314 h 88443"/>
              <a:gd name="connsiteX4" fmla="*/ 60670 w 84921"/>
              <a:gd name="connsiteY4" fmla="*/ 72586 h 88443"/>
              <a:gd name="connsiteX5" fmla="*/ 65128 w 84921"/>
              <a:gd name="connsiteY5" fmla="*/ 65651 h 88443"/>
              <a:gd name="connsiteX6" fmla="*/ 74321 w 84921"/>
              <a:gd name="connsiteY6" fmla="*/ 56606 h 88443"/>
              <a:gd name="connsiteX7" fmla="*/ 71609 w 84921"/>
              <a:gd name="connsiteY7" fmla="*/ 58697 h 88443"/>
              <a:gd name="connsiteX8" fmla="*/ 83820 w 84921"/>
              <a:gd name="connsiteY8" fmla="*/ 41357 h 88443"/>
              <a:gd name="connsiteX9" fmla="*/ 80526 w 84921"/>
              <a:gd name="connsiteY9" fmla="*/ 16155 h 88443"/>
              <a:gd name="connsiteX10" fmla="*/ 60986 w 84921"/>
              <a:gd name="connsiteY10" fmla="*/ 1122 h 8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921" h="88443">
                <a:moveTo>
                  <a:pt x="60995" y="1122"/>
                </a:moveTo>
                <a:cubicBezTo>
                  <a:pt x="52986" y="-702"/>
                  <a:pt x="42678" y="-752"/>
                  <a:pt x="35793" y="4417"/>
                </a:cubicBezTo>
                <a:cubicBezTo>
                  <a:pt x="23000" y="14024"/>
                  <a:pt x="12120" y="25516"/>
                  <a:pt x="4200" y="39572"/>
                </a:cubicBezTo>
                <a:cubicBezTo>
                  <a:pt x="-4204" y="54476"/>
                  <a:pt x="155" y="75979"/>
                  <a:pt x="15928" y="84314"/>
                </a:cubicBezTo>
                <a:cubicBezTo>
                  <a:pt x="31394" y="92491"/>
                  <a:pt x="51694" y="88496"/>
                  <a:pt x="60670" y="72586"/>
                </a:cubicBezTo>
                <a:cubicBezTo>
                  <a:pt x="62021" y="70189"/>
                  <a:pt x="63540" y="67891"/>
                  <a:pt x="65128" y="65651"/>
                </a:cubicBezTo>
                <a:cubicBezTo>
                  <a:pt x="67920" y="62367"/>
                  <a:pt x="70938" y="59309"/>
                  <a:pt x="74321" y="56606"/>
                </a:cubicBezTo>
                <a:cubicBezTo>
                  <a:pt x="73414" y="57307"/>
                  <a:pt x="72516" y="57997"/>
                  <a:pt x="71609" y="58697"/>
                </a:cubicBezTo>
                <a:cubicBezTo>
                  <a:pt x="77320" y="54042"/>
                  <a:pt x="81709" y="49011"/>
                  <a:pt x="83820" y="41357"/>
                </a:cubicBezTo>
                <a:cubicBezTo>
                  <a:pt x="85980" y="33525"/>
                  <a:pt x="85004" y="23109"/>
                  <a:pt x="80526" y="16155"/>
                </a:cubicBezTo>
                <a:cubicBezTo>
                  <a:pt x="76028" y="9171"/>
                  <a:pt x="69320" y="3026"/>
                  <a:pt x="60986" y="112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7" name="任意多边形: 形状 146"/>
          <p:cNvSpPr/>
          <p:nvPr>
            <p:custDataLst>
              <p:tags r:id="rId95"/>
            </p:custDataLst>
          </p:nvPr>
        </p:nvSpPr>
        <p:spPr>
          <a:xfrm flipH="1">
            <a:off x="1287765" y="4459702"/>
            <a:ext cx="57130" cy="72603"/>
          </a:xfrm>
          <a:custGeom>
            <a:avLst/>
            <a:gdLst>
              <a:gd name="connsiteX0" fmla="*/ 80592 w 89858"/>
              <a:gd name="connsiteY0" fmla="*/ 29909 h 85646"/>
              <a:gd name="connsiteX1" fmla="*/ 48841 w 89858"/>
              <a:gd name="connsiteY1" fmla="*/ 4076 h 85646"/>
              <a:gd name="connsiteX2" fmla="*/ 4098 w 89858"/>
              <a:gd name="connsiteY2" fmla="*/ 15804 h 85646"/>
              <a:gd name="connsiteX3" fmla="*/ 15826 w 89858"/>
              <a:gd name="connsiteY3" fmla="*/ 60546 h 85646"/>
              <a:gd name="connsiteX4" fmla="*/ 22445 w 89858"/>
              <a:gd name="connsiteY4" fmla="*/ 64610 h 85646"/>
              <a:gd name="connsiteX5" fmla="*/ 34351 w 89858"/>
              <a:gd name="connsiteY5" fmla="*/ 76151 h 85646"/>
              <a:gd name="connsiteX6" fmla="*/ 80592 w 89858"/>
              <a:gd name="connsiteY6" fmla="*/ 76151 h 85646"/>
              <a:gd name="connsiteX7" fmla="*/ 80592 w 89858"/>
              <a:gd name="connsiteY7" fmla="*/ 29909 h 8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58" h="85646">
                <a:moveTo>
                  <a:pt x="80592" y="29909"/>
                </a:moveTo>
                <a:cubicBezTo>
                  <a:pt x="71725" y="19848"/>
                  <a:pt x="60667" y="10320"/>
                  <a:pt x="48841" y="4076"/>
                </a:cubicBezTo>
                <a:cubicBezTo>
                  <a:pt x="33719" y="-3894"/>
                  <a:pt x="12591" y="-274"/>
                  <a:pt x="4098" y="15804"/>
                </a:cubicBezTo>
                <a:cubicBezTo>
                  <a:pt x="-3881" y="30905"/>
                  <a:pt x="-331" y="52024"/>
                  <a:pt x="15826" y="60546"/>
                </a:cubicBezTo>
                <a:cubicBezTo>
                  <a:pt x="18134" y="61759"/>
                  <a:pt x="20315" y="63140"/>
                  <a:pt x="22445" y="64610"/>
                </a:cubicBezTo>
                <a:cubicBezTo>
                  <a:pt x="26667" y="68171"/>
                  <a:pt x="30701" y="72008"/>
                  <a:pt x="34351" y="76151"/>
                </a:cubicBezTo>
                <a:cubicBezTo>
                  <a:pt x="45694" y="89023"/>
                  <a:pt x="69160" y="88599"/>
                  <a:pt x="80592" y="76151"/>
                </a:cubicBezTo>
                <a:cubicBezTo>
                  <a:pt x="93198" y="62420"/>
                  <a:pt x="92695" y="43640"/>
                  <a:pt x="80592" y="29909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8" name="任意多边形: 形状 147"/>
          <p:cNvSpPr/>
          <p:nvPr>
            <p:custDataLst>
              <p:tags r:id="rId96"/>
            </p:custDataLst>
          </p:nvPr>
        </p:nvSpPr>
        <p:spPr>
          <a:xfrm flipH="1">
            <a:off x="1333511" y="4504208"/>
            <a:ext cx="47016" cy="69044"/>
          </a:xfrm>
          <a:custGeom>
            <a:avLst/>
            <a:gdLst>
              <a:gd name="connsiteX0" fmla="*/ 60736 w 73950"/>
              <a:gd name="connsiteY0" fmla="*/ 16134 h 81448"/>
              <a:gd name="connsiteX1" fmla="*/ 41195 w 73950"/>
              <a:gd name="connsiteY1" fmla="*/ 1101 h 81448"/>
              <a:gd name="connsiteX2" fmla="*/ 15993 w 73950"/>
              <a:gd name="connsiteY2" fmla="*/ 4396 h 81448"/>
              <a:gd name="connsiteX3" fmla="*/ 961 w 73950"/>
              <a:gd name="connsiteY3" fmla="*/ 23936 h 81448"/>
              <a:gd name="connsiteX4" fmla="*/ 4255 w 73950"/>
              <a:gd name="connsiteY4" fmla="*/ 49138 h 81448"/>
              <a:gd name="connsiteX5" fmla="*/ 13103 w 73950"/>
              <a:gd name="connsiteY5" fmla="*/ 65315 h 81448"/>
              <a:gd name="connsiteX6" fmla="*/ 32644 w 73950"/>
              <a:gd name="connsiteY6" fmla="*/ 80347 h 81448"/>
              <a:gd name="connsiteX7" fmla="*/ 57846 w 73950"/>
              <a:gd name="connsiteY7" fmla="*/ 77053 h 81448"/>
              <a:gd name="connsiteX8" fmla="*/ 72868 w 73950"/>
              <a:gd name="connsiteY8" fmla="*/ 57513 h 81448"/>
              <a:gd name="connsiteX9" fmla="*/ 69574 w 73950"/>
              <a:gd name="connsiteY9" fmla="*/ 32310 h 81448"/>
              <a:gd name="connsiteX10" fmla="*/ 60726 w 73950"/>
              <a:gd name="connsiteY10" fmla="*/ 16134 h 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50" h="81448">
                <a:moveTo>
                  <a:pt x="60736" y="16134"/>
                </a:moveTo>
                <a:cubicBezTo>
                  <a:pt x="57204" y="9081"/>
                  <a:pt x="48603" y="3143"/>
                  <a:pt x="41195" y="1101"/>
                </a:cubicBezTo>
                <a:cubicBezTo>
                  <a:pt x="33364" y="-1059"/>
                  <a:pt x="22947" y="-82"/>
                  <a:pt x="15993" y="4396"/>
                </a:cubicBezTo>
                <a:cubicBezTo>
                  <a:pt x="9010" y="8894"/>
                  <a:pt x="2865" y="15601"/>
                  <a:pt x="961" y="23936"/>
                </a:cubicBezTo>
                <a:cubicBezTo>
                  <a:pt x="-1071" y="32833"/>
                  <a:pt x="162" y="40941"/>
                  <a:pt x="4255" y="49138"/>
                </a:cubicBezTo>
                <a:cubicBezTo>
                  <a:pt x="6988" y="54603"/>
                  <a:pt x="9671" y="60245"/>
                  <a:pt x="13103" y="65315"/>
                </a:cubicBezTo>
                <a:cubicBezTo>
                  <a:pt x="17907" y="72417"/>
                  <a:pt x="24180" y="78009"/>
                  <a:pt x="32644" y="80347"/>
                </a:cubicBezTo>
                <a:cubicBezTo>
                  <a:pt x="40475" y="82507"/>
                  <a:pt x="50892" y="81531"/>
                  <a:pt x="57846" y="77053"/>
                </a:cubicBezTo>
                <a:cubicBezTo>
                  <a:pt x="64829" y="72555"/>
                  <a:pt x="70974" y="65847"/>
                  <a:pt x="72868" y="57513"/>
                </a:cubicBezTo>
                <a:cubicBezTo>
                  <a:pt x="74752" y="49256"/>
                  <a:pt x="74486" y="39580"/>
                  <a:pt x="69574" y="32310"/>
                </a:cubicBezTo>
                <a:cubicBezTo>
                  <a:pt x="66141" y="27240"/>
                  <a:pt x="63458" y="21598"/>
                  <a:pt x="60726" y="16134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9" name="任意多边形: 形状 148"/>
          <p:cNvSpPr/>
          <p:nvPr>
            <p:custDataLst>
              <p:tags r:id="rId97"/>
            </p:custDataLst>
          </p:nvPr>
        </p:nvSpPr>
        <p:spPr>
          <a:xfrm flipH="1">
            <a:off x="2531510" y="6216612"/>
            <a:ext cx="41578" cy="87827"/>
          </a:xfrm>
          <a:custGeom>
            <a:avLst/>
            <a:gdLst>
              <a:gd name="connsiteX0" fmla="*/ 32699 w 65397"/>
              <a:gd name="connsiteY0" fmla="*/ 27 h 103605"/>
              <a:gd name="connsiteX1" fmla="*/ 0 w 65397"/>
              <a:gd name="connsiteY1" fmla="*/ 32726 h 103605"/>
              <a:gd name="connsiteX2" fmla="*/ 0 w 65397"/>
              <a:gd name="connsiteY2" fmla="*/ 70879 h 103605"/>
              <a:gd name="connsiteX3" fmla="*/ 32699 w 65397"/>
              <a:gd name="connsiteY3" fmla="*/ 103578 h 103605"/>
              <a:gd name="connsiteX4" fmla="*/ 65397 w 65397"/>
              <a:gd name="connsiteY4" fmla="*/ 70879 h 103605"/>
              <a:gd name="connsiteX5" fmla="*/ 65397 w 65397"/>
              <a:gd name="connsiteY5" fmla="*/ 32726 h 103605"/>
              <a:gd name="connsiteX6" fmla="*/ 32699 w 65397"/>
              <a:gd name="connsiteY6" fmla="*/ 27 h 10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97" h="103605">
                <a:moveTo>
                  <a:pt x="32699" y="27"/>
                </a:moveTo>
                <a:cubicBezTo>
                  <a:pt x="14983" y="817"/>
                  <a:pt x="0" y="14399"/>
                  <a:pt x="0" y="32726"/>
                </a:cubicBezTo>
                <a:lnTo>
                  <a:pt x="0" y="70879"/>
                </a:lnTo>
                <a:cubicBezTo>
                  <a:pt x="0" y="87983"/>
                  <a:pt x="15042" y="104367"/>
                  <a:pt x="32699" y="103578"/>
                </a:cubicBezTo>
                <a:cubicBezTo>
                  <a:pt x="50414" y="102789"/>
                  <a:pt x="65397" y="89206"/>
                  <a:pt x="65397" y="70879"/>
                </a:cubicBezTo>
                <a:lnTo>
                  <a:pt x="65397" y="32726"/>
                </a:lnTo>
                <a:cubicBezTo>
                  <a:pt x="65397" y="15622"/>
                  <a:pt x="50355" y="-762"/>
                  <a:pt x="32699" y="2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0" name="任意多边形: 形状 149"/>
          <p:cNvSpPr/>
          <p:nvPr>
            <p:custDataLst>
              <p:tags r:id="rId98"/>
            </p:custDataLst>
          </p:nvPr>
        </p:nvSpPr>
        <p:spPr>
          <a:xfrm flipH="1">
            <a:off x="2471229" y="6244329"/>
            <a:ext cx="42956" cy="81141"/>
          </a:xfrm>
          <a:custGeom>
            <a:avLst/>
            <a:gdLst>
              <a:gd name="connsiteX0" fmla="*/ 65460 w 67564"/>
              <a:gd name="connsiteY0" fmla="*/ 32728 h 95719"/>
              <a:gd name="connsiteX1" fmla="*/ 32761 w 67564"/>
              <a:gd name="connsiteY1" fmla="*/ 30 h 95719"/>
              <a:gd name="connsiteX2" fmla="*/ 63 w 67564"/>
              <a:gd name="connsiteY2" fmla="*/ 32728 h 95719"/>
              <a:gd name="connsiteX3" fmla="*/ 2104 w 67564"/>
              <a:gd name="connsiteY3" fmla="*/ 62991 h 95719"/>
              <a:gd name="connsiteX4" fmla="*/ 34803 w 67564"/>
              <a:gd name="connsiteY4" fmla="*/ 95689 h 95719"/>
              <a:gd name="connsiteX5" fmla="*/ 67501 w 67564"/>
              <a:gd name="connsiteY5" fmla="*/ 62991 h 95719"/>
              <a:gd name="connsiteX6" fmla="*/ 65460 w 67564"/>
              <a:gd name="connsiteY6" fmla="*/ 32728 h 9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64" h="95719">
                <a:moveTo>
                  <a:pt x="65460" y="32728"/>
                </a:moveTo>
                <a:cubicBezTo>
                  <a:pt x="64315" y="15694"/>
                  <a:pt x="51246" y="-799"/>
                  <a:pt x="32761" y="30"/>
                </a:cubicBezTo>
                <a:cubicBezTo>
                  <a:pt x="16032" y="779"/>
                  <a:pt x="-1170" y="14451"/>
                  <a:pt x="63" y="32728"/>
                </a:cubicBezTo>
                <a:cubicBezTo>
                  <a:pt x="743" y="42819"/>
                  <a:pt x="1424" y="52900"/>
                  <a:pt x="2104" y="62991"/>
                </a:cubicBezTo>
                <a:cubicBezTo>
                  <a:pt x="3249" y="80025"/>
                  <a:pt x="16318" y="96518"/>
                  <a:pt x="34803" y="95689"/>
                </a:cubicBezTo>
                <a:cubicBezTo>
                  <a:pt x="51532" y="94939"/>
                  <a:pt x="68734" y="81268"/>
                  <a:pt x="67501" y="62991"/>
                </a:cubicBezTo>
                <a:cubicBezTo>
                  <a:pt x="66821" y="52900"/>
                  <a:pt x="66140" y="42819"/>
                  <a:pt x="65460" y="3272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1" name="任意多边形: 形状 150"/>
          <p:cNvSpPr/>
          <p:nvPr>
            <p:custDataLst>
              <p:tags r:id="rId99"/>
            </p:custDataLst>
          </p:nvPr>
        </p:nvSpPr>
        <p:spPr>
          <a:xfrm flipH="1">
            <a:off x="2385864" y="6244851"/>
            <a:ext cx="42607" cy="77028"/>
          </a:xfrm>
          <a:custGeom>
            <a:avLst/>
            <a:gdLst>
              <a:gd name="connsiteX0" fmla="*/ 34272 w 67015"/>
              <a:gd name="connsiteY0" fmla="*/ 25 h 90867"/>
              <a:gd name="connsiteX1" fmla="*/ 1574 w 67015"/>
              <a:gd name="connsiteY1" fmla="*/ 32724 h 90867"/>
              <a:gd name="connsiteX2" fmla="*/ 45 w 67015"/>
              <a:gd name="connsiteY2" fmla="*/ 58143 h 90867"/>
              <a:gd name="connsiteX3" fmla="*/ 32743 w 67015"/>
              <a:gd name="connsiteY3" fmla="*/ 90842 h 90867"/>
              <a:gd name="connsiteX4" fmla="*/ 65442 w 67015"/>
              <a:gd name="connsiteY4" fmla="*/ 58143 h 90867"/>
              <a:gd name="connsiteX5" fmla="*/ 66971 w 67015"/>
              <a:gd name="connsiteY5" fmla="*/ 32724 h 90867"/>
              <a:gd name="connsiteX6" fmla="*/ 34272 w 67015"/>
              <a:gd name="connsiteY6" fmla="*/ 25 h 9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15" h="90867">
                <a:moveTo>
                  <a:pt x="34272" y="25"/>
                </a:moveTo>
                <a:cubicBezTo>
                  <a:pt x="15669" y="864"/>
                  <a:pt x="2678" y="14397"/>
                  <a:pt x="1574" y="32724"/>
                </a:cubicBezTo>
                <a:cubicBezTo>
                  <a:pt x="1061" y="41197"/>
                  <a:pt x="558" y="49670"/>
                  <a:pt x="45" y="58143"/>
                </a:cubicBezTo>
                <a:cubicBezTo>
                  <a:pt x="-981" y="75247"/>
                  <a:pt x="15817" y="91601"/>
                  <a:pt x="32743" y="90842"/>
                </a:cubicBezTo>
                <a:cubicBezTo>
                  <a:pt x="51337" y="90013"/>
                  <a:pt x="64337" y="76470"/>
                  <a:pt x="65442" y="58143"/>
                </a:cubicBezTo>
                <a:cubicBezTo>
                  <a:pt x="65955" y="49670"/>
                  <a:pt x="66458" y="41197"/>
                  <a:pt x="66971" y="32724"/>
                </a:cubicBezTo>
                <a:cubicBezTo>
                  <a:pt x="67997" y="15620"/>
                  <a:pt x="51198" y="-734"/>
                  <a:pt x="34272" y="2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3" name="任意多边形: 形状 152"/>
          <p:cNvSpPr/>
          <p:nvPr>
            <p:custDataLst>
              <p:tags r:id="rId100"/>
            </p:custDataLst>
          </p:nvPr>
        </p:nvSpPr>
        <p:spPr>
          <a:xfrm flipH="1">
            <a:off x="1716577" y="6223021"/>
            <a:ext cx="49337" cy="85127"/>
          </a:xfrm>
          <a:custGeom>
            <a:avLst/>
            <a:gdLst>
              <a:gd name="connsiteX0" fmla="*/ 64517 w 77600"/>
              <a:gd name="connsiteY0" fmla="*/ 24229 h 100421"/>
              <a:gd name="connsiteX1" fmla="*/ 24292 w 77600"/>
              <a:gd name="connsiteY1" fmla="*/ 1395 h 100421"/>
              <a:gd name="connsiteX2" fmla="*/ 1457 w 77600"/>
              <a:gd name="connsiteY2" fmla="*/ 41619 h 100421"/>
              <a:gd name="connsiteX3" fmla="*/ 13087 w 77600"/>
              <a:gd name="connsiteY3" fmla="*/ 76192 h 100421"/>
              <a:gd name="connsiteX4" fmla="*/ 53311 w 77600"/>
              <a:gd name="connsiteY4" fmla="*/ 99027 h 100421"/>
              <a:gd name="connsiteX5" fmla="*/ 76146 w 77600"/>
              <a:gd name="connsiteY5" fmla="*/ 58802 h 100421"/>
              <a:gd name="connsiteX6" fmla="*/ 64517 w 77600"/>
              <a:gd name="connsiteY6" fmla="*/ 24229 h 10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00" h="100421">
                <a:moveTo>
                  <a:pt x="64517" y="24229"/>
                </a:moveTo>
                <a:cubicBezTo>
                  <a:pt x="59072" y="8053"/>
                  <a:pt x="41751" y="-4257"/>
                  <a:pt x="24292" y="1395"/>
                </a:cubicBezTo>
                <a:cubicBezTo>
                  <a:pt x="8204" y="6602"/>
                  <a:pt x="-4392" y="24259"/>
                  <a:pt x="1457" y="41619"/>
                </a:cubicBezTo>
                <a:cubicBezTo>
                  <a:pt x="5334" y="53140"/>
                  <a:pt x="9210" y="64671"/>
                  <a:pt x="13087" y="76192"/>
                </a:cubicBezTo>
                <a:cubicBezTo>
                  <a:pt x="18532" y="92368"/>
                  <a:pt x="35853" y="104678"/>
                  <a:pt x="53311" y="99027"/>
                </a:cubicBezTo>
                <a:cubicBezTo>
                  <a:pt x="69399" y="93818"/>
                  <a:pt x="81986" y="76162"/>
                  <a:pt x="76146" y="58802"/>
                </a:cubicBezTo>
                <a:cubicBezTo>
                  <a:pt x="72270" y="47281"/>
                  <a:pt x="68393" y="35750"/>
                  <a:pt x="64517" y="24229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4" name="任意多边形: 形状 153"/>
          <p:cNvSpPr/>
          <p:nvPr>
            <p:custDataLst>
              <p:tags r:id="rId101"/>
            </p:custDataLst>
          </p:nvPr>
        </p:nvSpPr>
        <p:spPr>
          <a:xfrm flipH="1">
            <a:off x="1782984" y="6252533"/>
            <a:ext cx="44869" cy="77170"/>
          </a:xfrm>
          <a:custGeom>
            <a:avLst/>
            <a:gdLst>
              <a:gd name="connsiteX0" fmla="*/ 65688 w 70573"/>
              <a:gd name="connsiteY0" fmla="*/ 36121 h 91034"/>
              <a:gd name="connsiteX1" fmla="*/ 65442 w 70573"/>
              <a:gd name="connsiteY1" fmla="*/ 32728 h 91034"/>
              <a:gd name="connsiteX2" fmla="*/ 32743 w 70573"/>
              <a:gd name="connsiteY2" fmla="*/ 29 h 91034"/>
              <a:gd name="connsiteX3" fmla="*/ 45 w 70573"/>
              <a:gd name="connsiteY3" fmla="*/ 32728 h 91034"/>
              <a:gd name="connsiteX4" fmla="*/ 6072 w 70573"/>
              <a:gd name="connsiteY4" fmla="*/ 66807 h 91034"/>
              <a:gd name="connsiteX5" fmla="*/ 46296 w 70573"/>
              <a:gd name="connsiteY5" fmla="*/ 89642 h 91034"/>
              <a:gd name="connsiteX6" fmla="*/ 69131 w 70573"/>
              <a:gd name="connsiteY6" fmla="*/ 49417 h 91034"/>
              <a:gd name="connsiteX7" fmla="*/ 65688 w 70573"/>
              <a:gd name="connsiteY7" fmla="*/ 36121 h 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3" h="91034">
                <a:moveTo>
                  <a:pt x="65688" y="36121"/>
                </a:moveTo>
                <a:cubicBezTo>
                  <a:pt x="65590" y="34987"/>
                  <a:pt x="65511" y="33862"/>
                  <a:pt x="65442" y="32728"/>
                </a:cubicBezTo>
                <a:cubicBezTo>
                  <a:pt x="64485" y="15683"/>
                  <a:pt x="51080" y="-789"/>
                  <a:pt x="32743" y="29"/>
                </a:cubicBezTo>
                <a:cubicBezTo>
                  <a:pt x="15846" y="789"/>
                  <a:pt x="-981" y="14440"/>
                  <a:pt x="45" y="32728"/>
                </a:cubicBezTo>
                <a:cubicBezTo>
                  <a:pt x="686" y="44239"/>
                  <a:pt x="2412" y="55848"/>
                  <a:pt x="6072" y="66807"/>
                </a:cubicBezTo>
                <a:cubicBezTo>
                  <a:pt x="11477" y="83003"/>
                  <a:pt x="28867" y="95284"/>
                  <a:pt x="46296" y="89642"/>
                </a:cubicBezTo>
                <a:cubicBezTo>
                  <a:pt x="62423" y="84424"/>
                  <a:pt x="74931" y="66787"/>
                  <a:pt x="69131" y="49417"/>
                </a:cubicBezTo>
                <a:cubicBezTo>
                  <a:pt x="67671" y="45038"/>
                  <a:pt x="66527" y="40619"/>
                  <a:pt x="65688" y="36121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5" name="任意多边形: 形状 154"/>
          <p:cNvSpPr/>
          <p:nvPr>
            <p:custDataLst>
              <p:tags r:id="rId102"/>
            </p:custDataLst>
          </p:nvPr>
        </p:nvSpPr>
        <p:spPr>
          <a:xfrm flipH="1">
            <a:off x="1871585" y="6242517"/>
            <a:ext cx="41578" cy="81664"/>
          </a:xfrm>
          <a:custGeom>
            <a:avLst/>
            <a:gdLst>
              <a:gd name="connsiteX0" fmla="*/ 32699 w 65397"/>
              <a:gd name="connsiteY0" fmla="*/ 27 h 96335"/>
              <a:gd name="connsiteX1" fmla="*/ 0 w 65397"/>
              <a:gd name="connsiteY1" fmla="*/ 32726 h 96335"/>
              <a:gd name="connsiteX2" fmla="*/ 0 w 65397"/>
              <a:gd name="connsiteY2" fmla="*/ 63609 h 96335"/>
              <a:gd name="connsiteX3" fmla="*/ 32699 w 65397"/>
              <a:gd name="connsiteY3" fmla="*/ 96308 h 96335"/>
              <a:gd name="connsiteX4" fmla="*/ 65397 w 65397"/>
              <a:gd name="connsiteY4" fmla="*/ 63609 h 96335"/>
              <a:gd name="connsiteX5" fmla="*/ 65397 w 65397"/>
              <a:gd name="connsiteY5" fmla="*/ 32726 h 96335"/>
              <a:gd name="connsiteX6" fmla="*/ 32699 w 65397"/>
              <a:gd name="connsiteY6" fmla="*/ 27 h 9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97" h="96335">
                <a:moveTo>
                  <a:pt x="32699" y="27"/>
                </a:moveTo>
                <a:cubicBezTo>
                  <a:pt x="14983" y="816"/>
                  <a:pt x="0" y="14399"/>
                  <a:pt x="0" y="32726"/>
                </a:cubicBezTo>
                <a:lnTo>
                  <a:pt x="0" y="63609"/>
                </a:lnTo>
                <a:cubicBezTo>
                  <a:pt x="0" y="80713"/>
                  <a:pt x="15042" y="97097"/>
                  <a:pt x="32699" y="96308"/>
                </a:cubicBezTo>
                <a:cubicBezTo>
                  <a:pt x="50414" y="95519"/>
                  <a:pt x="65397" y="81936"/>
                  <a:pt x="65397" y="63609"/>
                </a:cubicBezTo>
                <a:lnTo>
                  <a:pt x="65397" y="32726"/>
                </a:lnTo>
                <a:cubicBezTo>
                  <a:pt x="65397" y="15622"/>
                  <a:pt x="50355" y="-762"/>
                  <a:pt x="32699" y="2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3" name="任意多边形: 形状 142"/>
          <p:cNvSpPr/>
          <p:nvPr>
            <p:custDataLst>
              <p:tags r:id="rId103"/>
            </p:custDataLst>
          </p:nvPr>
        </p:nvSpPr>
        <p:spPr>
          <a:xfrm flipH="1">
            <a:off x="1216754" y="5126167"/>
            <a:ext cx="95150" cy="122134"/>
          </a:xfrm>
          <a:custGeom>
            <a:avLst/>
            <a:gdLst>
              <a:gd name="connsiteX0" fmla="*/ 138012 w 149658"/>
              <a:gd name="connsiteY0" fmla="*/ 5058 h 144076"/>
              <a:gd name="connsiteX1" fmla="*/ 23562 w 149658"/>
              <a:gd name="connsiteY1" fmla="*/ 130595 h 144076"/>
              <a:gd name="connsiteX2" fmla="*/ 138012 w 149658"/>
              <a:gd name="connsiteY2" fmla="*/ 5058 h 14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658" h="144076">
                <a:moveTo>
                  <a:pt x="138012" y="5058"/>
                </a:moveTo>
                <a:cubicBezTo>
                  <a:pt x="97225" y="-22787"/>
                  <a:pt x="-58584" y="70672"/>
                  <a:pt x="23562" y="130595"/>
                </a:cubicBezTo>
                <a:cubicBezTo>
                  <a:pt x="105698" y="190518"/>
                  <a:pt x="178799" y="32904"/>
                  <a:pt x="138012" y="5058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4" name="任意多边形: 形状 143"/>
          <p:cNvSpPr/>
          <p:nvPr>
            <p:custDataLst>
              <p:tags r:id="rId104"/>
            </p:custDataLst>
          </p:nvPr>
        </p:nvSpPr>
        <p:spPr>
          <a:xfrm flipH="1">
            <a:off x="1451135" y="5039788"/>
            <a:ext cx="57114" cy="93018"/>
          </a:xfrm>
          <a:custGeom>
            <a:avLst/>
            <a:gdLst>
              <a:gd name="connsiteX0" fmla="*/ 72438 w 89833"/>
              <a:gd name="connsiteY0" fmla="*/ 8545 h 109729"/>
              <a:gd name="connsiteX1" fmla="*/ 13255 w 89833"/>
              <a:gd name="connsiteY1" fmla="*/ 105980 h 109729"/>
              <a:gd name="connsiteX2" fmla="*/ 72438 w 89833"/>
              <a:gd name="connsiteY2" fmla="*/ 8545 h 10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33" h="109729">
                <a:moveTo>
                  <a:pt x="72438" y="8545"/>
                </a:moveTo>
                <a:cubicBezTo>
                  <a:pt x="21432" y="-32084"/>
                  <a:pt x="-23073" y="84181"/>
                  <a:pt x="13255" y="105980"/>
                </a:cubicBezTo>
                <a:cubicBezTo>
                  <a:pt x="49594" y="127779"/>
                  <a:pt x="123444" y="49164"/>
                  <a:pt x="72438" y="8545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1" name="任意多边形: 形状 130"/>
          <p:cNvSpPr/>
          <p:nvPr>
            <p:custDataLst>
              <p:tags r:id="rId105"/>
            </p:custDataLst>
          </p:nvPr>
        </p:nvSpPr>
        <p:spPr>
          <a:xfrm flipH="1">
            <a:off x="1973202" y="3048037"/>
            <a:ext cx="351612" cy="493537"/>
          </a:xfrm>
          <a:custGeom>
            <a:avLst/>
            <a:gdLst>
              <a:gd name="connsiteX0" fmla="*/ 287494 w 553041"/>
              <a:gd name="connsiteY0" fmla="*/ 582204 h 582204"/>
              <a:gd name="connsiteX1" fmla="*/ 527392 w 553041"/>
              <a:gd name="connsiteY1" fmla="*/ 92515 h 582204"/>
              <a:gd name="connsiteX2" fmla="*/ 5488 w 553041"/>
              <a:gd name="connsiteY2" fmla="*/ 115873 h 582204"/>
              <a:gd name="connsiteX3" fmla="*/ 287494 w 553041"/>
              <a:gd name="connsiteY3" fmla="*/ 582204 h 58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041" h="582204">
                <a:moveTo>
                  <a:pt x="287494" y="582204"/>
                </a:moveTo>
                <a:cubicBezTo>
                  <a:pt x="456925" y="582204"/>
                  <a:pt x="616798" y="242327"/>
                  <a:pt x="527392" y="92515"/>
                </a:cubicBezTo>
                <a:cubicBezTo>
                  <a:pt x="437996" y="-57286"/>
                  <a:pt x="41738" y="-7356"/>
                  <a:pt x="5488" y="115873"/>
                </a:cubicBezTo>
                <a:cubicBezTo>
                  <a:pt x="-30752" y="239101"/>
                  <a:pt x="118064" y="582204"/>
                  <a:pt x="287494" y="58220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2" name="任意多边形: 形状 131"/>
          <p:cNvSpPr/>
          <p:nvPr>
            <p:custDataLst>
              <p:tags r:id="rId106"/>
            </p:custDataLst>
          </p:nvPr>
        </p:nvSpPr>
        <p:spPr>
          <a:xfrm flipH="1">
            <a:off x="1725880" y="2890708"/>
            <a:ext cx="837074" cy="198488"/>
          </a:xfrm>
          <a:custGeom>
            <a:avLst/>
            <a:gdLst>
              <a:gd name="connsiteX0" fmla="*/ 1199538 w 1316611"/>
              <a:gd name="connsiteY0" fmla="*/ 0 h 234147"/>
              <a:gd name="connsiteX1" fmla="*/ 1316611 w 1316611"/>
              <a:gd name="connsiteY1" fmla="*/ 117074 h 234147"/>
              <a:gd name="connsiteX2" fmla="*/ 1199538 w 1316611"/>
              <a:gd name="connsiteY2" fmla="*/ 234147 h 234147"/>
              <a:gd name="connsiteX3" fmla="*/ 1082464 w 1316611"/>
              <a:gd name="connsiteY3" fmla="*/ 117074 h 234147"/>
              <a:gd name="connsiteX4" fmla="*/ 1199538 w 1316611"/>
              <a:gd name="connsiteY4" fmla="*/ 0 h 234147"/>
              <a:gd name="connsiteX5" fmla="*/ 117074 w 1316611"/>
              <a:gd name="connsiteY5" fmla="*/ 0 h 234147"/>
              <a:gd name="connsiteX6" fmla="*/ 234147 w 1316611"/>
              <a:gd name="connsiteY6" fmla="*/ 117074 h 234147"/>
              <a:gd name="connsiteX7" fmla="*/ 117074 w 1316611"/>
              <a:gd name="connsiteY7" fmla="*/ 234147 h 234147"/>
              <a:gd name="connsiteX8" fmla="*/ 0 w 1316611"/>
              <a:gd name="connsiteY8" fmla="*/ 117074 h 234147"/>
              <a:gd name="connsiteX9" fmla="*/ 117074 w 1316611"/>
              <a:gd name="connsiteY9" fmla="*/ 0 h 23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6611" h="234147">
                <a:moveTo>
                  <a:pt x="1199538" y="0"/>
                </a:moveTo>
                <a:cubicBezTo>
                  <a:pt x="1264196" y="0"/>
                  <a:pt x="1316611" y="52416"/>
                  <a:pt x="1316611" y="117074"/>
                </a:cubicBezTo>
                <a:cubicBezTo>
                  <a:pt x="1316611" y="181731"/>
                  <a:pt x="1264195" y="234147"/>
                  <a:pt x="1199538" y="234147"/>
                </a:cubicBezTo>
                <a:cubicBezTo>
                  <a:pt x="1134880" y="234147"/>
                  <a:pt x="1082464" y="181731"/>
                  <a:pt x="1082464" y="117074"/>
                </a:cubicBezTo>
                <a:cubicBezTo>
                  <a:pt x="1082464" y="52416"/>
                  <a:pt x="1134880" y="0"/>
                  <a:pt x="1199538" y="0"/>
                </a:cubicBezTo>
                <a:close/>
                <a:moveTo>
                  <a:pt x="117074" y="0"/>
                </a:moveTo>
                <a:cubicBezTo>
                  <a:pt x="181732" y="0"/>
                  <a:pt x="234147" y="52416"/>
                  <a:pt x="234147" y="117074"/>
                </a:cubicBezTo>
                <a:cubicBezTo>
                  <a:pt x="234147" y="181731"/>
                  <a:pt x="181732" y="234147"/>
                  <a:pt x="117074" y="234147"/>
                </a:cubicBezTo>
                <a:cubicBezTo>
                  <a:pt x="52416" y="234147"/>
                  <a:pt x="0" y="181731"/>
                  <a:pt x="0" y="117074"/>
                </a:cubicBezTo>
                <a:cubicBezTo>
                  <a:pt x="0" y="52416"/>
                  <a:pt x="52416" y="0"/>
                  <a:pt x="11707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3" name="任意多边形: 形状 132"/>
          <p:cNvSpPr/>
          <p:nvPr>
            <p:custDataLst>
              <p:tags r:id="rId107"/>
            </p:custDataLst>
          </p:nvPr>
        </p:nvSpPr>
        <p:spPr>
          <a:xfrm rot="2700000" flipH="1">
            <a:off x="1848756" y="2555483"/>
            <a:ext cx="621525" cy="828696"/>
          </a:xfrm>
          <a:custGeom>
            <a:avLst/>
            <a:gdLst>
              <a:gd name="connsiteX0" fmla="*/ 946514 w 977580"/>
              <a:gd name="connsiteY0" fmla="*/ 796510 h 977576"/>
              <a:gd name="connsiteX1" fmla="*/ 977580 w 977580"/>
              <a:gd name="connsiteY1" fmla="*/ 871511 h 977576"/>
              <a:gd name="connsiteX2" fmla="*/ 871515 w 977580"/>
              <a:gd name="connsiteY2" fmla="*/ 977576 h 977576"/>
              <a:gd name="connsiteX3" fmla="*/ 765449 w 977580"/>
              <a:gd name="connsiteY3" fmla="*/ 871511 h 977576"/>
              <a:gd name="connsiteX4" fmla="*/ 871515 w 977580"/>
              <a:gd name="connsiteY4" fmla="*/ 765445 h 977576"/>
              <a:gd name="connsiteX5" fmla="*/ 946514 w 977580"/>
              <a:gd name="connsiteY5" fmla="*/ 796510 h 977576"/>
              <a:gd name="connsiteX6" fmla="*/ 180584 w 977580"/>
              <a:gd name="connsiteY6" fmla="*/ 30550 h 977576"/>
              <a:gd name="connsiteX7" fmla="*/ 204085 w 977580"/>
              <a:gd name="connsiteY7" fmla="*/ 65504 h 977576"/>
              <a:gd name="connsiteX8" fmla="*/ 146683 w 977580"/>
              <a:gd name="connsiteY8" fmla="*/ 204084 h 977576"/>
              <a:gd name="connsiteX9" fmla="*/ 8101 w 977580"/>
              <a:gd name="connsiteY9" fmla="*/ 146683 h 977576"/>
              <a:gd name="connsiteX10" fmla="*/ 65504 w 977580"/>
              <a:gd name="connsiteY10" fmla="*/ 8101 h 977576"/>
              <a:gd name="connsiteX11" fmla="*/ 180584 w 977580"/>
              <a:gd name="connsiteY11" fmla="*/ 30550 h 97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7580" h="977576">
                <a:moveTo>
                  <a:pt x="946514" y="796510"/>
                </a:moveTo>
                <a:cubicBezTo>
                  <a:pt x="965708" y="815705"/>
                  <a:pt x="977579" y="842221"/>
                  <a:pt x="977580" y="871511"/>
                </a:cubicBezTo>
                <a:cubicBezTo>
                  <a:pt x="977580" y="930089"/>
                  <a:pt x="930093" y="977576"/>
                  <a:pt x="871515" y="977576"/>
                </a:cubicBezTo>
                <a:cubicBezTo>
                  <a:pt x="812936" y="977576"/>
                  <a:pt x="765449" y="930089"/>
                  <a:pt x="765449" y="871511"/>
                </a:cubicBezTo>
                <a:cubicBezTo>
                  <a:pt x="765449" y="812932"/>
                  <a:pt x="812936" y="765445"/>
                  <a:pt x="871515" y="765445"/>
                </a:cubicBezTo>
                <a:cubicBezTo>
                  <a:pt x="900804" y="765445"/>
                  <a:pt x="927320" y="777317"/>
                  <a:pt x="946514" y="796510"/>
                </a:cubicBezTo>
                <a:close/>
                <a:moveTo>
                  <a:pt x="180584" y="30550"/>
                </a:moveTo>
                <a:cubicBezTo>
                  <a:pt x="190399" y="40220"/>
                  <a:pt x="198480" y="51974"/>
                  <a:pt x="204085" y="65504"/>
                </a:cubicBezTo>
                <a:cubicBezTo>
                  <a:pt x="226501" y="119623"/>
                  <a:pt x="200802" y="181668"/>
                  <a:pt x="146683" y="204084"/>
                </a:cubicBezTo>
                <a:cubicBezTo>
                  <a:pt x="92563" y="226502"/>
                  <a:pt x="30518" y="200802"/>
                  <a:pt x="8101" y="146683"/>
                </a:cubicBezTo>
                <a:cubicBezTo>
                  <a:pt x="-14316" y="92563"/>
                  <a:pt x="11383" y="30518"/>
                  <a:pt x="65504" y="8101"/>
                </a:cubicBezTo>
                <a:cubicBezTo>
                  <a:pt x="106093" y="-8712"/>
                  <a:pt x="151140" y="1541"/>
                  <a:pt x="180584" y="3055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1" name="任意多边形: 形状 140"/>
          <p:cNvSpPr/>
          <p:nvPr>
            <p:custDataLst>
              <p:tags r:id="rId108"/>
            </p:custDataLst>
          </p:nvPr>
        </p:nvSpPr>
        <p:spPr>
          <a:xfrm rot="4338600" flipH="1">
            <a:off x="2491848" y="3066757"/>
            <a:ext cx="152465" cy="242837"/>
          </a:xfrm>
          <a:custGeom>
            <a:avLst/>
            <a:gdLst>
              <a:gd name="connsiteX0" fmla="*/ 239809 w 239809"/>
              <a:gd name="connsiteY0" fmla="*/ 143232 h 286464"/>
              <a:gd name="connsiteX1" fmla="*/ 119905 w 239809"/>
              <a:gd name="connsiteY1" fmla="*/ 286465 h 286464"/>
              <a:gd name="connsiteX2" fmla="*/ 0 w 239809"/>
              <a:gd name="connsiteY2" fmla="*/ 143232 h 286464"/>
              <a:gd name="connsiteX3" fmla="*/ 119905 w 239809"/>
              <a:gd name="connsiteY3" fmla="*/ 0 h 286464"/>
              <a:gd name="connsiteX4" fmla="*/ 239809 w 239809"/>
              <a:gd name="connsiteY4" fmla="*/ 143232 h 2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09" h="286464">
                <a:moveTo>
                  <a:pt x="239809" y="143232"/>
                </a:moveTo>
                <a:cubicBezTo>
                  <a:pt x="239809" y="222337"/>
                  <a:pt x="186126" y="286465"/>
                  <a:pt x="119905" y="286465"/>
                </a:cubicBezTo>
                <a:cubicBezTo>
                  <a:pt x="53683" y="286465"/>
                  <a:pt x="0" y="222337"/>
                  <a:pt x="0" y="143232"/>
                </a:cubicBezTo>
                <a:cubicBezTo>
                  <a:pt x="0" y="64127"/>
                  <a:pt x="53683" y="0"/>
                  <a:pt x="119905" y="0"/>
                </a:cubicBezTo>
                <a:cubicBezTo>
                  <a:pt x="186126" y="0"/>
                  <a:pt x="239809" y="64127"/>
                  <a:pt x="239809" y="143232"/>
                </a:cubicBezTo>
                <a:close/>
              </a:path>
            </a:pathLst>
          </a:custGeom>
          <a:solidFill>
            <a:schemeClr val="accent5"/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2" name="任意多边形: 形状 141"/>
          <p:cNvSpPr/>
          <p:nvPr>
            <p:custDataLst>
              <p:tags r:id="rId109"/>
            </p:custDataLst>
          </p:nvPr>
        </p:nvSpPr>
        <p:spPr>
          <a:xfrm rot="1061400" flipH="1">
            <a:off x="1637870" y="3086635"/>
            <a:ext cx="182128" cy="203287"/>
          </a:xfrm>
          <a:custGeom>
            <a:avLst/>
            <a:gdLst>
              <a:gd name="connsiteX0" fmla="*/ 286465 w 286464"/>
              <a:gd name="connsiteY0" fmla="*/ 119905 h 239809"/>
              <a:gd name="connsiteX1" fmla="*/ 143233 w 286464"/>
              <a:gd name="connsiteY1" fmla="*/ 239809 h 239809"/>
              <a:gd name="connsiteX2" fmla="*/ 0 w 286464"/>
              <a:gd name="connsiteY2" fmla="*/ 119905 h 239809"/>
              <a:gd name="connsiteX3" fmla="*/ 143233 w 286464"/>
              <a:gd name="connsiteY3" fmla="*/ 0 h 239809"/>
              <a:gd name="connsiteX4" fmla="*/ 286465 w 286464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64" h="239809">
                <a:moveTo>
                  <a:pt x="286465" y="119905"/>
                </a:moveTo>
                <a:cubicBezTo>
                  <a:pt x="286465" y="186126"/>
                  <a:pt x="222338" y="239809"/>
                  <a:pt x="143233" y="239809"/>
                </a:cubicBezTo>
                <a:cubicBezTo>
                  <a:pt x="64127" y="239809"/>
                  <a:pt x="0" y="186126"/>
                  <a:pt x="0" y="119905"/>
                </a:cubicBezTo>
                <a:cubicBezTo>
                  <a:pt x="0" y="53683"/>
                  <a:pt x="64127" y="0"/>
                  <a:pt x="143233" y="0"/>
                </a:cubicBezTo>
                <a:cubicBezTo>
                  <a:pt x="222338" y="0"/>
                  <a:pt x="286465" y="53683"/>
                  <a:pt x="286465" y="119905"/>
                </a:cubicBezTo>
                <a:close/>
              </a:path>
            </a:pathLst>
          </a:custGeom>
          <a:solidFill>
            <a:schemeClr val="accent5"/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5" name="任意多边形: 形状 134"/>
          <p:cNvSpPr/>
          <p:nvPr>
            <p:custDataLst>
              <p:tags r:id="rId110"/>
            </p:custDataLst>
          </p:nvPr>
        </p:nvSpPr>
        <p:spPr>
          <a:xfrm flipH="1">
            <a:off x="1981868" y="3000551"/>
            <a:ext cx="347062" cy="478212"/>
          </a:xfrm>
          <a:custGeom>
            <a:avLst/>
            <a:gdLst>
              <a:gd name="connsiteX0" fmla="*/ 271745 w 545884"/>
              <a:gd name="connsiteY0" fmla="*/ 564126 h 564125"/>
              <a:gd name="connsiteX1" fmla="*/ 522591 w 545884"/>
              <a:gd name="connsiteY1" fmla="*/ 102628 h 564125"/>
              <a:gd name="connsiteX2" fmla="*/ 5521 w 545884"/>
              <a:gd name="connsiteY2" fmla="*/ 102628 h 564125"/>
              <a:gd name="connsiteX3" fmla="*/ 271745 w 545884"/>
              <a:gd name="connsiteY3" fmla="*/ 564126 h 5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884" h="564125">
                <a:moveTo>
                  <a:pt x="271745" y="564126"/>
                </a:moveTo>
                <a:cubicBezTo>
                  <a:pt x="425946" y="564126"/>
                  <a:pt x="611987" y="252439"/>
                  <a:pt x="522591" y="102628"/>
                </a:cubicBezTo>
                <a:cubicBezTo>
                  <a:pt x="433196" y="-47174"/>
                  <a:pt x="41770" y="-20601"/>
                  <a:pt x="5521" y="102628"/>
                </a:cubicBezTo>
                <a:cubicBezTo>
                  <a:pt x="-30719" y="225856"/>
                  <a:pt x="117554" y="564126"/>
                  <a:pt x="271745" y="564126"/>
                </a:cubicBezTo>
                <a:close/>
              </a:path>
            </a:pathLst>
          </a:custGeom>
          <a:solidFill>
            <a:srgbClr val="FFFFFF"/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6" name="任意多边形: 形状 135"/>
          <p:cNvSpPr/>
          <p:nvPr>
            <p:custDataLst>
              <p:tags r:id="rId111"/>
            </p:custDataLst>
          </p:nvPr>
        </p:nvSpPr>
        <p:spPr>
          <a:xfrm flipH="1">
            <a:off x="2103920" y="3178815"/>
            <a:ext cx="102735" cy="244159"/>
          </a:xfrm>
          <a:custGeom>
            <a:avLst/>
            <a:gdLst>
              <a:gd name="connsiteX0" fmla="*/ 80794 w 161589"/>
              <a:gd name="connsiteY0" fmla="*/ 0 h 288023"/>
              <a:gd name="connsiteX1" fmla="*/ 161589 w 161589"/>
              <a:gd name="connsiteY1" fmla="*/ 54734 h 288023"/>
              <a:gd name="connsiteX2" fmla="*/ 137925 w 161589"/>
              <a:gd name="connsiteY2" fmla="*/ 93437 h 288023"/>
              <a:gd name="connsiteX3" fmla="*/ 114378 w 161589"/>
              <a:gd name="connsiteY3" fmla="*/ 104192 h 288023"/>
              <a:gd name="connsiteX4" fmla="*/ 106211 w 161589"/>
              <a:gd name="connsiteY4" fmla="*/ 171379 h 288023"/>
              <a:gd name="connsiteX5" fmla="*/ 80804 w 161589"/>
              <a:gd name="connsiteY5" fmla="*/ 288023 h 288023"/>
              <a:gd name="connsiteX6" fmla="*/ 55397 w 161589"/>
              <a:gd name="connsiteY6" fmla="*/ 171379 h 288023"/>
              <a:gd name="connsiteX7" fmla="*/ 47232 w 161589"/>
              <a:gd name="connsiteY7" fmla="*/ 104201 h 288023"/>
              <a:gd name="connsiteX8" fmla="*/ 23664 w 161589"/>
              <a:gd name="connsiteY8" fmla="*/ 93437 h 288023"/>
              <a:gd name="connsiteX9" fmla="*/ 0 w 161589"/>
              <a:gd name="connsiteY9" fmla="*/ 54734 h 288023"/>
              <a:gd name="connsiteX10" fmla="*/ 80794 w 161589"/>
              <a:gd name="connsiteY10" fmla="*/ 0 h 2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" h="288023">
                <a:moveTo>
                  <a:pt x="80794" y="0"/>
                </a:moveTo>
                <a:cubicBezTo>
                  <a:pt x="125416" y="0"/>
                  <a:pt x="161589" y="24505"/>
                  <a:pt x="161589" y="54734"/>
                </a:cubicBezTo>
                <a:cubicBezTo>
                  <a:pt x="161589" y="69849"/>
                  <a:pt x="152546" y="83532"/>
                  <a:pt x="137925" y="93437"/>
                </a:cubicBezTo>
                <a:lnTo>
                  <a:pt x="114378" y="104192"/>
                </a:lnTo>
                <a:lnTo>
                  <a:pt x="106211" y="171379"/>
                </a:lnTo>
                <a:cubicBezTo>
                  <a:pt x="98408" y="229701"/>
                  <a:pt x="88646" y="288023"/>
                  <a:pt x="80804" y="288023"/>
                </a:cubicBezTo>
                <a:cubicBezTo>
                  <a:pt x="72962" y="288023"/>
                  <a:pt x="63200" y="229701"/>
                  <a:pt x="55397" y="171379"/>
                </a:cubicBezTo>
                <a:lnTo>
                  <a:pt x="47232" y="104201"/>
                </a:lnTo>
                <a:lnTo>
                  <a:pt x="23664" y="93437"/>
                </a:lnTo>
                <a:cubicBezTo>
                  <a:pt x="9043" y="83532"/>
                  <a:pt x="0" y="69849"/>
                  <a:pt x="0" y="54734"/>
                </a:cubicBezTo>
                <a:cubicBezTo>
                  <a:pt x="0" y="24505"/>
                  <a:pt x="36173" y="0"/>
                  <a:pt x="80794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8" name="任意多边形: 形状 137"/>
          <p:cNvSpPr/>
          <p:nvPr>
            <p:custDataLst>
              <p:tags r:id="rId112"/>
            </p:custDataLst>
          </p:nvPr>
        </p:nvSpPr>
        <p:spPr>
          <a:xfrm flipH="1">
            <a:off x="2500370" y="2912628"/>
            <a:ext cx="49211" cy="60572"/>
          </a:xfrm>
          <a:custGeom>
            <a:avLst/>
            <a:gdLst>
              <a:gd name="connsiteX0" fmla="*/ 19812 w 77402"/>
              <a:gd name="connsiteY0" fmla="*/ 10205 h 71454"/>
              <a:gd name="connsiteX1" fmla="*/ 4928 w 77402"/>
              <a:gd name="connsiteY1" fmla="*/ 60727 h 71454"/>
              <a:gd name="connsiteX2" fmla="*/ 57590 w 77402"/>
              <a:gd name="connsiteY2" fmla="*/ 61250 h 71454"/>
              <a:gd name="connsiteX3" fmla="*/ 72475 w 77402"/>
              <a:gd name="connsiteY3" fmla="*/ 10728 h 71454"/>
              <a:gd name="connsiteX4" fmla="*/ 19812 w 77402"/>
              <a:gd name="connsiteY4" fmla="*/ 10205 h 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2" h="71454">
                <a:moveTo>
                  <a:pt x="19812" y="10205"/>
                </a:moveTo>
                <a:cubicBezTo>
                  <a:pt x="1160" y="24014"/>
                  <a:pt x="-5498" y="46632"/>
                  <a:pt x="4928" y="60727"/>
                </a:cubicBezTo>
                <a:cubicBezTo>
                  <a:pt x="15363" y="74823"/>
                  <a:pt x="38938" y="75059"/>
                  <a:pt x="57590" y="61250"/>
                </a:cubicBezTo>
                <a:cubicBezTo>
                  <a:pt x="76243" y="47441"/>
                  <a:pt x="82901" y="24823"/>
                  <a:pt x="72475" y="10728"/>
                </a:cubicBezTo>
                <a:cubicBezTo>
                  <a:pt x="62039" y="-3368"/>
                  <a:pt x="38465" y="-3605"/>
                  <a:pt x="19812" y="10205"/>
                </a:cubicBezTo>
                <a:close/>
              </a:path>
            </a:pathLst>
          </a:custGeom>
          <a:solidFill>
            <a:srgbClr val="FFFFFF"/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9" name="任意多边形: 形状 138"/>
          <p:cNvSpPr/>
          <p:nvPr>
            <p:custDataLst>
              <p:tags r:id="rId113"/>
            </p:custDataLst>
          </p:nvPr>
        </p:nvSpPr>
        <p:spPr>
          <a:xfrm flipH="1">
            <a:off x="1812153" y="2912628"/>
            <a:ext cx="49213" cy="60572"/>
          </a:xfrm>
          <a:custGeom>
            <a:avLst/>
            <a:gdLst>
              <a:gd name="connsiteX0" fmla="*/ 72475 w 77406"/>
              <a:gd name="connsiteY0" fmla="*/ 10728 h 71454"/>
              <a:gd name="connsiteX1" fmla="*/ 19812 w 77406"/>
              <a:gd name="connsiteY1" fmla="*/ 10205 h 71454"/>
              <a:gd name="connsiteX2" fmla="*/ 4928 w 77406"/>
              <a:gd name="connsiteY2" fmla="*/ 60727 h 71454"/>
              <a:gd name="connsiteX3" fmla="*/ 57591 w 77406"/>
              <a:gd name="connsiteY3" fmla="*/ 61250 h 71454"/>
              <a:gd name="connsiteX4" fmla="*/ 72475 w 77406"/>
              <a:gd name="connsiteY4" fmla="*/ 10728 h 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6" h="71454">
                <a:moveTo>
                  <a:pt x="72475" y="10728"/>
                </a:moveTo>
                <a:cubicBezTo>
                  <a:pt x="62039" y="-3368"/>
                  <a:pt x="38464" y="-3605"/>
                  <a:pt x="19812" y="10205"/>
                </a:cubicBezTo>
                <a:cubicBezTo>
                  <a:pt x="1160" y="24014"/>
                  <a:pt x="-5498" y="46632"/>
                  <a:pt x="4928" y="60727"/>
                </a:cubicBezTo>
                <a:cubicBezTo>
                  <a:pt x="15364" y="74823"/>
                  <a:pt x="38938" y="75059"/>
                  <a:pt x="57591" y="61250"/>
                </a:cubicBezTo>
                <a:cubicBezTo>
                  <a:pt x="76243" y="47441"/>
                  <a:pt x="82911" y="24823"/>
                  <a:pt x="72475" y="10728"/>
                </a:cubicBezTo>
                <a:close/>
              </a:path>
            </a:pathLst>
          </a:custGeom>
          <a:solidFill>
            <a:srgbClr val="FFFFFF"/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0" name="任意多边形: 形状 139"/>
          <p:cNvSpPr/>
          <p:nvPr>
            <p:custDataLst>
              <p:tags r:id="rId114"/>
            </p:custDataLst>
          </p:nvPr>
        </p:nvSpPr>
        <p:spPr>
          <a:xfrm flipH="1">
            <a:off x="2151572" y="3191315"/>
            <a:ext cx="39762" cy="33503"/>
          </a:xfrm>
          <a:custGeom>
            <a:avLst/>
            <a:gdLst>
              <a:gd name="connsiteX0" fmla="*/ 513 w 62541"/>
              <a:gd name="connsiteY0" fmla="*/ 28519 h 39522"/>
              <a:gd name="connsiteX1" fmla="*/ 62093 w 62541"/>
              <a:gd name="connsiteY1" fmla="*/ 13388 h 39522"/>
              <a:gd name="connsiteX2" fmla="*/ 513 w 62541"/>
              <a:gd name="connsiteY2" fmla="*/ 28519 h 3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1" h="39522">
                <a:moveTo>
                  <a:pt x="513" y="28519"/>
                </a:moveTo>
                <a:cubicBezTo>
                  <a:pt x="7270" y="46293"/>
                  <a:pt x="68347" y="43423"/>
                  <a:pt x="62093" y="13388"/>
                </a:cubicBezTo>
                <a:cubicBezTo>
                  <a:pt x="55839" y="-16648"/>
                  <a:pt x="-6243" y="10754"/>
                  <a:pt x="513" y="28519"/>
                </a:cubicBezTo>
                <a:close/>
              </a:path>
            </a:pathLst>
          </a:custGeom>
          <a:solidFill>
            <a:srgbClr val="FFFFFF"/>
          </a:solidFill>
          <a:ln w="9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15"/>
            </p:custDataLst>
          </p:nvPr>
        </p:nvSpPr>
        <p:spPr>
          <a:xfrm>
            <a:off x="3998836" y="1502947"/>
            <a:ext cx="4245185" cy="1953053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6"/>
            </p:custDataLst>
          </p:nvPr>
        </p:nvSpPr>
        <p:spPr>
          <a:xfrm>
            <a:off x="3998836" y="3600000"/>
            <a:ext cx="4245185" cy="641800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9"/>
            </p:custDataLst>
          </p:nvPr>
        </p:nvSpPr>
        <p:spPr>
          <a:xfrm>
            <a:off x="6457950" y="6356350"/>
            <a:ext cx="20574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1" name="文本占位符 200"/>
          <p:cNvSpPr>
            <a:spLocks noGrp="1"/>
          </p:cNvSpPr>
          <p:nvPr>
            <p:ph type="body" sz="quarter" idx="17" hasCustomPrompt="1"/>
            <p:custDataLst>
              <p:tags r:id="rId120"/>
            </p:custDataLst>
          </p:nvPr>
        </p:nvSpPr>
        <p:spPr>
          <a:xfrm>
            <a:off x="6084472" y="4706947"/>
            <a:ext cx="2160000" cy="504000"/>
          </a:xfrm>
          <a:custGeom>
            <a:avLst/>
            <a:gdLst>
              <a:gd name="connsiteX0" fmla="*/ 117654 w 2880000"/>
              <a:gd name="connsiteY0" fmla="*/ 0 h 504000"/>
              <a:gd name="connsiteX1" fmla="*/ 2762346 w 2880000"/>
              <a:gd name="connsiteY1" fmla="*/ 0 h 504000"/>
              <a:gd name="connsiteX2" fmla="*/ 2880000 w 2880000"/>
              <a:gd name="connsiteY2" fmla="*/ 117654 h 504000"/>
              <a:gd name="connsiteX3" fmla="*/ 2880000 w 2880000"/>
              <a:gd name="connsiteY3" fmla="*/ 121106 h 504000"/>
              <a:gd name="connsiteX4" fmla="*/ 2355516 w 2880000"/>
              <a:gd name="connsiteY4" fmla="*/ 121106 h 504000"/>
              <a:gd name="connsiteX5" fmla="*/ 2355516 w 2880000"/>
              <a:gd name="connsiteY5" fmla="*/ 382894 h 504000"/>
              <a:gd name="connsiteX6" fmla="*/ 2880000 w 2880000"/>
              <a:gd name="connsiteY6" fmla="*/ 382894 h 504000"/>
              <a:gd name="connsiteX7" fmla="*/ 2880000 w 2880000"/>
              <a:gd name="connsiteY7" fmla="*/ 386346 h 504000"/>
              <a:gd name="connsiteX8" fmla="*/ 2762346 w 2880000"/>
              <a:gd name="connsiteY8" fmla="*/ 504000 h 504000"/>
              <a:gd name="connsiteX9" fmla="*/ 117654 w 2880000"/>
              <a:gd name="connsiteY9" fmla="*/ 504000 h 504000"/>
              <a:gd name="connsiteX10" fmla="*/ 0 w 2880000"/>
              <a:gd name="connsiteY10" fmla="*/ 386346 h 504000"/>
              <a:gd name="connsiteX11" fmla="*/ 0 w 2880000"/>
              <a:gd name="connsiteY11" fmla="*/ 117654 h 504000"/>
              <a:gd name="connsiteX12" fmla="*/ 117654 w 2880000"/>
              <a:gd name="connsiteY12" fmla="*/ 0 h 504000"/>
              <a:gd name="connsiteX0-1" fmla="*/ 2355516 w 2880000"/>
              <a:gd name="connsiteY0-2" fmla="*/ 121106 h 504000"/>
              <a:gd name="connsiteX1-3" fmla="*/ 2355516 w 2880000"/>
              <a:gd name="connsiteY1-4" fmla="*/ 382894 h 504000"/>
              <a:gd name="connsiteX2-5" fmla="*/ 2880000 w 2880000"/>
              <a:gd name="connsiteY2-6" fmla="*/ 382894 h 504000"/>
              <a:gd name="connsiteX3-7" fmla="*/ 2880000 w 2880000"/>
              <a:gd name="connsiteY3-8" fmla="*/ 386346 h 504000"/>
              <a:gd name="connsiteX4-9" fmla="*/ 2762346 w 2880000"/>
              <a:gd name="connsiteY4-10" fmla="*/ 504000 h 504000"/>
              <a:gd name="connsiteX5-11" fmla="*/ 117654 w 2880000"/>
              <a:gd name="connsiteY5-12" fmla="*/ 504000 h 504000"/>
              <a:gd name="connsiteX6-13" fmla="*/ 0 w 2880000"/>
              <a:gd name="connsiteY6-14" fmla="*/ 386346 h 504000"/>
              <a:gd name="connsiteX7-15" fmla="*/ 0 w 2880000"/>
              <a:gd name="connsiteY7-16" fmla="*/ 117654 h 504000"/>
              <a:gd name="connsiteX8-17" fmla="*/ 117654 w 2880000"/>
              <a:gd name="connsiteY8-18" fmla="*/ 0 h 504000"/>
              <a:gd name="connsiteX9-19" fmla="*/ 2762346 w 2880000"/>
              <a:gd name="connsiteY9-20" fmla="*/ 0 h 504000"/>
              <a:gd name="connsiteX10-21" fmla="*/ 2880000 w 2880000"/>
              <a:gd name="connsiteY10-22" fmla="*/ 117654 h 504000"/>
              <a:gd name="connsiteX11-23" fmla="*/ 2880000 w 2880000"/>
              <a:gd name="connsiteY11-24" fmla="*/ 121106 h 504000"/>
              <a:gd name="connsiteX12-25" fmla="*/ 2446956 w 2880000"/>
              <a:gd name="connsiteY12-26" fmla="*/ 212546 h 504000"/>
              <a:gd name="connsiteX0-27" fmla="*/ 2355516 w 2880000"/>
              <a:gd name="connsiteY0-28" fmla="*/ 382894 h 504000"/>
              <a:gd name="connsiteX1-29" fmla="*/ 2880000 w 2880000"/>
              <a:gd name="connsiteY1-30" fmla="*/ 382894 h 504000"/>
              <a:gd name="connsiteX2-31" fmla="*/ 2880000 w 2880000"/>
              <a:gd name="connsiteY2-32" fmla="*/ 386346 h 504000"/>
              <a:gd name="connsiteX3-33" fmla="*/ 2762346 w 2880000"/>
              <a:gd name="connsiteY3-34" fmla="*/ 504000 h 504000"/>
              <a:gd name="connsiteX4-35" fmla="*/ 117654 w 2880000"/>
              <a:gd name="connsiteY4-36" fmla="*/ 504000 h 504000"/>
              <a:gd name="connsiteX5-37" fmla="*/ 0 w 2880000"/>
              <a:gd name="connsiteY5-38" fmla="*/ 386346 h 504000"/>
              <a:gd name="connsiteX6-39" fmla="*/ 0 w 2880000"/>
              <a:gd name="connsiteY6-40" fmla="*/ 117654 h 504000"/>
              <a:gd name="connsiteX7-41" fmla="*/ 117654 w 2880000"/>
              <a:gd name="connsiteY7-42" fmla="*/ 0 h 504000"/>
              <a:gd name="connsiteX8-43" fmla="*/ 2762346 w 2880000"/>
              <a:gd name="connsiteY8-44" fmla="*/ 0 h 504000"/>
              <a:gd name="connsiteX9-45" fmla="*/ 2880000 w 2880000"/>
              <a:gd name="connsiteY9-46" fmla="*/ 117654 h 504000"/>
              <a:gd name="connsiteX10-47" fmla="*/ 2880000 w 2880000"/>
              <a:gd name="connsiteY10-48" fmla="*/ 121106 h 504000"/>
              <a:gd name="connsiteX11-49" fmla="*/ 2446956 w 2880000"/>
              <a:gd name="connsiteY11-50" fmla="*/ 212546 h 504000"/>
              <a:gd name="connsiteX0-51" fmla="*/ 2880000 w 2880000"/>
              <a:gd name="connsiteY0-52" fmla="*/ 382894 h 504000"/>
              <a:gd name="connsiteX1-53" fmla="*/ 2880000 w 2880000"/>
              <a:gd name="connsiteY1-54" fmla="*/ 386346 h 504000"/>
              <a:gd name="connsiteX2-55" fmla="*/ 2762346 w 2880000"/>
              <a:gd name="connsiteY2-56" fmla="*/ 504000 h 504000"/>
              <a:gd name="connsiteX3-57" fmla="*/ 117654 w 2880000"/>
              <a:gd name="connsiteY3-58" fmla="*/ 504000 h 504000"/>
              <a:gd name="connsiteX4-59" fmla="*/ 0 w 2880000"/>
              <a:gd name="connsiteY4-60" fmla="*/ 386346 h 504000"/>
              <a:gd name="connsiteX5-61" fmla="*/ 0 w 2880000"/>
              <a:gd name="connsiteY5-62" fmla="*/ 117654 h 504000"/>
              <a:gd name="connsiteX6-63" fmla="*/ 117654 w 2880000"/>
              <a:gd name="connsiteY6-64" fmla="*/ 0 h 504000"/>
              <a:gd name="connsiteX7-65" fmla="*/ 2762346 w 2880000"/>
              <a:gd name="connsiteY7-66" fmla="*/ 0 h 504000"/>
              <a:gd name="connsiteX8-67" fmla="*/ 2880000 w 2880000"/>
              <a:gd name="connsiteY8-68" fmla="*/ 117654 h 504000"/>
              <a:gd name="connsiteX9-69" fmla="*/ 2880000 w 2880000"/>
              <a:gd name="connsiteY9-70" fmla="*/ 121106 h 504000"/>
              <a:gd name="connsiteX10-71" fmla="*/ 2446956 w 2880000"/>
              <a:gd name="connsiteY10-72" fmla="*/ 212546 h 504000"/>
              <a:gd name="connsiteX0-73" fmla="*/ 2880000 w 2880000"/>
              <a:gd name="connsiteY0-74" fmla="*/ 382894 h 504000"/>
              <a:gd name="connsiteX1-75" fmla="*/ 2880000 w 2880000"/>
              <a:gd name="connsiteY1-76" fmla="*/ 386346 h 504000"/>
              <a:gd name="connsiteX2-77" fmla="*/ 2762346 w 2880000"/>
              <a:gd name="connsiteY2-78" fmla="*/ 504000 h 504000"/>
              <a:gd name="connsiteX3-79" fmla="*/ 117654 w 2880000"/>
              <a:gd name="connsiteY3-80" fmla="*/ 504000 h 504000"/>
              <a:gd name="connsiteX4-81" fmla="*/ 0 w 2880000"/>
              <a:gd name="connsiteY4-82" fmla="*/ 386346 h 504000"/>
              <a:gd name="connsiteX5-83" fmla="*/ 0 w 2880000"/>
              <a:gd name="connsiteY5-84" fmla="*/ 117654 h 504000"/>
              <a:gd name="connsiteX6-85" fmla="*/ 117654 w 2880000"/>
              <a:gd name="connsiteY6-86" fmla="*/ 0 h 504000"/>
              <a:gd name="connsiteX7-87" fmla="*/ 2762346 w 2880000"/>
              <a:gd name="connsiteY7-88" fmla="*/ 0 h 504000"/>
              <a:gd name="connsiteX8-89" fmla="*/ 2880000 w 2880000"/>
              <a:gd name="connsiteY8-90" fmla="*/ 117654 h 504000"/>
              <a:gd name="connsiteX9-91" fmla="*/ 2880000 w 2880000"/>
              <a:gd name="connsiteY9-92" fmla="*/ 121106 h 50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80000" h="504000">
                <a:moveTo>
                  <a:pt x="2880000" y="382894"/>
                </a:moveTo>
                <a:lnTo>
                  <a:pt x="2880000" y="386346"/>
                </a:lnTo>
                <a:cubicBezTo>
                  <a:pt x="2880000" y="451325"/>
                  <a:pt x="2827325" y="504000"/>
                  <a:pt x="2762346" y="504000"/>
                </a:cubicBezTo>
                <a:lnTo>
                  <a:pt x="117654" y="504000"/>
                </a:lnTo>
                <a:cubicBezTo>
                  <a:pt x="52675" y="504000"/>
                  <a:pt x="0" y="451325"/>
                  <a:pt x="0" y="386346"/>
                </a:cubicBezTo>
                <a:lnTo>
                  <a:pt x="0" y="117654"/>
                </a:lnTo>
                <a:cubicBezTo>
                  <a:pt x="0" y="52675"/>
                  <a:pt x="52675" y="0"/>
                  <a:pt x="117654" y="0"/>
                </a:cubicBezTo>
                <a:lnTo>
                  <a:pt x="2762346" y="0"/>
                </a:lnTo>
                <a:cubicBezTo>
                  <a:pt x="2827325" y="0"/>
                  <a:pt x="2880000" y="52675"/>
                  <a:pt x="2880000" y="117654"/>
                </a:cubicBezTo>
                <a:lnTo>
                  <a:pt x="2880000" y="121106"/>
                </a:lnTo>
              </a:path>
            </a:pathLst>
          </a:custGeom>
          <a:ln w="15875">
            <a:solidFill>
              <a:schemeClr val="accent1"/>
            </a:solidFill>
          </a:ln>
        </p:spPr>
        <p:txBody>
          <a:bodyPr wrap="square" rIns="179705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9000">
                <a:schemeClr val="bg1"/>
              </a:gs>
              <a:gs pos="9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310005"/>
            <a:ext cx="2303117" cy="1754118"/>
          </a:xfrm>
          <a:custGeom>
            <a:avLst/>
            <a:gdLst>
              <a:gd name="connsiteX0" fmla="*/ 0 w 2858686"/>
              <a:gd name="connsiteY0" fmla="*/ 0 h 1632941"/>
              <a:gd name="connsiteX1" fmla="*/ 52647 w 2858686"/>
              <a:gd name="connsiteY1" fmla="*/ 3273 h 1632941"/>
              <a:gd name="connsiteX2" fmla="*/ 52647 w 2858686"/>
              <a:gd name="connsiteY2" fmla="*/ 3221 h 1632941"/>
              <a:gd name="connsiteX3" fmla="*/ 252400 w 2858686"/>
              <a:gd name="connsiteY3" fmla="*/ 640728 h 1632941"/>
              <a:gd name="connsiteX4" fmla="*/ 602655 w 2858686"/>
              <a:gd name="connsiteY4" fmla="*/ 657906 h 1632941"/>
              <a:gd name="connsiteX5" fmla="*/ 801007 w 2858686"/>
              <a:gd name="connsiteY5" fmla="*/ 991139 h 1632941"/>
              <a:gd name="connsiteX6" fmla="*/ 1113201 w 2858686"/>
              <a:gd name="connsiteY6" fmla="*/ 1228909 h 1632941"/>
              <a:gd name="connsiteX7" fmla="*/ 1114187 w 2858686"/>
              <a:gd name="connsiteY7" fmla="*/ 1244927 h 1632941"/>
              <a:gd name="connsiteX8" fmla="*/ 1111885 w 2858686"/>
              <a:gd name="connsiteY8" fmla="*/ 1256435 h 1632941"/>
              <a:gd name="connsiteX9" fmla="*/ 1116958 w 2858686"/>
              <a:gd name="connsiteY9" fmla="*/ 1289964 h 1632941"/>
              <a:gd name="connsiteX10" fmla="*/ 1114187 w 2858686"/>
              <a:gd name="connsiteY10" fmla="*/ 1244927 h 1632941"/>
              <a:gd name="connsiteX11" fmla="*/ 1118270 w 2858686"/>
              <a:gd name="connsiteY11" fmla="*/ 1224518 h 1632941"/>
              <a:gd name="connsiteX12" fmla="*/ 1292942 w 2858686"/>
              <a:gd name="connsiteY12" fmla="*/ 1126695 h 1632941"/>
              <a:gd name="connsiteX13" fmla="*/ 1540700 w 2858686"/>
              <a:gd name="connsiteY13" fmla="*/ 1264171 h 1632941"/>
              <a:gd name="connsiteX14" fmla="*/ 2858686 w 2858686"/>
              <a:gd name="connsiteY14" fmla="*/ 1399779 h 1632941"/>
              <a:gd name="connsiteX15" fmla="*/ 295709 w 2858686"/>
              <a:gd name="connsiteY15" fmla="*/ 1463400 h 1632941"/>
              <a:gd name="connsiteX16" fmla="*/ 0 w 2858686"/>
              <a:gd name="connsiteY16" fmla="*/ 1370463 h 163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58686" h="1632941">
                <a:moveTo>
                  <a:pt x="0" y="0"/>
                </a:moveTo>
                <a:lnTo>
                  <a:pt x="52647" y="3273"/>
                </a:lnTo>
                <a:lnTo>
                  <a:pt x="52647" y="3221"/>
                </a:lnTo>
                <a:cubicBezTo>
                  <a:pt x="205329" y="158913"/>
                  <a:pt x="297603" y="427378"/>
                  <a:pt x="252400" y="640728"/>
                </a:cubicBezTo>
                <a:cubicBezTo>
                  <a:pt x="372854" y="586288"/>
                  <a:pt x="507268" y="594592"/>
                  <a:pt x="602655" y="657906"/>
                </a:cubicBezTo>
                <a:cubicBezTo>
                  <a:pt x="712782" y="731030"/>
                  <a:pt x="774591" y="861603"/>
                  <a:pt x="801007" y="991139"/>
                </a:cubicBezTo>
                <a:cubicBezTo>
                  <a:pt x="944685" y="973702"/>
                  <a:pt x="1087052" y="1089175"/>
                  <a:pt x="1113201" y="1228909"/>
                </a:cubicBezTo>
                <a:lnTo>
                  <a:pt x="1114187" y="1244927"/>
                </a:lnTo>
                <a:lnTo>
                  <a:pt x="1111885" y="1256435"/>
                </a:lnTo>
                <a:cubicBezTo>
                  <a:pt x="1111562" y="1267402"/>
                  <a:pt x="1113150" y="1278638"/>
                  <a:pt x="1116958" y="1289964"/>
                </a:cubicBezTo>
                <a:lnTo>
                  <a:pt x="1114187" y="1244927"/>
                </a:lnTo>
                <a:lnTo>
                  <a:pt x="1118270" y="1224518"/>
                </a:lnTo>
                <a:cubicBezTo>
                  <a:pt x="1141259" y="1163010"/>
                  <a:pt x="1221830" y="1117587"/>
                  <a:pt x="1292942" y="1126695"/>
                </a:cubicBezTo>
                <a:cubicBezTo>
                  <a:pt x="1387811" y="1138787"/>
                  <a:pt x="1460207" y="1212585"/>
                  <a:pt x="1540700" y="1264171"/>
                </a:cubicBezTo>
                <a:cubicBezTo>
                  <a:pt x="1897495" y="1492935"/>
                  <a:pt x="2358603" y="1551683"/>
                  <a:pt x="2858686" y="1399779"/>
                </a:cubicBezTo>
                <a:cubicBezTo>
                  <a:pt x="2323916" y="1633415"/>
                  <a:pt x="1339585" y="1751376"/>
                  <a:pt x="295709" y="1463400"/>
                </a:cubicBezTo>
                <a:lnTo>
                  <a:pt x="0" y="1370463"/>
                </a:ln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0000">
                <a:schemeClr val="bg2">
                  <a:alpha val="50000"/>
                </a:schemeClr>
              </a:gs>
              <a:gs pos="100000">
                <a:schemeClr val="bg2">
                  <a:lumMod val="90000"/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2" y="0"/>
            <a:ext cx="2087273" cy="955540"/>
          </a:xfrm>
          <a:custGeom>
            <a:avLst/>
            <a:gdLst>
              <a:gd name="connsiteX0" fmla="*/ 0 w 2783031"/>
              <a:gd name="connsiteY0" fmla="*/ 0 h 955540"/>
              <a:gd name="connsiteX1" fmla="*/ 465909 w 2783031"/>
              <a:gd name="connsiteY1" fmla="*/ 0 h 955540"/>
              <a:gd name="connsiteX2" fmla="*/ 483493 w 2783031"/>
              <a:gd name="connsiteY2" fmla="*/ 66508 h 955540"/>
              <a:gd name="connsiteX3" fmla="*/ 487542 w 2783031"/>
              <a:gd name="connsiteY3" fmla="*/ 248966 h 955540"/>
              <a:gd name="connsiteX4" fmla="*/ 779757 w 2783031"/>
              <a:gd name="connsiteY4" fmla="*/ 300787 h 955540"/>
              <a:gd name="connsiteX5" fmla="*/ 928869 w 2783031"/>
              <a:gd name="connsiteY5" fmla="*/ 555159 h 955540"/>
              <a:gd name="connsiteX6" fmla="*/ 1798824 w 2783031"/>
              <a:gd name="connsiteY6" fmla="*/ 829006 h 955540"/>
              <a:gd name="connsiteX7" fmla="*/ 2783031 w 2783031"/>
              <a:gd name="connsiteY7" fmla="*/ 888753 h 955540"/>
              <a:gd name="connsiteX8" fmla="*/ 1184861 w 2783031"/>
              <a:gd name="connsiteY8" fmla="*/ 829006 h 955540"/>
              <a:gd name="connsiteX9" fmla="*/ 51623 w 2783031"/>
              <a:gd name="connsiteY9" fmla="*/ 215953 h 955540"/>
              <a:gd name="connsiteX10" fmla="*/ 0 w 2783031"/>
              <a:gd name="connsiteY10" fmla="*/ 146670 h 95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3031" h="955540">
                <a:moveTo>
                  <a:pt x="0" y="0"/>
                </a:moveTo>
                <a:lnTo>
                  <a:pt x="465909" y="0"/>
                </a:lnTo>
                <a:lnTo>
                  <a:pt x="483493" y="66508"/>
                </a:lnTo>
                <a:cubicBezTo>
                  <a:pt x="494587" y="126633"/>
                  <a:pt x="496375" y="188292"/>
                  <a:pt x="487542" y="248966"/>
                </a:cubicBezTo>
                <a:cubicBezTo>
                  <a:pt x="586154" y="223227"/>
                  <a:pt x="696018" y="242702"/>
                  <a:pt x="779757" y="300787"/>
                </a:cubicBezTo>
                <a:cubicBezTo>
                  <a:pt x="863497" y="358872"/>
                  <a:pt x="919537" y="454544"/>
                  <a:pt x="928869" y="555159"/>
                </a:cubicBezTo>
                <a:cubicBezTo>
                  <a:pt x="1207789" y="676613"/>
                  <a:pt x="1501069" y="765680"/>
                  <a:pt x="1798824" y="829006"/>
                </a:cubicBezTo>
                <a:cubicBezTo>
                  <a:pt x="2063935" y="885387"/>
                  <a:pt x="2559000" y="922761"/>
                  <a:pt x="2783031" y="888753"/>
                </a:cubicBezTo>
                <a:cubicBezTo>
                  <a:pt x="2275905" y="1013660"/>
                  <a:pt x="1627978" y="945816"/>
                  <a:pt x="1184861" y="829006"/>
                </a:cubicBezTo>
                <a:cubicBezTo>
                  <a:pt x="567828" y="666354"/>
                  <a:pt x="232484" y="433119"/>
                  <a:pt x="51623" y="215953"/>
                </a:cubicBezTo>
                <a:lnTo>
                  <a:pt x="0" y="146670"/>
                </a:ln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1000">
                <a:schemeClr val="bg2">
                  <a:alpha val="2000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5404421" y="877814"/>
            <a:ext cx="3285201" cy="4380268"/>
          </a:xfrm>
          <a:prstGeom prst="ellipse">
            <a:avLst/>
          </a:prstGeom>
          <a:gradFill flip="none" rotWithShape="1">
            <a:gsLst>
              <a:gs pos="4500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6"/>
            </p:custDataLst>
          </p:nvPr>
        </p:nvSpPr>
        <p:spPr>
          <a:xfrm>
            <a:off x="8764429" y="3726180"/>
            <a:ext cx="111443" cy="144145"/>
          </a:xfrm>
          <a:custGeom>
            <a:avLst/>
            <a:gdLst>
              <a:gd name="connsiteX0" fmla="*/ 421128 w 462224"/>
              <a:gd name="connsiteY0" fmla="*/ 3943 h 448055"/>
              <a:gd name="connsiteX1" fmla="*/ 315210 w 462224"/>
              <a:gd name="connsiteY1" fmla="*/ 353225 h 448055"/>
              <a:gd name="connsiteX2" fmla="*/ 695 w 462224"/>
              <a:gd name="connsiteY2" fmla="*/ 421329 h 448055"/>
              <a:gd name="connsiteX3" fmla="*/ 185289 w 462224"/>
              <a:gd name="connsiteY3" fmla="*/ 241211 h 448055"/>
              <a:gd name="connsiteX4" fmla="*/ 421128 w 462224"/>
              <a:gd name="connsiteY4" fmla="*/ 3943 h 44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24" h="448055">
                <a:moveTo>
                  <a:pt x="421128" y="3943"/>
                </a:moveTo>
                <a:cubicBezTo>
                  <a:pt x="512378" y="34804"/>
                  <a:pt x="440464" y="255118"/>
                  <a:pt x="315210" y="353225"/>
                </a:cubicBezTo>
                <a:cubicBezTo>
                  <a:pt x="189956" y="451333"/>
                  <a:pt x="10505" y="472002"/>
                  <a:pt x="695" y="421329"/>
                </a:cubicBezTo>
                <a:cubicBezTo>
                  <a:pt x="-9116" y="370656"/>
                  <a:pt x="86610" y="352368"/>
                  <a:pt x="185289" y="241211"/>
                </a:cubicBezTo>
                <a:cubicBezTo>
                  <a:pt x="283968" y="130054"/>
                  <a:pt x="329879" y="-26918"/>
                  <a:pt x="421128" y="394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7"/>
            </p:custDataLst>
          </p:nvPr>
        </p:nvSpPr>
        <p:spPr>
          <a:xfrm>
            <a:off x="8585835" y="3847465"/>
            <a:ext cx="102870" cy="182880"/>
          </a:xfrm>
          <a:custGeom>
            <a:avLst/>
            <a:gdLst>
              <a:gd name="connsiteX0" fmla="*/ 403405 w 426415"/>
              <a:gd name="connsiteY0" fmla="*/ 569778 h 570485"/>
              <a:gd name="connsiteX1" fmla="*/ 55456 w 426415"/>
              <a:gd name="connsiteY1" fmla="*/ 1897 h 570485"/>
              <a:gd name="connsiteX2" fmla="*/ 146515 w 426415"/>
              <a:gd name="connsiteY2" fmla="*/ 307555 h 570485"/>
              <a:gd name="connsiteX3" fmla="*/ 403405 w 426415"/>
              <a:gd name="connsiteY3" fmla="*/ 569778 h 57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15" h="570485">
                <a:moveTo>
                  <a:pt x="403405" y="569778"/>
                </a:moveTo>
                <a:cubicBezTo>
                  <a:pt x="497035" y="544918"/>
                  <a:pt x="289771" y="-37346"/>
                  <a:pt x="55456" y="1897"/>
                </a:cubicBezTo>
                <a:cubicBezTo>
                  <a:pt x="-66368" y="22281"/>
                  <a:pt x="34597" y="162679"/>
                  <a:pt x="146515" y="307555"/>
                </a:cubicBezTo>
                <a:cubicBezTo>
                  <a:pt x="249862" y="441286"/>
                  <a:pt x="358447" y="581684"/>
                  <a:pt x="403405" y="569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3" name="任意多边形: 形状 22"/>
          <p:cNvSpPr/>
          <p:nvPr userDrawn="1">
            <p:custDataLst>
              <p:tags r:id="rId8"/>
            </p:custDataLst>
          </p:nvPr>
        </p:nvSpPr>
        <p:spPr>
          <a:xfrm>
            <a:off x="8553450" y="4460240"/>
            <a:ext cx="152400" cy="99695"/>
          </a:xfrm>
          <a:custGeom>
            <a:avLst/>
            <a:gdLst>
              <a:gd name="connsiteX0" fmla="*/ 4856 w 632054"/>
              <a:gd name="connsiteY0" fmla="*/ 6271 h 309652"/>
              <a:gd name="connsiteX1" fmla="*/ 220788 w 632054"/>
              <a:gd name="connsiteY1" fmla="*/ 245634 h 309652"/>
              <a:gd name="connsiteX2" fmla="*/ 623410 w 632054"/>
              <a:gd name="connsiteY2" fmla="*/ 253255 h 309652"/>
              <a:gd name="connsiteX3" fmla="*/ 4856 w 632054"/>
              <a:gd name="connsiteY3" fmla="*/ 6366 h 3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054" h="309652">
                <a:moveTo>
                  <a:pt x="4856" y="6271"/>
                </a:moveTo>
                <a:cubicBezTo>
                  <a:pt x="-23909" y="42562"/>
                  <a:pt x="78580" y="174483"/>
                  <a:pt x="220788" y="245634"/>
                </a:cubicBezTo>
                <a:cubicBezTo>
                  <a:pt x="375855" y="323168"/>
                  <a:pt x="575118" y="335646"/>
                  <a:pt x="623410" y="253255"/>
                </a:cubicBezTo>
                <a:cubicBezTo>
                  <a:pt x="716088" y="95235"/>
                  <a:pt x="33717" y="-30114"/>
                  <a:pt x="4856" y="63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5" name="任意多边形: 形状 24"/>
          <p:cNvSpPr/>
          <p:nvPr userDrawn="1">
            <p:custDataLst>
              <p:tags r:id="rId9"/>
            </p:custDataLst>
          </p:nvPr>
        </p:nvSpPr>
        <p:spPr>
          <a:xfrm>
            <a:off x="8553450" y="4017645"/>
            <a:ext cx="121444" cy="253365"/>
          </a:xfrm>
          <a:custGeom>
            <a:avLst/>
            <a:gdLst>
              <a:gd name="connsiteX0" fmla="*/ 486231 w 503301"/>
              <a:gd name="connsiteY0" fmla="*/ 781544 h 789334"/>
              <a:gd name="connsiteX1" fmla="*/ 123328 w 503301"/>
              <a:gd name="connsiteY1" fmla="*/ 521226 h 789334"/>
              <a:gd name="connsiteX2" fmla="*/ 77323 w 503301"/>
              <a:gd name="connsiteY2" fmla="*/ 2113 h 789334"/>
              <a:gd name="connsiteX3" fmla="*/ 356691 w 503301"/>
              <a:gd name="connsiteY3" fmla="*/ 462456 h 789334"/>
              <a:gd name="connsiteX4" fmla="*/ 486231 w 503301"/>
              <a:gd name="connsiteY4" fmla="*/ 781544 h 78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01" h="789334">
                <a:moveTo>
                  <a:pt x="486231" y="781544"/>
                </a:moveTo>
                <a:cubicBezTo>
                  <a:pt x="424985" y="819644"/>
                  <a:pt x="225818" y="715631"/>
                  <a:pt x="123328" y="521226"/>
                </a:cubicBezTo>
                <a:cubicBezTo>
                  <a:pt x="20935" y="326820"/>
                  <a:pt x="-70315" y="33831"/>
                  <a:pt x="77323" y="2113"/>
                </a:cubicBezTo>
                <a:cubicBezTo>
                  <a:pt x="224960" y="-29605"/>
                  <a:pt x="283729" y="303770"/>
                  <a:pt x="356691" y="462456"/>
                </a:cubicBezTo>
                <a:cubicBezTo>
                  <a:pt x="429748" y="621238"/>
                  <a:pt x="547477" y="743444"/>
                  <a:pt x="486231" y="78154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6" name="任意多边形: 形状 25"/>
          <p:cNvSpPr/>
          <p:nvPr userDrawn="1">
            <p:custDataLst>
              <p:tags r:id="rId10"/>
            </p:custDataLst>
          </p:nvPr>
        </p:nvSpPr>
        <p:spPr>
          <a:xfrm>
            <a:off x="8692991" y="4143375"/>
            <a:ext cx="195739" cy="112395"/>
          </a:xfrm>
          <a:custGeom>
            <a:avLst/>
            <a:gdLst>
              <a:gd name="connsiteX0" fmla="*/ 798833 w 812159"/>
              <a:gd name="connsiteY0" fmla="*/ 58906 h 349975"/>
              <a:gd name="connsiteX1" fmla="*/ 398688 w 812159"/>
              <a:gd name="connsiteY1" fmla="*/ 349894 h 349975"/>
              <a:gd name="connsiteX2" fmla="*/ 3019 w 812159"/>
              <a:gd name="connsiteY2" fmla="*/ 166348 h 349975"/>
              <a:gd name="connsiteX3" fmla="*/ 349920 w 812159"/>
              <a:gd name="connsiteY3" fmla="*/ 122533 h 349975"/>
              <a:gd name="connsiteX4" fmla="*/ 798833 w 812159"/>
              <a:gd name="connsiteY4" fmla="*/ 58906 h 34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59" h="349975">
                <a:moveTo>
                  <a:pt x="798833" y="58906"/>
                </a:moveTo>
                <a:cubicBezTo>
                  <a:pt x="874271" y="206638"/>
                  <a:pt x="614334" y="346180"/>
                  <a:pt x="398688" y="349894"/>
                </a:cubicBezTo>
                <a:cubicBezTo>
                  <a:pt x="183042" y="353609"/>
                  <a:pt x="-27841" y="229117"/>
                  <a:pt x="3019" y="166348"/>
                </a:cubicBezTo>
                <a:cubicBezTo>
                  <a:pt x="33881" y="103483"/>
                  <a:pt x="152276" y="162061"/>
                  <a:pt x="349920" y="122533"/>
                </a:cubicBezTo>
                <a:cubicBezTo>
                  <a:pt x="547564" y="83099"/>
                  <a:pt x="723491" y="-88827"/>
                  <a:pt x="798833" y="589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27" name="任意多边形: 形状 26"/>
          <p:cNvSpPr/>
          <p:nvPr userDrawn="1">
            <p:custDataLst>
              <p:tags r:id="rId11"/>
            </p:custDataLst>
          </p:nvPr>
        </p:nvSpPr>
        <p:spPr>
          <a:xfrm>
            <a:off x="8704898" y="4071620"/>
            <a:ext cx="114300" cy="64135"/>
          </a:xfrm>
          <a:custGeom>
            <a:avLst/>
            <a:gdLst>
              <a:gd name="connsiteX0" fmla="*/ 55066 w 474223"/>
              <a:gd name="connsiteY0" fmla="*/ 200563 h 200707"/>
              <a:gd name="connsiteX1" fmla="*/ 444448 w 474223"/>
              <a:gd name="connsiteY1" fmla="*/ 104170 h 200707"/>
              <a:gd name="connsiteX2" fmla="*/ 386727 w 474223"/>
              <a:gd name="connsiteY2" fmla="*/ 5491 h 200707"/>
              <a:gd name="connsiteX3" fmla="*/ 54971 w 474223"/>
              <a:gd name="connsiteY3" fmla="*/ 86263 h 200707"/>
              <a:gd name="connsiteX4" fmla="*/ 54971 w 474223"/>
              <a:gd name="connsiteY4" fmla="*/ 200563 h 200707"/>
              <a:gd name="connsiteX5" fmla="*/ 54971 w 474223"/>
              <a:gd name="connsiteY5" fmla="*/ 200563 h 20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223" h="200707">
                <a:moveTo>
                  <a:pt x="55066" y="200563"/>
                </a:moveTo>
                <a:cubicBezTo>
                  <a:pt x="190893" y="191895"/>
                  <a:pt x="320147" y="159415"/>
                  <a:pt x="444448" y="104170"/>
                </a:cubicBezTo>
                <a:cubicBezTo>
                  <a:pt x="511505" y="74357"/>
                  <a:pt x="453497" y="-24132"/>
                  <a:pt x="386727" y="5491"/>
                </a:cubicBezTo>
                <a:cubicBezTo>
                  <a:pt x="281952" y="51973"/>
                  <a:pt x="169366" y="78929"/>
                  <a:pt x="54971" y="86263"/>
                </a:cubicBezTo>
                <a:cubicBezTo>
                  <a:pt x="-18086" y="90930"/>
                  <a:pt x="-18562" y="205325"/>
                  <a:pt x="54971" y="200563"/>
                </a:cubicBezTo>
                <a:lnTo>
                  <a:pt x="54971" y="20056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8" name="任意多边形: 形状 27"/>
          <p:cNvSpPr/>
          <p:nvPr userDrawn="1">
            <p:custDataLst>
              <p:tags r:id="rId12"/>
            </p:custDataLst>
          </p:nvPr>
        </p:nvSpPr>
        <p:spPr>
          <a:xfrm>
            <a:off x="8612981" y="4351655"/>
            <a:ext cx="216694" cy="122555"/>
          </a:xfrm>
          <a:custGeom>
            <a:avLst/>
            <a:gdLst>
              <a:gd name="connsiteX0" fmla="*/ 32928 w 898736"/>
              <a:gd name="connsiteY0" fmla="*/ 35770 h 381427"/>
              <a:gd name="connsiteX1" fmla="*/ 427073 w 898736"/>
              <a:gd name="connsiteY1" fmla="*/ 99302 h 381427"/>
              <a:gd name="connsiteX2" fmla="*/ 881130 w 898736"/>
              <a:gd name="connsiteY2" fmla="*/ 24245 h 381427"/>
              <a:gd name="connsiteX3" fmla="*/ 381067 w 898736"/>
              <a:gd name="connsiteY3" fmla="*/ 369240 h 381427"/>
              <a:gd name="connsiteX4" fmla="*/ 33024 w 898736"/>
              <a:gd name="connsiteY4" fmla="*/ 35770 h 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736" h="381427">
                <a:moveTo>
                  <a:pt x="32928" y="35770"/>
                </a:moveTo>
                <a:cubicBezTo>
                  <a:pt x="97603" y="-3092"/>
                  <a:pt x="241335" y="154928"/>
                  <a:pt x="427073" y="99302"/>
                </a:cubicBezTo>
                <a:cubicBezTo>
                  <a:pt x="612810" y="43675"/>
                  <a:pt x="808073" y="-42430"/>
                  <a:pt x="881130" y="24245"/>
                </a:cubicBezTo>
                <a:cubicBezTo>
                  <a:pt x="954187" y="90920"/>
                  <a:pt x="802263" y="451727"/>
                  <a:pt x="381067" y="369240"/>
                </a:cubicBezTo>
                <a:cubicBezTo>
                  <a:pt x="-40128" y="286754"/>
                  <a:pt x="-31746" y="74632"/>
                  <a:pt x="33024" y="357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9" name="任意多边形: 形状 28"/>
          <p:cNvSpPr/>
          <p:nvPr userDrawn="1">
            <p:custDataLst>
              <p:tags r:id="rId13"/>
            </p:custDataLst>
          </p:nvPr>
        </p:nvSpPr>
        <p:spPr>
          <a:xfrm>
            <a:off x="8494871" y="4221480"/>
            <a:ext cx="86678" cy="224790"/>
          </a:xfrm>
          <a:custGeom>
            <a:avLst/>
            <a:gdLst>
              <a:gd name="connsiteX0" fmla="*/ 322866 w 358978"/>
              <a:gd name="connsiteY0" fmla="*/ 700170 h 700443"/>
              <a:gd name="connsiteX1" fmla="*/ 76073 w 358978"/>
              <a:gd name="connsiteY1" fmla="*/ 654 h 700443"/>
              <a:gd name="connsiteX2" fmla="*/ 322866 w 358978"/>
              <a:gd name="connsiteY2" fmla="*/ 700170 h 70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78" h="700443">
                <a:moveTo>
                  <a:pt x="322866" y="700170"/>
                </a:moveTo>
                <a:cubicBezTo>
                  <a:pt x="420592" y="683596"/>
                  <a:pt x="313912" y="26276"/>
                  <a:pt x="76073" y="654"/>
                </a:cubicBezTo>
                <a:cubicBezTo>
                  <a:pt x="-161766" y="-25064"/>
                  <a:pt x="225234" y="716743"/>
                  <a:pt x="322866" y="7001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 userDrawn="1">
            <p:custDataLst>
              <p:tags r:id="rId14"/>
            </p:custDataLst>
          </p:nvPr>
        </p:nvSpPr>
        <p:spPr>
          <a:xfrm>
            <a:off x="8736330" y="3938905"/>
            <a:ext cx="148114" cy="114935"/>
          </a:xfrm>
          <a:custGeom>
            <a:avLst/>
            <a:gdLst>
              <a:gd name="connsiteX0" fmla="*/ 122 w 614941"/>
              <a:gd name="connsiteY0" fmla="*/ 340739 h 357192"/>
              <a:gd name="connsiteX1" fmla="*/ 613246 w 614941"/>
              <a:gd name="connsiteY1" fmla="*/ 57370 h 357192"/>
              <a:gd name="connsiteX2" fmla="*/ 122 w 614941"/>
              <a:gd name="connsiteY2" fmla="*/ 340739 h 3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941" h="357192">
                <a:moveTo>
                  <a:pt x="122" y="340739"/>
                </a:moveTo>
                <a:cubicBezTo>
                  <a:pt x="9933" y="406652"/>
                  <a:pt x="652109" y="266920"/>
                  <a:pt x="613246" y="57370"/>
                </a:cubicBezTo>
                <a:cubicBezTo>
                  <a:pt x="574385" y="-152180"/>
                  <a:pt x="-9689" y="274826"/>
                  <a:pt x="122" y="34073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 userDrawn="1">
            <p:custDataLst>
              <p:tags r:id="rId15"/>
            </p:custDataLst>
          </p:nvPr>
        </p:nvSpPr>
        <p:spPr>
          <a:xfrm>
            <a:off x="8665369" y="3724275"/>
            <a:ext cx="93345" cy="128905"/>
          </a:xfrm>
          <a:custGeom>
            <a:avLst/>
            <a:gdLst>
              <a:gd name="connsiteX0" fmla="*/ 384711 w 387232"/>
              <a:gd name="connsiteY0" fmla="*/ 394195 h 400686"/>
              <a:gd name="connsiteX1" fmla="*/ 15237 w 387232"/>
              <a:gd name="connsiteY1" fmla="*/ 28149 h 400686"/>
              <a:gd name="connsiteX2" fmla="*/ 384711 w 387232"/>
              <a:gd name="connsiteY2" fmla="*/ 394195 h 40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32" h="400686">
                <a:moveTo>
                  <a:pt x="384711" y="394195"/>
                </a:moveTo>
                <a:cubicBezTo>
                  <a:pt x="351660" y="446201"/>
                  <a:pt x="-86300" y="173024"/>
                  <a:pt x="15237" y="28149"/>
                </a:cubicBezTo>
                <a:cubicBezTo>
                  <a:pt x="116678" y="-116726"/>
                  <a:pt x="417763" y="342188"/>
                  <a:pt x="384711" y="3941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2" name="任意多边形: 形状 31"/>
          <p:cNvSpPr/>
          <p:nvPr userDrawn="1">
            <p:custDataLst>
              <p:tags r:id="rId16"/>
            </p:custDataLst>
          </p:nvPr>
        </p:nvSpPr>
        <p:spPr>
          <a:xfrm>
            <a:off x="7923371" y="3702050"/>
            <a:ext cx="857250" cy="1219835"/>
          </a:xfrm>
          <a:custGeom>
            <a:avLst/>
            <a:gdLst>
              <a:gd name="connsiteX0" fmla="*/ 3445097 w 3559397"/>
              <a:gd name="connsiteY0" fmla="*/ 55090 h 3798891"/>
              <a:gd name="connsiteX1" fmla="*/ 3257741 w 3559397"/>
              <a:gd name="connsiteY1" fmla="*/ 1201519 h 3798891"/>
              <a:gd name="connsiteX2" fmla="*/ 2680240 w 3559397"/>
              <a:gd name="connsiteY2" fmla="*/ 2292989 h 3798891"/>
              <a:gd name="connsiteX3" fmla="*/ 1678305 w 3559397"/>
              <a:gd name="connsiteY3" fmla="*/ 3169670 h 3798891"/>
              <a:gd name="connsiteX4" fmla="*/ 227267 w 3559397"/>
              <a:gd name="connsiteY4" fmla="*/ 3658303 h 3798891"/>
              <a:gd name="connsiteX5" fmla="*/ 0 w 3559397"/>
              <a:gd name="connsiteY5" fmla="*/ 3685163 h 3798891"/>
              <a:gd name="connsiteX6" fmla="*/ 0 w 3559397"/>
              <a:gd name="connsiteY6" fmla="*/ 3798892 h 3798891"/>
              <a:gd name="connsiteX7" fmla="*/ 1430655 w 3559397"/>
              <a:gd name="connsiteY7" fmla="*/ 3427321 h 3798891"/>
              <a:gd name="connsiteX8" fmla="*/ 2560225 w 3559397"/>
              <a:gd name="connsiteY8" fmla="*/ 2610267 h 3798891"/>
              <a:gd name="connsiteX9" fmla="*/ 3260503 w 3559397"/>
              <a:gd name="connsiteY9" fmla="*/ 1518607 h 3798891"/>
              <a:gd name="connsiteX10" fmla="*/ 3548253 w 3559397"/>
              <a:gd name="connsiteY10" fmla="*/ 334839 h 3798891"/>
              <a:gd name="connsiteX11" fmla="*/ 3559397 w 3559397"/>
              <a:gd name="connsiteY11" fmla="*/ 55185 h 3798891"/>
              <a:gd name="connsiteX12" fmla="*/ 3445097 w 3559397"/>
              <a:gd name="connsiteY12" fmla="*/ 55185 h 379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397" h="3798891">
                <a:moveTo>
                  <a:pt x="3445097" y="55090"/>
                </a:moveTo>
                <a:cubicBezTo>
                  <a:pt x="3444621" y="444472"/>
                  <a:pt x="3379470" y="831854"/>
                  <a:pt x="3257741" y="1201519"/>
                </a:cubicBezTo>
                <a:cubicBezTo>
                  <a:pt x="3128486" y="1593949"/>
                  <a:pt x="2933510" y="1966282"/>
                  <a:pt x="2680240" y="2292989"/>
                </a:cubicBezTo>
                <a:cubicBezTo>
                  <a:pt x="2406301" y="2646462"/>
                  <a:pt x="2064734" y="2944880"/>
                  <a:pt x="1678305" y="3169670"/>
                </a:cubicBezTo>
                <a:cubicBezTo>
                  <a:pt x="1233202" y="3428560"/>
                  <a:pt x="735902" y="3585722"/>
                  <a:pt x="227267" y="3658303"/>
                </a:cubicBezTo>
                <a:cubicBezTo>
                  <a:pt x="151829" y="3669066"/>
                  <a:pt x="76010" y="3677924"/>
                  <a:pt x="0" y="3685163"/>
                </a:cubicBezTo>
                <a:lnTo>
                  <a:pt x="0" y="3798892"/>
                </a:lnTo>
                <a:cubicBezTo>
                  <a:pt x="493490" y="3753457"/>
                  <a:pt x="979742" y="3635728"/>
                  <a:pt x="1430655" y="3427321"/>
                </a:cubicBezTo>
                <a:cubicBezTo>
                  <a:pt x="1855184" y="3231011"/>
                  <a:pt x="2241899" y="2953167"/>
                  <a:pt x="2560225" y="2610267"/>
                </a:cubicBezTo>
                <a:cubicBezTo>
                  <a:pt x="2856453" y="2291179"/>
                  <a:pt x="3092006" y="1919704"/>
                  <a:pt x="3260503" y="1518607"/>
                </a:cubicBezTo>
                <a:cubicBezTo>
                  <a:pt x="3418523" y="1142464"/>
                  <a:pt x="3516154" y="741652"/>
                  <a:pt x="3548253" y="334839"/>
                </a:cubicBezTo>
                <a:cubicBezTo>
                  <a:pt x="3555587" y="241780"/>
                  <a:pt x="3559302" y="148530"/>
                  <a:pt x="3559397" y="55185"/>
                </a:cubicBezTo>
                <a:cubicBezTo>
                  <a:pt x="3559397" y="-18348"/>
                  <a:pt x="3445193" y="-18443"/>
                  <a:pt x="3445097" y="5518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17"/>
            </p:custDataLst>
          </p:nvPr>
        </p:nvSpPr>
        <p:spPr>
          <a:xfrm>
            <a:off x="5515451" y="2604135"/>
            <a:ext cx="1269206" cy="2810510"/>
          </a:xfrm>
          <a:custGeom>
            <a:avLst/>
            <a:gdLst>
              <a:gd name="connsiteX0" fmla="*/ 1434866 w 1458618"/>
              <a:gd name="connsiteY0" fmla="*/ 1458663 h 2422783"/>
              <a:gd name="connsiteX1" fmla="*/ 1121493 w 1458618"/>
              <a:gd name="connsiteY1" fmla="*/ 1729554 h 2422783"/>
              <a:gd name="connsiteX2" fmla="*/ 1279703 w 1458618"/>
              <a:gd name="connsiteY2" fmla="*/ 589126 h 2422783"/>
              <a:gd name="connsiteX3" fmla="*/ 1014146 w 1458618"/>
              <a:gd name="connsiteY3" fmla="*/ 842777 h 2422783"/>
              <a:gd name="connsiteX4" fmla="*/ 513417 w 1458618"/>
              <a:gd name="connsiteY4" fmla="*/ 8006 h 2422783"/>
              <a:gd name="connsiteX5" fmla="*/ 367970 w 1458618"/>
              <a:gd name="connsiteY5" fmla="*/ 970507 h 2422783"/>
              <a:gd name="connsiteX6" fmla="*/ 25832 w 1458618"/>
              <a:gd name="connsiteY6" fmla="*/ 836967 h 2422783"/>
              <a:gd name="connsiteX7" fmla="*/ 606000 w 1458618"/>
              <a:gd name="connsiteY7" fmla="*/ 1831377 h 2422783"/>
              <a:gd name="connsiteX8" fmla="*/ 213094 w 1458618"/>
              <a:gd name="connsiteY8" fmla="*/ 1700122 h 2422783"/>
              <a:gd name="connsiteX9" fmla="*/ 990715 w 1458618"/>
              <a:gd name="connsiteY9" fmla="*/ 2422784 h 2422783"/>
              <a:gd name="connsiteX10" fmla="*/ 1434866 w 1458618"/>
              <a:gd name="connsiteY10" fmla="*/ 1458663 h 242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618" h="2422783">
                <a:moveTo>
                  <a:pt x="1434866" y="1458663"/>
                </a:moveTo>
                <a:cubicBezTo>
                  <a:pt x="1286847" y="1412181"/>
                  <a:pt x="1121493" y="1729554"/>
                  <a:pt x="1121493" y="1729554"/>
                </a:cubicBezTo>
                <a:cubicBezTo>
                  <a:pt x="1121493" y="1729554"/>
                  <a:pt x="1531544" y="693425"/>
                  <a:pt x="1279703" y="589126"/>
                </a:cubicBezTo>
                <a:cubicBezTo>
                  <a:pt x="1144353" y="533119"/>
                  <a:pt x="1014146" y="842777"/>
                  <a:pt x="1014146" y="842777"/>
                </a:cubicBezTo>
                <a:cubicBezTo>
                  <a:pt x="1014146" y="842777"/>
                  <a:pt x="1038435" y="-95721"/>
                  <a:pt x="513417" y="8006"/>
                </a:cubicBezTo>
                <a:cubicBezTo>
                  <a:pt x="-11506" y="111828"/>
                  <a:pt x="367970" y="970507"/>
                  <a:pt x="367970" y="970507"/>
                </a:cubicBezTo>
                <a:cubicBezTo>
                  <a:pt x="367970" y="970507"/>
                  <a:pt x="123368" y="727620"/>
                  <a:pt x="25832" y="836967"/>
                </a:cubicBezTo>
                <a:cubicBezTo>
                  <a:pt x="-147237" y="1030991"/>
                  <a:pt x="606000" y="1831377"/>
                  <a:pt x="606000" y="1831377"/>
                </a:cubicBezTo>
                <a:cubicBezTo>
                  <a:pt x="606000" y="1831377"/>
                  <a:pt x="332347" y="1600872"/>
                  <a:pt x="213094" y="1700122"/>
                </a:cubicBezTo>
                <a:cubicBezTo>
                  <a:pt x="93841" y="1799468"/>
                  <a:pt x="990715" y="2422784"/>
                  <a:pt x="990715" y="2422784"/>
                </a:cubicBezTo>
                <a:cubicBezTo>
                  <a:pt x="990715" y="2422784"/>
                  <a:pt x="1582884" y="1505145"/>
                  <a:pt x="1434866" y="14586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18"/>
            </p:custDataLst>
          </p:nvPr>
        </p:nvSpPr>
        <p:spPr>
          <a:xfrm>
            <a:off x="5720239" y="2731135"/>
            <a:ext cx="919163" cy="2887980"/>
          </a:xfrm>
          <a:custGeom>
            <a:avLst/>
            <a:gdLst>
              <a:gd name="connsiteX0" fmla="*/ 931739 w 1056287"/>
              <a:gd name="connsiteY0" fmla="*/ 781559 h 2489232"/>
              <a:gd name="connsiteX1" fmla="*/ 611984 w 1056287"/>
              <a:gd name="connsiteY1" fmla="*/ 1542320 h 2489232"/>
              <a:gd name="connsiteX2" fmla="*/ 482349 w 1056287"/>
              <a:gd name="connsiteY2" fmla="*/ 886524 h 2489232"/>
              <a:gd name="connsiteX3" fmla="*/ 483588 w 1056287"/>
              <a:gd name="connsiteY3" fmla="*/ 877571 h 2489232"/>
              <a:gd name="connsiteX4" fmla="*/ 481111 w 1056287"/>
              <a:gd name="connsiteY4" fmla="*/ 871570 h 2489232"/>
              <a:gd name="connsiteX5" fmla="*/ 622367 w 1056287"/>
              <a:gd name="connsiteY5" fmla="*/ 175197 h 2489232"/>
              <a:gd name="connsiteX6" fmla="*/ 607222 w 1056287"/>
              <a:gd name="connsiteY6" fmla="*/ 165005 h 2489232"/>
              <a:gd name="connsiteX7" fmla="*/ 463490 w 1056287"/>
              <a:gd name="connsiteY7" fmla="*/ 790703 h 2489232"/>
              <a:gd name="connsiteX8" fmla="*/ 373098 w 1056287"/>
              <a:gd name="connsiteY8" fmla="*/ 333407 h 2489232"/>
              <a:gd name="connsiteX9" fmla="*/ 308613 w 1056287"/>
              <a:gd name="connsiteY9" fmla="*/ 7081 h 2489232"/>
              <a:gd name="connsiteX10" fmla="*/ 290706 w 1056287"/>
              <a:gd name="connsiteY10" fmla="*/ 10605 h 2489232"/>
              <a:gd name="connsiteX11" fmla="*/ 443011 w 1056287"/>
              <a:gd name="connsiteY11" fmla="*/ 781178 h 2489232"/>
              <a:gd name="connsiteX12" fmla="*/ 77632 w 1056287"/>
              <a:gd name="connsiteY12" fmla="*/ 269685 h 2489232"/>
              <a:gd name="connsiteX13" fmla="*/ 67440 w 1056287"/>
              <a:gd name="connsiteY13" fmla="*/ 284830 h 2489232"/>
              <a:gd name="connsiteX14" fmla="*/ 460251 w 1056287"/>
              <a:gd name="connsiteY14" fmla="*/ 868236 h 2489232"/>
              <a:gd name="connsiteX15" fmla="*/ 591506 w 1056287"/>
              <a:gd name="connsiteY15" fmla="*/ 1532414 h 2489232"/>
              <a:gd name="connsiteX16" fmla="*/ 12005 w 1056287"/>
              <a:gd name="connsiteY16" fmla="*/ 963296 h 2489232"/>
              <a:gd name="connsiteX17" fmla="*/ 6004 w 1056287"/>
              <a:gd name="connsiteY17" fmla="*/ 980536 h 2489232"/>
              <a:gd name="connsiteX18" fmla="*/ 610651 w 1056287"/>
              <a:gd name="connsiteY18" fmla="*/ 1629284 h 2489232"/>
              <a:gd name="connsiteX19" fmla="*/ 699900 w 1056287"/>
              <a:gd name="connsiteY19" fmla="*/ 2080959 h 2489232"/>
              <a:gd name="connsiteX20" fmla="*/ 207077 w 1056287"/>
              <a:gd name="connsiteY20" fmla="*/ 1724724 h 2489232"/>
              <a:gd name="connsiteX21" fmla="*/ 201076 w 1056287"/>
              <a:gd name="connsiteY21" fmla="*/ 1741964 h 2489232"/>
              <a:gd name="connsiteX22" fmla="*/ 708759 w 1056287"/>
              <a:gd name="connsiteY22" fmla="*/ 2125822 h 2489232"/>
              <a:gd name="connsiteX23" fmla="*/ 714664 w 1056287"/>
              <a:gd name="connsiteY23" fmla="*/ 2155826 h 2489232"/>
              <a:gd name="connsiteX24" fmla="*/ 779148 w 1056287"/>
              <a:gd name="connsiteY24" fmla="*/ 2482152 h 2489232"/>
              <a:gd name="connsiteX25" fmla="*/ 797055 w 1056287"/>
              <a:gd name="connsiteY25" fmla="*/ 2478628 h 2489232"/>
              <a:gd name="connsiteX26" fmla="*/ 727523 w 1056287"/>
              <a:gd name="connsiteY26" fmla="*/ 2126774 h 2489232"/>
              <a:gd name="connsiteX27" fmla="*/ 729523 w 1056287"/>
              <a:gd name="connsiteY27" fmla="*/ 2122583 h 2489232"/>
              <a:gd name="connsiteX28" fmla="*/ 1053088 w 1056287"/>
              <a:gd name="connsiteY28" fmla="*/ 1573562 h 2489232"/>
              <a:gd name="connsiteX29" fmla="*/ 1040991 w 1056287"/>
              <a:gd name="connsiteY29" fmla="*/ 1559846 h 2489232"/>
              <a:gd name="connsiteX30" fmla="*/ 719046 w 1056287"/>
              <a:gd name="connsiteY30" fmla="*/ 2084007 h 2489232"/>
              <a:gd name="connsiteX31" fmla="*/ 629796 w 1056287"/>
              <a:gd name="connsiteY31" fmla="*/ 1632713 h 2489232"/>
              <a:gd name="connsiteX32" fmla="*/ 631511 w 1056287"/>
              <a:gd name="connsiteY32" fmla="*/ 1627379 h 2489232"/>
              <a:gd name="connsiteX33" fmla="*/ 943740 w 1056287"/>
              <a:gd name="connsiteY33" fmla="*/ 795179 h 2489232"/>
              <a:gd name="connsiteX34" fmla="*/ 931644 w 1056287"/>
              <a:gd name="connsiteY34" fmla="*/ 781463 h 24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6287" h="2489232">
                <a:moveTo>
                  <a:pt x="931739" y="781559"/>
                </a:moveTo>
                <a:cubicBezTo>
                  <a:pt x="712092" y="958438"/>
                  <a:pt x="616461" y="1265810"/>
                  <a:pt x="611984" y="1542320"/>
                </a:cubicBezTo>
                <a:cubicBezTo>
                  <a:pt x="568741" y="1323722"/>
                  <a:pt x="525593" y="1105123"/>
                  <a:pt x="482349" y="886524"/>
                </a:cubicBezTo>
                <a:cubicBezTo>
                  <a:pt x="484064" y="884143"/>
                  <a:pt x="484921" y="881095"/>
                  <a:pt x="483588" y="877571"/>
                </a:cubicBezTo>
                <a:cubicBezTo>
                  <a:pt x="482825" y="875570"/>
                  <a:pt x="481968" y="873570"/>
                  <a:pt x="481111" y="871570"/>
                </a:cubicBezTo>
                <a:cubicBezTo>
                  <a:pt x="479206" y="642398"/>
                  <a:pt x="505019" y="377794"/>
                  <a:pt x="622367" y="175197"/>
                </a:cubicBezTo>
                <a:cubicBezTo>
                  <a:pt x="628272" y="165101"/>
                  <a:pt x="613128" y="154814"/>
                  <a:pt x="607222" y="165005"/>
                </a:cubicBezTo>
                <a:cubicBezTo>
                  <a:pt x="501780" y="347028"/>
                  <a:pt x="468348" y="578676"/>
                  <a:pt x="463490" y="790703"/>
                </a:cubicBezTo>
                <a:cubicBezTo>
                  <a:pt x="433391" y="638207"/>
                  <a:pt x="403197" y="485807"/>
                  <a:pt x="373098" y="333407"/>
                </a:cubicBezTo>
                <a:cubicBezTo>
                  <a:pt x="351571" y="224632"/>
                  <a:pt x="330140" y="115856"/>
                  <a:pt x="308613" y="7081"/>
                </a:cubicBezTo>
                <a:cubicBezTo>
                  <a:pt x="306327" y="-4444"/>
                  <a:pt x="288420" y="-920"/>
                  <a:pt x="290706" y="10605"/>
                </a:cubicBezTo>
                <a:cubicBezTo>
                  <a:pt x="341475" y="267494"/>
                  <a:pt x="392243" y="524288"/>
                  <a:pt x="443011" y="781178"/>
                </a:cubicBezTo>
                <a:cubicBezTo>
                  <a:pt x="358239" y="590868"/>
                  <a:pt x="240795" y="395225"/>
                  <a:pt x="77632" y="269685"/>
                </a:cubicBezTo>
                <a:cubicBezTo>
                  <a:pt x="68298" y="262541"/>
                  <a:pt x="58201" y="277686"/>
                  <a:pt x="67440" y="284830"/>
                </a:cubicBezTo>
                <a:cubicBezTo>
                  <a:pt x="251082" y="425990"/>
                  <a:pt x="374907" y="657353"/>
                  <a:pt x="460251" y="868236"/>
                </a:cubicBezTo>
                <a:cubicBezTo>
                  <a:pt x="504066" y="1089597"/>
                  <a:pt x="547786" y="1310958"/>
                  <a:pt x="591506" y="1532414"/>
                </a:cubicBezTo>
                <a:cubicBezTo>
                  <a:pt x="480730" y="1282955"/>
                  <a:pt x="277848" y="1041972"/>
                  <a:pt x="12005" y="963296"/>
                </a:cubicBezTo>
                <a:cubicBezTo>
                  <a:pt x="765" y="959962"/>
                  <a:pt x="-5235" y="977202"/>
                  <a:pt x="6004" y="980536"/>
                </a:cubicBezTo>
                <a:cubicBezTo>
                  <a:pt x="299184" y="1067309"/>
                  <a:pt x="513210" y="1354487"/>
                  <a:pt x="610651" y="1629284"/>
                </a:cubicBezTo>
                <a:cubicBezTo>
                  <a:pt x="640369" y="1779874"/>
                  <a:pt x="670182" y="1930369"/>
                  <a:pt x="699900" y="2080959"/>
                </a:cubicBezTo>
                <a:cubicBezTo>
                  <a:pt x="581028" y="1916367"/>
                  <a:pt x="400149" y="1785779"/>
                  <a:pt x="207077" y="1724724"/>
                </a:cubicBezTo>
                <a:cubicBezTo>
                  <a:pt x="195837" y="1721200"/>
                  <a:pt x="189837" y="1738440"/>
                  <a:pt x="201076" y="1741964"/>
                </a:cubicBezTo>
                <a:cubicBezTo>
                  <a:pt x="403482" y="1805972"/>
                  <a:pt x="593887" y="1948181"/>
                  <a:pt x="708759" y="2125822"/>
                </a:cubicBezTo>
                <a:cubicBezTo>
                  <a:pt x="710759" y="2135823"/>
                  <a:pt x="712759" y="2145824"/>
                  <a:pt x="714664" y="2155826"/>
                </a:cubicBezTo>
                <a:cubicBezTo>
                  <a:pt x="736191" y="2264601"/>
                  <a:pt x="757622" y="2373377"/>
                  <a:pt x="779148" y="2482152"/>
                </a:cubicBezTo>
                <a:cubicBezTo>
                  <a:pt x="781434" y="2493678"/>
                  <a:pt x="799341" y="2490153"/>
                  <a:pt x="797055" y="2478628"/>
                </a:cubicBezTo>
                <a:cubicBezTo>
                  <a:pt x="773909" y="2361375"/>
                  <a:pt x="750669" y="2244027"/>
                  <a:pt x="727523" y="2126774"/>
                </a:cubicBezTo>
                <a:cubicBezTo>
                  <a:pt x="728475" y="2125631"/>
                  <a:pt x="729142" y="2124298"/>
                  <a:pt x="729523" y="2122583"/>
                </a:cubicBezTo>
                <a:cubicBezTo>
                  <a:pt x="768004" y="1914367"/>
                  <a:pt x="890019" y="1709960"/>
                  <a:pt x="1053088" y="1573562"/>
                </a:cubicBezTo>
                <a:cubicBezTo>
                  <a:pt x="1062136" y="1566038"/>
                  <a:pt x="1050039" y="1552322"/>
                  <a:pt x="1040991" y="1559846"/>
                </a:cubicBezTo>
                <a:cubicBezTo>
                  <a:pt x="883733" y="1691387"/>
                  <a:pt x="765242" y="1883982"/>
                  <a:pt x="719046" y="2084007"/>
                </a:cubicBezTo>
                <a:cubicBezTo>
                  <a:pt x="689328" y="1933607"/>
                  <a:pt x="659514" y="1783112"/>
                  <a:pt x="629796" y="1632713"/>
                </a:cubicBezTo>
                <a:cubicBezTo>
                  <a:pt x="630844" y="1631379"/>
                  <a:pt x="631701" y="1629665"/>
                  <a:pt x="631511" y="1627379"/>
                </a:cubicBezTo>
                <a:cubicBezTo>
                  <a:pt x="616557" y="1335723"/>
                  <a:pt x="705044" y="987489"/>
                  <a:pt x="943740" y="795179"/>
                </a:cubicBezTo>
                <a:cubicBezTo>
                  <a:pt x="952884" y="787845"/>
                  <a:pt x="940788" y="774129"/>
                  <a:pt x="931644" y="7814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19"/>
            </p:custDataLst>
          </p:nvPr>
        </p:nvSpPr>
        <p:spPr>
          <a:xfrm>
            <a:off x="6943249" y="3014345"/>
            <a:ext cx="1482566" cy="2661285"/>
          </a:xfrm>
          <a:custGeom>
            <a:avLst/>
            <a:gdLst>
              <a:gd name="connsiteX0" fmla="*/ 0 w 1462590"/>
              <a:gd name="connsiteY0" fmla="*/ 1968863 h 1968863"/>
              <a:gd name="connsiteX1" fmla="*/ 806577 w 1462590"/>
              <a:gd name="connsiteY1" fmla="*/ 272746 h 1968863"/>
              <a:gd name="connsiteX2" fmla="*/ 1033367 w 1462590"/>
              <a:gd name="connsiteY2" fmla="*/ 48052 h 1968863"/>
              <a:gd name="connsiteX3" fmla="*/ 1338834 w 1462590"/>
              <a:gd name="connsiteY3" fmla="*/ 36526 h 1968863"/>
              <a:gd name="connsiteX4" fmla="*/ 1444466 w 1462590"/>
              <a:gd name="connsiteY4" fmla="*/ 489726 h 1968863"/>
              <a:gd name="connsiteX5" fmla="*/ 791623 w 1462590"/>
              <a:gd name="connsiteY5" fmla="*/ 1850849 h 1968863"/>
              <a:gd name="connsiteX6" fmla="*/ 0 w 1462590"/>
              <a:gd name="connsiteY6" fmla="*/ 1968863 h 196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590" h="1968863">
                <a:moveTo>
                  <a:pt x="0" y="1968863"/>
                </a:moveTo>
                <a:cubicBezTo>
                  <a:pt x="211169" y="1439750"/>
                  <a:pt x="462248" y="726517"/>
                  <a:pt x="806577" y="272746"/>
                </a:cubicBezTo>
                <a:cubicBezTo>
                  <a:pt x="871347" y="187402"/>
                  <a:pt x="940594" y="101677"/>
                  <a:pt x="1033367" y="48052"/>
                </a:cubicBezTo>
                <a:cubicBezTo>
                  <a:pt x="1126141" y="-5574"/>
                  <a:pt x="1248442" y="-21005"/>
                  <a:pt x="1338834" y="36526"/>
                </a:cubicBezTo>
                <a:cubicBezTo>
                  <a:pt x="1478280" y="125299"/>
                  <a:pt x="1477137" y="327706"/>
                  <a:pt x="1444466" y="489726"/>
                </a:cubicBezTo>
                <a:cubicBezTo>
                  <a:pt x="1347788" y="969691"/>
                  <a:pt x="1125950" y="1493280"/>
                  <a:pt x="791623" y="1850849"/>
                </a:cubicBezTo>
                <a:lnTo>
                  <a:pt x="0" y="19688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19" name="任意多边形: 形状 18"/>
          <p:cNvSpPr/>
          <p:nvPr userDrawn="1">
            <p:custDataLst>
              <p:tags r:id="rId20"/>
            </p:custDataLst>
          </p:nvPr>
        </p:nvSpPr>
        <p:spPr>
          <a:xfrm>
            <a:off x="7464266" y="3020060"/>
            <a:ext cx="794385" cy="2543175"/>
          </a:xfrm>
          <a:custGeom>
            <a:avLst/>
            <a:gdLst>
              <a:gd name="connsiteX0" fmla="*/ 783431 w 783431"/>
              <a:gd name="connsiteY0" fmla="*/ 95 h 1881663"/>
              <a:gd name="connsiteX1" fmla="*/ 717328 w 783431"/>
              <a:gd name="connsiteY1" fmla="*/ 110014 h 1881663"/>
              <a:gd name="connsiteX2" fmla="*/ 652748 w 783431"/>
              <a:gd name="connsiteY2" fmla="*/ 220790 h 1881663"/>
              <a:gd name="connsiteX3" fmla="*/ 589407 w 783431"/>
              <a:gd name="connsiteY3" fmla="*/ 332232 h 1881663"/>
              <a:gd name="connsiteX4" fmla="*/ 528161 w 783431"/>
              <a:gd name="connsiteY4" fmla="*/ 444722 h 1881663"/>
              <a:gd name="connsiteX5" fmla="*/ 305181 w 783431"/>
              <a:gd name="connsiteY5" fmla="*/ 905637 h 1881663"/>
              <a:gd name="connsiteX6" fmla="*/ 126397 w 783431"/>
              <a:gd name="connsiteY6" fmla="*/ 1385221 h 1881663"/>
              <a:gd name="connsiteX7" fmla="*/ 89630 w 783431"/>
              <a:gd name="connsiteY7" fmla="*/ 1507903 h 1881663"/>
              <a:gd name="connsiteX8" fmla="*/ 56579 w 783431"/>
              <a:gd name="connsiteY8" fmla="*/ 1631633 h 1881663"/>
              <a:gd name="connsiteX9" fmla="*/ 26575 w 783431"/>
              <a:gd name="connsiteY9" fmla="*/ 1756220 h 1881663"/>
              <a:gd name="connsiteX10" fmla="*/ 0 w 783431"/>
              <a:gd name="connsiteY10" fmla="*/ 1881664 h 1881663"/>
              <a:gd name="connsiteX11" fmla="*/ 21431 w 783431"/>
              <a:gd name="connsiteY11" fmla="*/ 1755172 h 1881663"/>
              <a:gd name="connsiteX12" fmla="*/ 47149 w 783431"/>
              <a:gd name="connsiteY12" fmla="*/ 1629347 h 1881663"/>
              <a:gd name="connsiteX13" fmla="*/ 77534 w 783431"/>
              <a:gd name="connsiteY13" fmla="*/ 1504569 h 1881663"/>
              <a:gd name="connsiteX14" fmla="*/ 111728 w 783431"/>
              <a:gd name="connsiteY14" fmla="*/ 1380744 h 1881663"/>
              <a:gd name="connsiteX15" fmla="*/ 286988 w 783431"/>
              <a:gd name="connsiteY15" fmla="*/ 897827 h 1881663"/>
              <a:gd name="connsiteX16" fmla="*/ 514826 w 783431"/>
              <a:gd name="connsiteY16" fmla="*/ 437483 h 1881663"/>
              <a:gd name="connsiteX17" fmla="*/ 578549 w 783431"/>
              <a:gd name="connsiteY17" fmla="*/ 326041 h 1881663"/>
              <a:gd name="connsiteX18" fmla="*/ 644462 w 783431"/>
              <a:gd name="connsiteY18" fmla="*/ 215836 h 1881663"/>
              <a:gd name="connsiteX19" fmla="*/ 712946 w 783431"/>
              <a:gd name="connsiteY19" fmla="*/ 107252 h 1881663"/>
              <a:gd name="connsiteX20" fmla="*/ 783431 w 783431"/>
              <a:gd name="connsiteY20" fmla="*/ 0 h 18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3431" h="1881663">
                <a:moveTo>
                  <a:pt x="783431" y="95"/>
                </a:moveTo>
                <a:cubicBezTo>
                  <a:pt x="761524" y="36862"/>
                  <a:pt x="739521" y="73533"/>
                  <a:pt x="717328" y="110014"/>
                </a:cubicBezTo>
                <a:lnTo>
                  <a:pt x="652748" y="220790"/>
                </a:lnTo>
                <a:lnTo>
                  <a:pt x="589407" y="332232"/>
                </a:lnTo>
                <a:lnTo>
                  <a:pt x="528161" y="444722"/>
                </a:lnTo>
                <a:cubicBezTo>
                  <a:pt x="447961" y="595503"/>
                  <a:pt x="372523" y="748856"/>
                  <a:pt x="305181" y="905637"/>
                </a:cubicBezTo>
                <a:cubicBezTo>
                  <a:pt x="237363" y="1062228"/>
                  <a:pt x="177737" y="1222343"/>
                  <a:pt x="126397" y="1385221"/>
                </a:cubicBezTo>
                <a:lnTo>
                  <a:pt x="89630" y="1507903"/>
                </a:lnTo>
                <a:lnTo>
                  <a:pt x="56579" y="1631633"/>
                </a:lnTo>
                <a:lnTo>
                  <a:pt x="26575" y="1756220"/>
                </a:lnTo>
                <a:cubicBezTo>
                  <a:pt x="17907" y="1798034"/>
                  <a:pt x="9049" y="1839849"/>
                  <a:pt x="0" y="1881664"/>
                </a:cubicBezTo>
                <a:cubicBezTo>
                  <a:pt x="6953" y="1839468"/>
                  <a:pt x="14097" y="1797272"/>
                  <a:pt x="21431" y="1755172"/>
                </a:cubicBezTo>
                <a:lnTo>
                  <a:pt x="47149" y="1629347"/>
                </a:lnTo>
                <a:lnTo>
                  <a:pt x="77534" y="1504569"/>
                </a:lnTo>
                <a:lnTo>
                  <a:pt x="111728" y="1380744"/>
                </a:lnTo>
                <a:cubicBezTo>
                  <a:pt x="159829" y="1216343"/>
                  <a:pt x="219266" y="1055180"/>
                  <a:pt x="286988" y="897827"/>
                </a:cubicBezTo>
                <a:cubicBezTo>
                  <a:pt x="355092" y="740569"/>
                  <a:pt x="431292" y="586931"/>
                  <a:pt x="514826" y="437483"/>
                </a:cubicBezTo>
                <a:lnTo>
                  <a:pt x="578549" y="326041"/>
                </a:lnTo>
                <a:lnTo>
                  <a:pt x="644462" y="215836"/>
                </a:lnTo>
                <a:lnTo>
                  <a:pt x="712946" y="107252"/>
                </a:lnTo>
                <a:cubicBezTo>
                  <a:pt x="736283" y="71342"/>
                  <a:pt x="759809" y="35623"/>
                  <a:pt x="78343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3" name="任意多边形: 形状 32"/>
          <p:cNvSpPr/>
          <p:nvPr userDrawn="1">
            <p:custDataLst>
              <p:tags r:id="rId21"/>
            </p:custDataLst>
          </p:nvPr>
        </p:nvSpPr>
        <p:spPr>
          <a:xfrm>
            <a:off x="5308382" y="4562326"/>
            <a:ext cx="3835619" cy="1319182"/>
          </a:xfrm>
          <a:custGeom>
            <a:avLst/>
            <a:gdLst>
              <a:gd name="connsiteX0" fmla="*/ 3918829 w 4872402"/>
              <a:gd name="connsiteY0" fmla="*/ 728 h 1319182"/>
              <a:gd name="connsiteX1" fmla="*/ 3990619 w 4872402"/>
              <a:gd name="connsiteY1" fmla="*/ 15761 h 1319182"/>
              <a:gd name="connsiteX2" fmla="*/ 4511945 w 4872402"/>
              <a:gd name="connsiteY2" fmla="*/ 347389 h 1319182"/>
              <a:gd name="connsiteX3" fmla="*/ 4849666 w 4872402"/>
              <a:gd name="connsiteY3" fmla="*/ 176459 h 1319182"/>
              <a:gd name="connsiteX4" fmla="*/ 4872402 w 4872402"/>
              <a:gd name="connsiteY4" fmla="*/ 163010 h 1319182"/>
              <a:gd name="connsiteX5" fmla="*/ 4872402 w 4872402"/>
              <a:gd name="connsiteY5" fmla="*/ 1319182 h 1319182"/>
              <a:gd name="connsiteX6" fmla="*/ 0 w 4872402"/>
              <a:gd name="connsiteY6" fmla="*/ 1319182 h 1319182"/>
              <a:gd name="connsiteX7" fmla="*/ 483865 w 4872402"/>
              <a:gd name="connsiteY7" fmla="*/ 427653 h 1319182"/>
              <a:gd name="connsiteX8" fmla="*/ 1181860 w 4872402"/>
              <a:gd name="connsiteY8" fmla="*/ 459091 h 1319182"/>
              <a:gd name="connsiteX9" fmla="*/ 1878879 w 4872402"/>
              <a:gd name="connsiteY9" fmla="*/ 456309 h 1319182"/>
              <a:gd name="connsiteX10" fmla="*/ 2382255 w 4872402"/>
              <a:gd name="connsiteY10" fmla="*/ 186305 h 1319182"/>
              <a:gd name="connsiteX11" fmla="*/ 2866023 w 4872402"/>
              <a:gd name="connsiteY11" fmla="*/ 515429 h 1319182"/>
              <a:gd name="connsiteX12" fmla="*/ 3918829 w 4872402"/>
              <a:gd name="connsiteY12" fmla="*/ 728 h 13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2402" h="1319182">
                <a:moveTo>
                  <a:pt x="3918829" y="728"/>
                </a:moveTo>
                <a:cubicBezTo>
                  <a:pt x="3942659" y="2458"/>
                  <a:pt x="3966584" y="7319"/>
                  <a:pt x="3990619" y="15761"/>
                </a:cubicBezTo>
                <a:cubicBezTo>
                  <a:pt x="4171386" y="79193"/>
                  <a:pt x="4328350" y="341825"/>
                  <a:pt x="4511945" y="347389"/>
                </a:cubicBezTo>
                <a:cubicBezTo>
                  <a:pt x="4628936" y="350937"/>
                  <a:pt x="4737696" y="249164"/>
                  <a:pt x="4849666" y="176459"/>
                </a:cubicBezTo>
                <a:lnTo>
                  <a:pt x="4872402" y="163010"/>
                </a:lnTo>
                <a:lnTo>
                  <a:pt x="4872402" y="1319182"/>
                </a:lnTo>
                <a:lnTo>
                  <a:pt x="0" y="1319182"/>
                </a:lnTo>
                <a:cubicBezTo>
                  <a:pt x="37851" y="863749"/>
                  <a:pt x="255980" y="533652"/>
                  <a:pt x="483865" y="427653"/>
                </a:cubicBezTo>
                <a:cubicBezTo>
                  <a:pt x="711750" y="321655"/>
                  <a:pt x="950074" y="393016"/>
                  <a:pt x="1181860" y="459091"/>
                </a:cubicBezTo>
                <a:cubicBezTo>
                  <a:pt x="1413647" y="525167"/>
                  <a:pt x="1653921" y="584564"/>
                  <a:pt x="1878879" y="456309"/>
                </a:cubicBezTo>
                <a:cubicBezTo>
                  <a:pt x="2047257" y="360325"/>
                  <a:pt x="2207440" y="159875"/>
                  <a:pt x="2382255" y="186305"/>
                </a:cubicBezTo>
                <a:cubicBezTo>
                  <a:pt x="2553169" y="212040"/>
                  <a:pt x="2697841" y="451024"/>
                  <a:pt x="2866023" y="515429"/>
                </a:cubicBezTo>
                <a:cubicBezTo>
                  <a:pt x="3225538" y="653143"/>
                  <a:pt x="3561388" y="-25233"/>
                  <a:pt x="3918829" y="72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1709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4" name="矩形 33"/>
          <p:cNvSpPr/>
          <p:nvPr userDrawn="1">
            <p:custDataLst>
              <p:tags r:id="rId22"/>
            </p:custDataLst>
          </p:nvPr>
        </p:nvSpPr>
        <p:spPr>
          <a:xfrm>
            <a:off x="0" y="5805489"/>
            <a:ext cx="9144000" cy="10525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5" name="图形 34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89398" y="6116189"/>
            <a:ext cx="165657" cy="213513"/>
          </a:xfrm>
          <a:prstGeom prst="rect">
            <a:avLst/>
          </a:prstGeom>
        </p:spPr>
      </p:pic>
      <p:pic>
        <p:nvPicPr>
          <p:cNvPr id="36" name="图形 35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79849" y="6306718"/>
            <a:ext cx="164283" cy="211742"/>
          </a:xfrm>
          <a:prstGeom prst="rect">
            <a:avLst/>
          </a:prstGeom>
        </p:spPr>
      </p:pic>
      <p:sp>
        <p:nvSpPr>
          <p:cNvPr id="37" name="椭圆 36"/>
          <p:cNvSpPr/>
          <p:nvPr userDrawn="1">
            <p:custDataLst>
              <p:tags r:id="rId27"/>
            </p:custDataLst>
          </p:nvPr>
        </p:nvSpPr>
        <p:spPr>
          <a:xfrm>
            <a:off x="6124363" y="5969000"/>
            <a:ext cx="1845317" cy="522030"/>
          </a:xfrm>
          <a:prstGeom prst="ellipse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图形 4"/>
          <p:cNvSpPr/>
          <p:nvPr userDrawn="1">
            <p:custDataLst>
              <p:tags r:id="rId28"/>
            </p:custDataLst>
          </p:nvPr>
        </p:nvSpPr>
        <p:spPr>
          <a:xfrm>
            <a:off x="5181019" y="1514962"/>
            <a:ext cx="390737" cy="520983"/>
          </a:xfrm>
          <a:custGeom>
            <a:avLst/>
            <a:gdLst>
              <a:gd name="connsiteX0" fmla="*/ 1154463 w 2308638"/>
              <a:gd name="connsiteY0" fmla="*/ 2308576 h 2308575"/>
              <a:gd name="connsiteX1" fmla="*/ 784081 w 2308638"/>
              <a:gd name="connsiteY1" fmla="*/ 1523350 h 2308575"/>
              <a:gd name="connsiteX2" fmla="*/ 0 w 2308638"/>
              <a:gd name="connsiteY2" fmla="*/ 1154685 h 2308575"/>
              <a:gd name="connsiteX3" fmla="*/ 785479 w 2308638"/>
              <a:gd name="connsiteY3" fmla="*/ 784621 h 2308575"/>
              <a:gd name="connsiteX4" fmla="*/ 1154463 w 2308638"/>
              <a:gd name="connsiteY4" fmla="*/ 0 h 2308575"/>
              <a:gd name="connsiteX5" fmla="*/ 1524208 w 2308638"/>
              <a:gd name="connsiteY5" fmla="*/ 785384 h 2308575"/>
              <a:gd name="connsiteX6" fmla="*/ 2308639 w 2308638"/>
              <a:gd name="connsiteY6" fmla="*/ 1154685 h 2308575"/>
              <a:gd name="connsiteX7" fmla="*/ 1523986 w 2308638"/>
              <a:gd name="connsiteY7" fmla="*/ 1524177 h 2308575"/>
              <a:gd name="connsiteX8" fmla="*/ 1154463 w 2308638"/>
              <a:gd name="connsiteY8" fmla="*/ 2308576 h 23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638" h="2308575">
                <a:moveTo>
                  <a:pt x="1154463" y="2308576"/>
                </a:moveTo>
                <a:cubicBezTo>
                  <a:pt x="1122014" y="2003696"/>
                  <a:pt x="1001276" y="1740259"/>
                  <a:pt x="784081" y="1523350"/>
                </a:cubicBezTo>
                <a:cubicBezTo>
                  <a:pt x="567459" y="1307014"/>
                  <a:pt x="304403" y="1187070"/>
                  <a:pt x="0" y="1154685"/>
                </a:cubicBezTo>
                <a:cubicBezTo>
                  <a:pt x="305166" y="1122173"/>
                  <a:pt x="568666" y="1001753"/>
                  <a:pt x="785479" y="784621"/>
                </a:cubicBezTo>
                <a:cubicBezTo>
                  <a:pt x="1001943" y="567840"/>
                  <a:pt x="1122204" y="304753"/>
                  <a:pt x="1154463" y="0"/>
                </a:cubicBezTo>
                <a:cubicBezTo>
                  <a:pt x="1186689" y="305134"/>
                  <a:pt x="1307268" y="568507"/>
                  <a:pt x="1524208" y="785384"/>
                </a:cubicBezTo>
                <a:cubicBezTo>
                  <a:pt x="1740831" y="1001943"/>
                  <a:pt x="2003886" y="1122268"/>
                  <a:pt x="2308639" y="1154685"/>
                </a:cubicBezTo>
                <a:cubicBezTo>
                  <a:pt x="2003855" y="1187039"/>
                  <a:pt x="1740640" y="1307427"/>
                  <a:pt x="1523986" y="1524177"/>
                </a:cubicBezTo>
                <a:cubicBezTo>
                  <a:pt x="1307459" y="1740767"/>
                  <a:pt x="1186880" y="2003632"/>
                  <a:pt x="1154463" y="2308576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/>
          </a:p>
        </p:txBody>
      </p:sp>
      <p:sp>
        <p:nvSpPr>
          <p:cNvPr id="39" name="图形 4"/>
          <p:cNvSpPr/>
          <p:nvPr userDrawn="1">
            <p:custDataLst>
              <p:tags r:id="rId29"/>
            </p:custDataLst>
          </p:nvPr>
        </p:nvSpPr>
        <p:spPr>
          <a:xfrm>
            <a:off x="5564803" y="1387652"/>
            <a:ext cx="224801" cy="299735"/>
          </a:xfrm>
          <a:custGeom>
            <a:avLst/>
            <a:gdLst>
              <a:gd name="connsiteX0" fmla="*/ 1154463 w 2308638"/>
              <a:gd name="connsiteY0" fmla="*/ 2308576 h 2308575"/>
              <a:gd name="connsiteX1" fmla="*/ 784081 w 2308638"/>
              <a:gd name="connsiteY1" fmla="*/ 1523350 h 2308575"/>
              <a:gd name="connsiteX2" fmla="*/ 0 w 2308638"/>
              <a:gd name="connsiteY2" fmla="*/ 1154685 h 2308575"/>
              <a:gd name="connsiteX3" fmla="*/ 785479 w 2308638"/>
              <a:gd name="connsiteY3" fmla="*/ 784621 h 2308575"/>
              <a:gd name="connsiteX4" fmla="*/ 1154463 w 2308638"/>
              <a:gd name="connsiteY4" fmla="*/ 0 h 2308575"/>
              <a:gd name="connsiteX5" fmla="*/ 1524208 w 2308638"/>
              <a:gd name="connsiteY5" fmla="*/ 785384 h 2308575"/>
              <a:gd name="connsiteX6" fmla="*/ 2308639 w 2308638"/>
              <a:gd name="connsiteY6" fmla="*/ 1154685 h 2308575"/>
              <a:gd name="connsiteX7" fmla="*/ 1523986 w 2308638"/>
              <a:gd name="connsiteY7" fmla="*/ 1524177 h 2308575"/>
              <a:gd name="connsiteX8" fmla="*/ 1154463 w 2308638"/>
              <a:gd name="connsiteY8" fmla="*/ 2308576 h 23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638" h="2308575">
                <a:moveTo>
                  <a:pt x="1154463" y="2308576"/>
                </a:moveTo>
                <a:cubicBezTo>
                  <a:pt x="1122014" y="2003696"/>
                  <a:pt x="1001276" y="1740259"/>
                  <a:pt x="784081" y="1523350"/>
                </a:cubicBezTo>
                <a:cubicBezTo>
                  <a:pt x="567459" y="1307014"/>
                  <a:pt x="304403" y="1187070"/>
                  <a:pt x="0" y="1154685"/>
                </a:cubicBezTo>
                <a:cubicBezTo>
                  <a:pt x="305166" y="1122173"/>
                  <a:pt x="568666" y="1001753"/>
                  <a:pt x="785479" y="784621"/>
                </a:cubicBezTo>
                <a:cubicBezTo>
                  <a:pt x="1001943" y="567840"/>
                  <a:pt x="1122204" y="304753"/>
                  <a:pt x="1154463" y="0"/>
                </a:cubicBezTo>
                <a:cubicBezTo>
                  <a:pt x="1186689" y="305134"/>
                  <a:pt x="1307268" y="568507"/>
                  <a:pt x="1524208" y="785384"/>
                </a:cubicBezTo>
                <a:cubicBezTo>
                  <a:pt x="1740831" y="1001943"/>
                  <a:pt x="2003886" y="1122268"/>
                  <a:pt x="2308639" y="1154685"/>
                </a:cubicBezTo>
                <a:cubicBezTo>
                  <a:pt x="2003855" y="1187039"/>
                  <a:pt x="1740640" y="1307427"/>
                  <a:pt x="1523986" y="1524177"/>
                </a:cubicBezTo>
                <a:cubicBezTo>
                  <a:pt x="1307459" y="1740767"/>
                  <a:pt x="1186880" y="2003632"/>
                  <a:pt x="1154463" y="23085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/>
          </a:p>
        </p:txBody>
      </p:sp>
      <p:pic>
        <p:nvPicPr>
          <p:cNvPr id="40" name="图形 39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374359" y="5963722"/>
            <a:ext cx="100783" cy="120939"/>
          </a:xfrm>
          <a:prstGeom prst="rect">
            <a:avLst/>
          </a:prstGeom>
        </p:spPr>
      </p:pic>
      <p:sp>
        <p:nvSpPr>
          <p:cNvPr id="41" name="任意多边形: 形状 40"/>
          <p:cNvSpPr/>
          <p:nvPr userDrawn="1">
            <p:custDataLst>
              <p:tags r:id="rId33"/>
            </p:custDataLst>
          </p:nvPr>
        </p:nvSpPr>
        <p:spPr>
          <a:xfrm>
            <a:off x="8261138" y="630619"/>
            <a:ext cx="882862" cy="623808"/>
          </a:xfrm>
          <a:custGeom>
            <a:avLst/>
            <a:gdLst>
              <a:gd name="connsiteX0" fmla="*/ 2162269 w 2162269"/>
              <a:gd name="connsiteY0" fmla="*/ 0 h 1145855"/>
              <a:gd name="connsiteX1" fmla="*/ 2162269 w 2162269"/>
              <a:gd name="connsiteY1" fmla="*/ 602780 h 1145855"/>
              <a:gd name="connsiteX2" fmla="*/ 2018883 w 2162269"/>
              <a:gd name="connsiteY2" fmla="*/ 670032 h 1145855"/>
              <a:gd name="connsiteX3" fmla="*/ 0 w 2162269"/>
              <a:gd name="connsiteY3" fmla="*/ 1142300 h 1145855"/>
              <a:gd name="connsiteX4" fmla="*/ 1026756 w 2162269"/>
              <a:gd name="connsiteY4" fmla="*/ 859935 h 1145855"/>
              <a:gd name="connsiteX5" fmla="*/ 1719861 w 2162269"/>
              <a:gd name="connsiteY5" fmla="*/ 432100 h 1145855"/>
              <a:gd name="connsiteX6" fmla="*/ 2077406 w 2162269"/>
              <a:gd name="connsiteY6" fmla="*/ 88576 h 11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269" h="1145855">
                <a:moveTo>
                  <a:pt x="2162269" y="0"/>
                </a:moveTo>
                <a:lnTo>
                  <a:pt x="2162269" y="602780"/>
                </a:lnTo>
                <a:lnTo>
                  <a:pt x="2018883" y="670032"/>
                </a:lnTo>
                <a:cubicBezTo>
                  <a:pt x="1288606" y="992489"/>
                  <a:pt x="443311" y="1173951"/>
                  <a:pt x="0" y="1142300"/>
                </a:cubicBezTo>
                <a:cubicBezTo>
                  <a:pt x="0" y="1142300"/>
                  <a:pt x="444932" y="1090949"/>
                  <a:pt x="1026756" y="859935"/>
                </a:cubicBezTo>
                <a:cubicBezTo>
                  <a:pt x="1257899" y="768137"/>
                  <a:pt x="1326473" y="402940"/>
                  <a:pt x="1719861" y="432100"/>
                </a:cubicBezTo>
                <a:cubicBezTo>
                  <a:pt x="1864244" y="442784"/>
                  <a:pt x="1928417" y="266311"/>
                  <a:pt x="2077406" y="88576"/>
                </a:cubicBezTo>
                <a:close/>
              </a:path>
            </a:pathLst>
          </a:custGeom>
          <a:gradFill flip="none" rotWithShape="1">
            <a:gsLst>
              <a:gs pos="1282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42" name="任意多边形: 形状 41"/>
          <p:cNvSpPr/>
          <p:nvPr userDrawn="1">
            <p:custDataLst>
              <p:tags r:id="rId34"/>
            </p:custDataLst>
          </p:nvPr>
        </p:nvSpPr>
        <p:spPr>
          <a:xfrm>
            <a:off x="7579046" y="1"/>
            <a:ext cx="1564954" cy="904116"/>
          </a:xfrm>
          <a:custGeom>
            <a:avLst/>
            <a:gdLst>
              <a:gd name="connsiteX0" fmla="*/ 3826861 w 4393749"/>
              <a:gd name="connsiteY0" fmla="*/ 0 h 1903791"/>
              <a:gd name="connsiteX1" fmla="*/ 4393749 w 4393749"/>
              <a:gd name="connsiteY1" fmla="*/ 0 h 1903791"/>
              <a:gd name="connsiteX2" fmla="*/ 4393749 w 4393749"/>
              <a:gd name="connsiteY2" fmla="*/ 1011597 h 1903791"/>
              <a:gd name="connsiteX3" fmla="*/ 4277430 w 4393749"/>
              <a:gd name="connsiteY3" fmla="*/ 1070572 h 1903791"/>
              <a:gd name="connsiteX4" fmla="*/ 0 w 4393749"/>
              <a:gd name="connsiteY4" fmla="*/ 1897940 h 1903791"/>
              <a:gd name="connsiteX5" fmla="*/ 1924361 w 4393749"/>
              <a:gd name="connsiteY5" fmla="*/ 1081361 h 1903791"/>
              <a:gd name="connsiteX6" fmla="*/ 2780679 w 4393749"/>
              <a:gd name="connsiteY6" fmla="*/ 828349 h 1903791"/>
              <a:gd name="connsiteX7" fmla="*/ 3576615 w 4393749"/>
              <a:gd name="connsiteY7" fmla="*/ 605851 h 1903791"/>
              <a:gd name="connsiteX8" fmla="*/ 3796855 w 4393749"/>
              <a:gd name="connsiteY8" fmla="*/ 50259 h 19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3749" h="1903791">
                <a:moveTo>
                  <a:pt x="3826861" y="0"/>
                </a:moveTo>
                <a:lnTo>
                  <a:pt x="4393749" y="0"/>
                </a:lnTo>
                <a:lnTo>
                  <a:pt x="4393749" y="1011597"/>
                </a:lnTo>
                <a:lnTo>
                  <a:pt x="4277430" y="1070572"/>
                </a:lnTo>
                <a:cubicBezTo>
                  <a:pt x="3009856" y="1684716"/>
                  <a:pt x="996202" y="1947368"/>
                  <a:pt x="0" y="1897940"/>
                </a:cubicBezTo>
                <a:cubicBezTo>
                  <a:pt x="1560713" y="1624092"/>
                  <a:pt x="1400016" y="1530035"/>
                  <a:pt x="1924361" y="1081361"/>
                </a:cubicBezTo>
                <a:cubicBezTo>
                  <a:pt x="2370131" y="699973"/>
                  <a:pt x="2782743" y="783127"/>
                  <a:pt x="2780679" y="828349"/>
                </a:cubicBezTo>
                <a:cubicBezTo>
                  <a:pt x="2978082" y="569274"/>
                  <a:pt x="3259995" y="520310"/>
                  <a:pt x="3576615" y="605851"/>
                </a:cubicBezTo>
                <a:cubicBezTo>
                  <a:pt x="3628675" y="432736"/>
                  <a:pt x="3699556" y="230898"/>
                  <a:pt x="3796855" y="50259"/>
                </a:cubicBez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1000">
                <a:schemeClr val="bg2">
                  <a:alpha val="2000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pic>
        <p:nvPicPr>
          <p:cNvPr id="43" name="图形 42"/>
          <p:cNvPicPr>
            <a:picLocks noChangeAspect="1"/>
          </p:cNvPicPr>
          <p:nvPr userDrawn="1">
            <p:custDataLst>
              <p:tags r:id="rId35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974160" y="6370091"/>
            <a:ext cx="100783" cy="120939"/>
          </a:xfrm>
          <a:prstGeom prst="rect">
            <a:avLst/>
          </a:prstGeom>
        </p:spPr>
      </p:pic>
      <p:sp>
        <p:nvSpPr>
          <p:cNvPr id="45" name="任意多边形: 形状 44"/>
          <p:cNvSpPr/>
          <p:nvPr>
            <p:custDataLst>
              <p:tags r:id="rId36"/>
            </p:custDataLst>
          </p:nvPr>
        </p:nvSpPr>
        <p:spPr>
          <a:xfrm>
            <a:off x="5925217" y="1686534"/>
            <a:ext cx="2283844" cy="4544491"/>
          </a:xfrm>
          <a:custGeom>
            <a:avLst/>
            <a:gdLst>
              <a:gd name="connsiteX0" fmla="*/ 2727487 w 3045125"/>
              <a:gd name="connsiteY0" fmla="*/ 1894456 h 4544491"/>
              <a:gd name="connsiteX1" fmla="*/ 2383901 w 3045125"/>
              <a:gd name="connsiteY1" fmla="*/ 1303027 h 4544491"/>
              <a:gd name="connsiteX2" fmla="*/ 2153885 w 3045125"/>
              <a:gd name="connsiteY2" fmla="*/ 357374 h 4544491"/>
              <a:gd name="connsiteX3" fmla="*/ 2331572 w 3045125"/>
              <a:gd name="connsiteY3" fmla="*/ 200388 h 4544491"/>
              <a:gd name="connsiteX4" fmla="*/ 2106695 w 3045125"/>
              <a:gd name="connsiteY4" fmla="*/ 19215 h 4544491"/>
              <a:gd name="connsiteX5" fmla="*/ 2019038 w 3045125"/>
              <a:gd name="connsiteY5" fmla="*/ 201754 h 4544491"/>
              <a:gd name="connsiteX6" fmla="*/ 984541 w 3045125"/>
              <a:gd name="connsiteY6" fmla="*/ 227343 h 4544491"/>
              <a:gd name="connsiteX7" fmla="*/ 896272 w 3045125"/>
              <a:gd name="connsiteY7" fmla="*/ 42719 h 4544491"/>
              <a:gd name="connsiteX8" fmla="*/ 671396 w 3045125"/>
              <a:gd name="connsiteY8" fmla="*/ 223893 h 4544491"/>
              <a:gd name="connsiteX9" fmla="*/ 852210 w 3045125"/>
              <a:gd name="connsiteY9" fmla="*/ 381202 h 4544491"/>
              <a:gd name="connsiteX10" fmla="*/ 645555 w 3045125"/>
              <a:gd name="connsiteY10" fmla="*/ 1310790 h 4544491"/>
              <a:gd name="connsiteX11" fmla="*/ 645555 w 3045125"/>
              <a:gd name="connsiteY11" fmla="*/ 1310790 h 4544491"/>
              <a:gd name="connsiteX12" fmla="*/ 317566 w 3045125"/>
              <a:gd name="connsiteY12" fmla="*/ 1894420 h 4544491"/>
              <a:gd name="connsiteX13" fmla="*/ 0 w 3045125"/>
              <a:gd name="connsiteY13" fmla="*/ 2888988 h 4544491"/>
              <a:gd name="connsiteX14" fmla="*/ 360910 w 3045125"/>
              <a:gd name="connsiteY14" fmla="*/ 3057115 h 4544491"/>
              <a:gd name="connsiteX15" fmla="*/ 508551 w 3045125"/>
              <a:gd name="connsiteY15" fmla="*/ 2879751 h 4544491"/>
              <a:gd name="connsiteX16" fmla="*/ 632041 w 3045125"/>
              <a:gd name="connsiteY16" fmla="*/ 4448461 h 4544491"/>
              <a:gd name="connsiteX17" fmla="*/ 861914 w 3045125"/>
              <a:gd name="connsiteY17" fmla="*/ 4544456 h 4544491"/>
              <a:gd name="connsiteX18" fmla="*/ 1157089 w 3045125"/>
              <a:gd name="connsiteY18" fmla="*/ 4459530 h 4544491"/>
              <a:gd name="connsiteX19" fmla="*/ 1390878 w 3045125"/>
              <a:gd name="connsiteY19" fmla="*/ 3750577 h 4544491"/>
              <a:gd name="connsiteX20" fmla="*/ 1751033 w 3045125"/>
              <a:gd name="connsiteY20" fmla="*/ 3817030 h 4544491"/>
              <a:gd name="connsiteX21" fmla="*/ 1933680 w 3045125"/>
              <a:gd name="connsiteY21" fmla="*/ 4442926 h 4544491"/>
              <a:gd name="connsiteX22" fmla="*/ 2208765 w 3045125"/>
              <a:gd name="connsiteY22" fmla="*/ 4544492 h 4544491"/>
              <a:gd name="connsiteX23" fmla="*/ 2465413 w 3045125"/>
              <a:gd name="connsiteY23" fmla="*/ 4435558 h 4544491"/>
              <a:gd name="connsiteX24" fmla="*/ 2531327 w 3045125"/>
              <a:gd name="connsiteY24" fmla="*/ 2869976 h 4544491"/>
              <a:gd name="connsiteX25" fmla="*/ 2678034 w 3045125"/>
              <a:gd name="connsiteY25" fmla="*/ 3055174 h 4544491"/>
              <a:gd name="connsiteX26" fmla="*/ 3045125 w 3045125"/>
              <a:gd name="connsiteY26" fmla="*/ 2888988 h 4544491"/>
              <a:gd name="connsiteX27" fmla="*/ 2727559 w 3045125"/>
              <a:gd name="connsiteY27" fmla="*/ 1894456 h 45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45125" h="4544491">
                <a:moveTo>
                  <a:pt x="2727487" y="1894456"/>
                </a:moveTo>
                <a:cubicBezTo>
                  <a:pt x="2619272" y="1669579"/>
                  <a:pt x="2432671" y="1459870"/>
                  <a:pt x="2383901" y="1303027"/>
                </a:cubicBezTo>
                <a:cubicBezTo>
                  <a:pt x="2335094" y="1146185"/>
                  <a:pt x="2244669" y="582359"/>
                  <a:pt x="2153885" y="357374"/>
                </a:cubicBezTo>
                <a:cubicBezTo>
                  <a:pt x="2203051" y="351767"/>
                  <a:pt x="2301239" y="324777"/>
                  <a:pt x="2331572" y="200388"/>
                </a:cubicBezTo>
                <a:cubicBezTo>
                  <a:pt x="2372616" y="32117"/>
                  <a:pt x="2166428" y="-36996"/>
                  <a:pt x="2106695" y="19215"/>
                </a:cubicBezTo>
                <a:cubicBezTo>
                  <a:pt x="2066263" y="57275"/>
                  <a:pt x="2035031" y="147413"/>
                  <a:pt x="2019038" y="201754"/>
                </a:cubicBezTo>
                <a:cubicBezTo>
                  <a:pt x="1667760" y="77689"/>
                  <a:pt x="1325072" y="90160"/>
                  <a:pt x="984541" y="227343"/>
                </a:cubicBezTo>
                <a:cubicBezTo>
                  <a:pt x="968727" y="173253"/>
                  <a:pt x="937208" y="81247"/>
                  <a:pt x="896272" y="42719"/>
                </a:cubicBezTo>
                <a:cubicBezTo>
                  <a:pt x="836540" y="-13491"/>
                  <a:pt x="630352" y="55622"/>
                  <a:pt x="671396" y="223893"/>
                </a:cubicBezTo>
                <a:cubicBezTo>
                  <a:pt x="702376" y="350977"/>
                  <a:pt x="804230" y="376386"/>
                  <a:pt x="852210" y="381202"/>
                </a:cubicBezTo>
                <a:cubicBezTo>
                  <a:pt x="771632" y="596303"/>
                  <a:pt x="689905" y="1044080"/>
                  <a:pt x="645555" y="1310790"/>
                </a:cubicBezTo>
                <a:lnTo>
                  <a:pt x="645555" y="1310790"/>
                </a:lnTo>
                <a:cubicBezTo>
                  <a:pt x="540933" y="1540950"/>
                  <a:pt x="426357" y="1668286"/>
                  <a:pt x="317566" y="1894420"/>
                </a:cubicBezTo>
                <a:cubicBezTo>
                  <a:pt x="132439" y="2279158"/>
                  <a:pt x="216" y="2805248"/>
                  <a:pt x="0" y="2888988"/>
                </a:cubicBezTo>
                <a:cubicBezTo>
                  <a:pt x="-359" y="3021930"/>
                  <a:pt x="247663" y="3108222"/>
                  <a:pt x="360910" y="3057115"/>
                </a:cubicBezTo>
                <a:cubicBezTo>
                  <a:pt x="387937" y="3044932"/>
                  <a:pt x="454426" y="2980635"/>
                  <a:pt x="508551" y="2879751"/>
                </a:cubicBezTo>
                <a:cubicBezTo>
                  <a:pt x="520483" y="3499465"/>
                  <a:pt x="603433" y="4375718"/>
                  <a:pt x="632041" y="4448461"/>
                </a:cubicBezTo>
                <a:cubicBezTo>
                  <a:pt x="646669" y="4485622"/>
                  <a:pt x="698494" y="4543666"/>
                  <a:pt x="861914" y="4544456"/>
                </a:cubicBezTo>
                <a:cubicBezTo>
                  <a:pt x="1025297" y="4545283"/>
                  <a:pt x="1122694" y="4514914"/>
                  <a:pt x="1157089" y="4459530"/>
                </a:cubicBezTo>
                <a:cubicBezTo>
                  <a:pt x="1191483" y="4404146"/>
                  <a:pt x="1248053" y="3805422"/>
                  <a:pt x="1390878" y="3750577"/>
                </a:cubicBezTo>
                <a:cubicBezTo>
                  <a:pt x="1513649" y="3703424"/>
                  <a:pt x="1684580" y="3680422"/>
                  <a:pt x="1751033" y="3817030"/>
                </a:cubicBezTo>
                <a:cubicBezTo>
                  <a:pt x="1817486" y="3953638"/>
                  <a:pt x="1906007" y="4397497"/>
                  <a:pt x="1933680" y="4442926"/>
                </a:cubicBezTo>
                <a:cubicBezTo>
                  <a:pt x="1961354" y="4488318"/>
                  <a:pt x="2068455" y="4544492"/>
                  <a:pt x="2208765" y="4544492"/>
                </a:cubicBezTo>
                <a:cubicBezTo>
                  <a:pt x="2349075" y="4544492"/>
                  <a:pt x="2441549" y="4505713"/>
                  <a:pt x="2465413" y="4435558"/>
                </a:cubicBezTo>
                <a:cubicBezTo>
                  <a:pt x="2485970" y="4375107"/>
                  <a:pt x="2521802" y="3478835"/>
                  <a:pt x="2531327" y="2869976"/>
                </a:cubicBezTo>
                <a:cubicBezTo>
                  <a:pt x="2587716" y="2976035"/>
                  <a:pt x="2650108" y="3042595"/>
                  <a:pt x="2678034" y="3055174"/>
                </a:cubicBezTo>
                <a:cubicBezTo>
                  <a:pt x="2791281" y="3106245"/>
                  <a:pt x="3045448" y="3021930"/>
                  <a:pt x="3045125" y="2888988"/>
                </a:cubicBezTo>
                <a:cubicBezTo>
                  <a:pt x="3044909" y="2805284"/>
                  <a:pt x="2912686" y="2279194"/>
                  <a:pt x="2727559" y="1894456"/>
                </a:cubicBezTo>
                <a:close/>
              </a:path>
            </a:pathLst>
          </a:custGeom>
          <a:solidFill>
            <a:schemeClr val="accent4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6" name="任意多边形: 形状 45"/>
          <p:cNvSpPr/>
          <p:nvPr>
            <p:custDataLst>
              <p:tags r:id="rId37"/>
            </p:custDataLst>
          </p:nvPr>
        </p:nvSpPr>
        <p:spPr>
          <a:xfrm>
            <a:off x="5925190" y="4217128"/>
            <a:ext cx="486646" cy="541438"/>
          </a:xfrm>
          <a:custGeom>
            <a:avLst/>
            <a:gdLst>
              <a:gd name="connsiteX0" fmla="*/ 648861 w 648861"/>
              <a:gd name="connsiteY0" fmla="*/ 0 h 541438"/>
              <a:gd name="connsiteX1" fmla="*/ 508551 w 648861"/>
              <a:gd name="connsiteY1" fmla="*/ 349157 h 541438"/>
              <a:gd name="connsiteX2" fmla="*/ 360910 w 648861"/>
              <a:gd name="connsiteY2" fmla="*/ 526557 h 541438"/>
              <a:gd name="connsiteX3" fmla="*/ 0 w 648861"/>
              <a:gd name="connsiteY3" fmla="*/ 358430 h 541438"/>
              <a:gd name="connsiteX4" fmla="*/ 54306 w 648861"/>
              <a:gd name="connsiteY4" fmla="*/ 98727 h 541438"/>
              <a:gd name="connsiteX5" fmla="*/ 184085 w 648861"/>
              <a:gd name="connsiteY5" fmla="*/ 349157 h 541438"/>
              <a:gd name="connsiteX6" fmla="*/ 648861 w 648861"/>
              <a:gd name="connsiteY6" fmla="*/ 0 h 5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861" h="541438">
                <a:moveTo>
                  <a:pt x="648861" y="0"/>
                </a:moveTo>
                <a:lnTo>
                  <a:pt x="508551" y="349157"/>
                </a:lnTo>
                <a:cubicBezTo>
                  <a:pt x="454426" y="450077"/>
                  <a:pt x="387937" y="514373"/>
                  <a:pt x="360910" y="526557"/>
                </a:cubicBezTo>
                <a:cubicBezTo>
                  <a:pt x="247663" y="577628"/>
                  <a:pt x="-323" y="491300"/>
                  <a:pt x="0" y="358430"/>
                </a:cubicBezTo>
                <a:cubicBezTo>
                  <a:pt x="108" y="326263"/>
                  <a:pt x="19659" y="228614"/>
                  <a:pt x="54306" y="98727"/>
                </a:cubicBezTo>
                <a:cubicBezTo>
                  <a:pt x="54737" y="103076"/>
                  <a:pt x="7260" y="294636"/>
                  <a:pt x="184085" y="349157"/>
                </a:cubicBezTo>
                <a:cubicBezTo>
                  <a:pt x="360910" y="403678"/>
                  <a:pt x="514841" y="166654"/>
                  <a:pt x="648861" y="0"/>
                </a:cubicBezTo>
                <a:close/>
              </a:path>
            </a:pathLst>
          </a:custGeom>
          <a:solidFill>
            <a:schemeClr val="accent4">
              <a:lumMod val="75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7" name="任意多边形: 形状 46"/>
          <p:cNvSpPr/>
          <p:nvPr>
            <p:custDataLst>
              <p:tags r:id="rId38"/>
            </p:custDataLst>
          </p:nvPr>
        </p:nvSpPr>
        <p:spPr>
          <a:xfrm>
            <a:off x="7049132" y="1686498"/>
            <a:ext cx="1159928" cy="3070297"/>
          </a:xfrm>
          <a:custGeom>
            <a:avLst/>
            <a:gdLst>
              <a:gd name="connsiteX0" fmla="*/ 1546534 w 1546570"/>
              <a:gd name="connsiteY0" fmla="*/ 2889024 h 3070297"/>
              <a:gd name="connsiteX1" fmla="*/ 1179443 w 1546570"/>
              <a:gd name="connsiteY1" fmla="*/ 3055210 h 3070297"/>
              <a:gd name="connsiteX2" fmla="*/ 1032736 w 1546570"/>
              <a:gd name="connsiteY2" fmla="*/ 2870012 h 3070297"/>
              <a:gd name="connsiteX3" fmla="*/ 968331 w 1546570"/>
              <a:gd name="connsiteY3" fmla="*/ 2710330 h 3070297"/>
              <a:gd name="connsiteX4" fmla="*/ 1266166 w 1546570"/>
              <a:gd name="connsiteY4" fmla="*/ 2789650 h 3070297"/>
              <a:gd name="connsiteX5" fmla="*/ 968295 w 1546570"/>
              <a:gd name="connsiteY5" fmla="*/ 1775351 h 3070297"/>
              <a:gd name="connsiteX6" fmla="*/ 703238 w 1546570"/>
              <a:gd name="connsiteY6" fmla="*/ 1362328 h 3070297"/>
              <a:gd name="connsiteX7" fmla="*/ 613244 w 1546570"/>
              <a:gd name="connsiteY7" fmla="*/ 792428 h 3070297"/>
              <a:gd name="connsiteX8" fmla="*/ 81081 w 1546570"/>
              <a:gd name="connsiteY8" fmla="*/ 194638 h 3070297"/>
              <a:gd name="connsiteX9" fmla="*/ 0 w 1546570"/>
              <a:gd name="connsiteY9" fmla="*/ 116576 h 3070297"/>
              <a:gd name="connsiteX10" fmla="*/ 520483 w 1546570"/>
              <a:gd name="connsiteY10" fmla="*/ 201790 h 3070297"/>
              <a:gd name="connsiteX11" fmla="*/ 608177 w 1546570"/>
              <a:gd name="connsiteY11" fmla="*/ 19215 h 3070297"/>
              <a:gd name="connsiteX12" fmla="*/ 833053 w 1546570"/>
              <a:gd name="connsiteY12" fmla="*/ 200388 h 3070297"/>
              <a:gd name="connsiteX13" fmla="*/ 655402 w 1546570"/>
              <a:gd name="connsiteY13" fmla="*/ 357410 h 3070297"/>
              <a:gd name="connsiteX14" fmla="*/ 902741 w 1546570"/>
              <a:gd name="connsiteY14" fmla="*/ 1314600 h 3070297"/>
              <a:gd name="connsiteX15" fmla="*/ 1229004 w 1546570"/>
              <a:gd name="connsiteY15" fmla="*/ 1894492 h 3070297"/>
              <a:gd name="connsiteX16" fmla="*/ 1546570 w 1546570"/>
              <a:gd name="connsiteY16" fmla="*/ 2889024 h 307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46570" h="3070297">
                <a:moveTo>
                  <a:pt x="1546534" y="2889024"/>
                </a:moveTo>
                <a:cubicBezTo>
                  <a:pt x="1546858" y="3021930"/>
                  <a:pt x="1292690" y="3106281"/>
                  <a:pt x="1179443" y="3055210"/>
                </a:cubicBezTo>
                <a:cubicBezTo>
                  <a:pt x="1151518" y="3042595"/>
                  <a:pt x="1089090" y="2976071"/>
                  <a:pt x="1032736" y="2870012"/>
                </a:cubicBezTo>
                <a:lnTo>
                  <a:pt x="968331" y="2710330"/>
                </a:lnTo>
                <a:cubicBezTo>
                  <a:pt x="972357" y="2712379"/>
                  <a:pt x="1093618" y="2882051"/>
                  <a:pt x="1266166" y="2789650"/>
                </a:cubicBezTo>
                <a:cubicBezTo>
                  <a:pt x="1438714" y="2697284"/>
                  <a:pt x="1208914" y="2035017"/>
                  <a:pt x="968295" y="1775351"/>
                </a:cubicBezTo>
                <a:cubicBezTo>
                  <a:pt x="839774" y="1636694"/>
                  <a:pt x="752368" y="1498254"/>
                  <a:pt x="703238" y="1362328"/>
                </a:cubicBezTo>
                <a:cubicBezTo>
                  <a:pt x="654144" y="1226403"/>
                  <a:pt x="639588" y="957285"/>
                  <a:pt x="613244" y="792428"/>
                </a:cubicBezTo>
                <a:cubicBezTo>
                  <a:pt x="556639" y="438634"/>
                  <a:pt x="428872" y="248692"/>
                  <a:pt x="81081" y="194638"/>
                </a:cubicBezTo>
                <a:cubicBezTo>
                  <a:pt x="46219" y="178105"/>
                  <a:pt x="19084" y="151150"/>
                  <a:pt x="0" y="116576"/>
                </a:cubicBezTo>
                <a:cubicBezTo>
                  <a:pt x="171901" y="111976"/>
                  <a:pt x="345132" y="139829"/>
                  <a:pt x="520483" y="201790"/>
                </a:cubicBezTo>
                <a:cubicBezTo>
                  <a:pt x="536476" y="147413"/>
                  <a:pt x="567744" y="57275"/>
                  <a:pt x="608177" y="19215"/>
                </a:cubicBezTo>
                <a:cubicBezTo>
                  <a:pt x="667873" y="-36996"/>
                  <a:pt x="874097" y="32117"/>
                  <a:pt x="833053" y="200388"/>
                </a:cubicBezTo>
                <a:cubicBezTo>
                  <a:pt x="802720" y="324777"/>
                  <a:pt x="704532" y="351732"/>
                  <a:pt x="655402" y="357410"/>
                </a:cubicBezTo>
                <a:cubicBezTo>
                  <a:pt x="746150" y="582395"/>
                  <a:pt x="839954" y="1157974"/>
                  <a:pt x="902741" y="1314600"/>
                </a:cubicBezTo>
                <a:cubicBezTo>
                  <a:pt x="965564" y="1471227"/>
                  <a:pt x="1120753" y="1669615"/>
                  <a:pt x="1229004" y="1894492"/>
                </a:cubicBezTo>
                <a:cubicBezTo>
                  <a:pt x="1414131" y="2279194"/>
                  <a:pt x="1546355" y="2805320"/>
                  <a:pt x="1546570" y="2889024"/>
                </a:cubicBezTo>
                <a:close/>
              </a:path>
            </a:pathLst>
          </a:custGeom>
          <a:solidFill>
            <a:schemeClr val="accent4">
              <a:lumMod val="75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8" name="任意多边形: 形状 47"/>
          <p:cNvSpPr/>
          <p:nvPr>
            <p:custDataLst>
              <p:tags r:id="rId39"/>
            </p:custDataLst>
          </p:nvPr>
        </p:nvSpPr>
        <p:spPr>
          <a:xfrm>
            <a:off x="6311336" y="3815606"/>
            <a:ext cx="1511081" cy="2415419"/>
          </a:xfrm>
          <a:custGeom>
            <a:avLst/>
            <a:gdLst>
              <a:gd name="connsiteX0" fmla="*/ 2014776 w 2014775"/>
              <a:gd name="connsiteY0" fmla="*/ 836072 h 2415419"/>
              <a:gd name="connsiteX1" fmla="*/ 1950515 w 2014775"/>
              <a:gd name="connsiteY1" fmla="*/ 2306450 h 2415419"/>
              <a:gd name="connsiteX2" fmla="*/ 1693903 w 2014775"/>
              <a:gd name="connsiteY2" fmla="*/ 2415420 h 2415419"/>
              <a:gd name="connsiteX3" fmla="*/ 1418783 w 2014775"/>
              <a:gd name="connsiteY3" fmla="*/ 2313817 h 2415419"/>
              <a:gd name="connsiteX4" fmla="*/ 1236172 w 2014775"/>
              <a:gd name="connsiteY4" fmla="*/ 1687922 h 2415419"/>
              <a:gd name="connsiteX5" fmla="*/ 875981 w 2014775"/>
              <a:gd name="connsiteY5" fmla="*/ 1621469 h 2415419"/>
              <a:gd name="connsiteX6" fmla="*/ 642227 w 2014775"/>
              <a:gd name="connsiteY6" fmla="*/ 2330422 h 2415419"/>
              <a:gd name="connsiteX7" fmla="*/ 347052 w 2014775"/>
              <a:gd name="connsiteY7" fmla="*/ 2415312 h 2415419"/>
              <a:gd name="connsiteX8" fmla="*/ 117216 w 2014775"/>
              <a:gd name="connsiteY8" fmla="*/ 2319316 h 2415419"/>
              <a:gd name="connsiteX9" fmla="*/ 267 w 2014775"/>
              <a:gd name="connsiteY9" fmla="*/ 928294 h 2415419"/>
              <a:gd name="connsiteX10" fmla="*/ 75741 w 2014775"/>
              <a:gd name="connsiteY10" fmla="*/ 793412 h 2415419"/>
              <a:gd name="connsiteX11" fmla="*/ 313700 w 2014775"/>
              <a:gd name="connsiteY11" fmla="*/ 2059722 h 2415419"/>
              <a:gd name="connsiteX12" fmla="*/ 618183 w 2014775"/>
              <a:gd name="connsiteY12" fmla="*/ 1554585 h 2415419"/>
              <a:gd name="connsiteX13" fmla="*/ 1263450 w 2014775"/>
              <a:gd name="connsiteY13" fmla="*/ 1507935 h 2415419"/>
              <a:gd name="connsiteX14" fmla="*/ 1622778 w 2014775"/>
              <a:gd name="connsiteY14" fmla="*/ 1902951 h 2415419"/>
              <a:gd name="connsiteX15" fmla="*/ 1835076 w 2014775"/>
              <a:gd name="connsiteY15" fmla="*/ 1094625 h 2415419"/>
              <a:gd name="connsiteX16" fmla="*/ 1717372 w 2014775"/>
              <a:gd name="connsiteY16" fmla="*/ 0 h 2415419"/>
              <a:gd name="connsiteX17" fmla="*/ 2014776 w 2014775"/>
              <a:gd name="connsiteY17" fmla="*/ 836072 h 241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14775" h="2415419">
                <a:moveTo>
                  <a:pt x="2014776" y="836072"/>
                </a:moveTo>
                <a:cubicBezTo>
                  <a:pt x="2003275" y="1438966"/>
                  <a:pt x="1970031" y="2249089"/>
                  <a:pt x="1950515" y="2306450"/>
                </a:cubicBezTo>
                <a:cubicBezTo>
                  <a:pt x="1926687" y="2376604"/>
                  <a:pt x="1834177" y="2415420"/>
                  <a:pt x="1693903" y="2415420"/>
                </a:cubicBezTo>
                <a:cubicBezTo>
                  <a:pt x="1553630" y="2415420"/>
                  <a:pt x="1446457" y="2359281"/>
                  <a:pt x="1418783" y="2313817"/>
                </a:cubicBezTo>
                <a:cubicBezTo>
                  <a:pt x="1391109" y="2268425"/>
                  <a:pt x="1302625" y="1824566"/>
                  <a:pt x="1236172" y="1687922"/>
                </a:cubicBezTo>
                <a:cubicBezTo>
                  <a:pt x="1169719" y="1551314"/>
                  <a:pt x="998788" y="1574316"/>
                  <a:pt x="875981" y="1621469"/>
                </a:cubicBezTo>
                <a:cubicBezTo>
                  <a:pt x="733155" y="1676313"/>
                  <a:pt x="676586" y="2275074"/>
                  <a:pt x="642227" y="2330422"/>
                </a:cubicBezTo>
                <a:cubicBezTo>
                  <a:pt x="607833" y="2385805"/>
                  <a:pt x="510435" y="2416174"/>
                  <a:pt x="347052" y="2415312"/>
                </a:cubicBezTo>
                <a:cubicBezTo>
                  <a:pt x="183669" y="2414521"/>
                  <a:pt x="131843" y="2356478"/>
                  <a:pt x="117216" y="2319316"/>
                </a:cubicBezTo>
                <a:cubicBezTo>
                  <a:pt x="109524" y="2299873"/>
                  <a:pt x="-6274" y="1461285"/>
                  <a:pt x="267" y="928294"/>
                </a:cubicBezTo>
                <a:cubicBezTo>
                  <a:pt x="950" y="929337"/>
                  <a:pt x="52164" y="640451"/>
                  <a:pt x="75741" y="793412"/>
                </a:cubicBezTo>
                <a:cubicBezTo>
                  <a:pt x="134359" y="1173585"/>
                  <a:pt x="106326" y="2059722"/>
                  <a:pt x="313700" y="2059722"/>
                </a:cubicBezTo>
                <a:cubicBezTo>
                  <a:pt x="521073" y="2059722"/>
                  <a:pt x="513921" y="1707510"/>
                  <a:pt x="618183" y="1554585"/>
                </a:cubicBezTo>
                <a:cubicBezTo>
                  <a:pt x="722445" y="1401660"/>
                  <a:pt x="1137552" y="1422110"/>
                  <a:pt x="1263450" y="1507935"/>
                </a:cubicBezTo>
                <a:cubicBezTo>
                  <a:pt x="1389348" y="1593795"/>
                  <a:pt x="1482936" y="1906869"/>
                  <a:pt x="1622778" y="1902951"/>
                </a:cubicBezTo>
                <a:cubicBezTo>
                  <a:pt x="1762621" y="1899034"/>
                  <a:pt x="1913569" y="1568170"/>
                  <a:pt x="1835076" y="1094625"/>
                </a:cubicBezTo>
                <a:cubicBezTo>
                  <a:pt x="1756547" y="621043"/>
                  <a:pt x="1717372" y="0"/>
                  <a:pt x="1717372" y="0"/>
                </a:cubicBezTo>
                <a:lnTo>
                  <a:pt x="2014776" y="836072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9" name="任意多边形: 形状 48"/>
          <p:cNvSpPr/>
          <p:nvPr>
            <p:custDataLst>
              <p:tags r:id="rId40"/>
            </p:custDataLst>
          </p:nvPr>
        </p:nvSpPr>
        <p:spPr>
          <a:xfrm>
            <a:off x="6596393" y="3435648"/>
            <a:ext cx="912653" cy="1732739"/>
          </a:xfrm>
          <a:custGeom>
            <a:avLst/>
            <a:gdLst>
              <a:gd name="connsiteX0" fmla="*/ 627625 w 1216870"/>
              <a:gd name="connsiteY0" fmla="*/ 36 h 1732739"/>
              <a:gd name="connsiteX1" fmla="*/ 1550 w 1216870"/>
              <a:gd name="connsiteY1" fmla="*/ 1078811 h 1732739"/>
              <a:gd name="connsiteX2" fmla="*/ 636214 w 1216870"/>
              <a:gd name="connsiteY2" fmla="*/ 1732739 h 1732739"/>
              <a:gd name="connsiteX3" fmla="*/ 1216250 w 1216870"/>
              <a:gd name="connsiteY3" fmla="*/ 1038702 h 1732739"/>
              <a:gd name="connsiteX4" fmla="*/ 627625 w 1216870"/>
              <a:gd name="connsiteY4" fmla="*/ 0 h 173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870" h="1732739">
                <a:moveTo>
                  <a:pt x="627625" y="36"/>
                </a:moveTo>
                <a:cubicBezTo>
                  <a:pt x="243390" y="36"/>
                  <a:pt x="-22854" y="599551"/>
                  <a:pt x="1550" y="1078811"/>
                </a:cubicBezTo>
                <a:cubicBezTo>
                  <a:pt x="25953" y="1558071"/>
                  <a:pt x="272286" y="1732739"/>
                  <a:pt x="636214" y="1732739"/>
                </a:cubicBezTo>
                <a:cubicBezTo>
                  <a:pt x="1000143" y="1732739"/>
                  <a:pt x="1202449" y="1352422"/>
                  <a:pt x="1216250" y="1038702"/>
                </a:cubicBezTo>
                <a:cubicBezTo>
                  <a:pt x="1230087" y="725018"/>
                  <a:pt x="1011859" y="0"/>
                  <a:pt x="62762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9" name="任意多边形: 形状 148"/>
          <p:cNvSpPr/>
          <p:nvPr>
            <p:custDataLst>
              <p:tags r:id="rId41"/>
            </p:custDataLst>
          </p:nvPr>
        </p:nvSpPr>
        <p:spPr>
          <a:xfrm>
            <a:off x="6306603" y="3815642"/>
            <a:ext cx="226233" cy="1136278"/>
          </a:xfrm>
          <a:custGeom>
            <a:avLst/>
            <a:gdLst>
              <a:gd name="connsiteX0" fmla="*/ 9273 w 301644"/>
              <a:gd name="connsiteY0" fmla="*/ 1136279 h 1136278"/>
              <a:gd name="connsiteX1" fmla="*/ 115619 w 301644"/>
              <a:gd name="connsiteY1" fmla="*/ 846459 h 1136278"/>
              <a:gd name="connsiteX2" fmla="*/ 301644 w 301644"/>
              <a:gd name="connsiteY2" fmla="*/ 0 h 1136278"/>
              <a:gd name="connsiteX3" fmla="*/ 0 w 301644"/>
              <a:gd name="connsiteY3" fmla="*/ 750643 h 1136278"/>
              <a:gd name="connsiteX4" fmla="*/ 9237 w 301644"/>
              <a:gd name="connsiteY4" fmla="*/ 1136279 h 113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44" h="1136278">
                <a:moveTo>
                  <a:pt x="9273" y="1136279"/>
                </a:moveTo>
                <a:cubicBezTo>
                  <a:pt x="9273" y="1136279"/>
                  <a:pt x="98188" y="984145"/>
                  <a:pt x="115619" y="846459"/>
                </a:cubicBezTo>
                <a:cubicBezTo>
                  <a:pt x="133050" y="708773"/>
                  <a:pt x="188362" y="352895"/>
                  <a:pt x="301644" y="0"/>
                </a:cubicBezTo>
                <a:lnTo>
                  <a:pt x="0" y="750643"/>
                </a:lnTo>
                <a:lnTo>
                  <a:pt x="9237" y="113627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0" name="任意多边形: 形状 149"/>
          <p:cNvSpPr/>
          <p:nvPr>
            <p:custDataLst>
              <p:tags r:id="rId42"/>
            </p:custDataLst>
          </p:nvPr>
        </p:nvSpPr>
        <p:spPr>
          <a:xfrm>
            <a:off x="7599392" y="3815642"/>
            <a:ext cx="224292" cy="1136278"/>
          </a:xfrm>
          <a:custGeom>
            <a:avLst/>
            <a:gdLst>
              <a:gd name="connsiteX0" fmla="*/ 0 w 299056"/>
              <a:gd name="connsiteY0" fmla="*/ 0 h 1136278"/>
              <a:gd name="connsiteX1" fmla="*/ 186025 w 299056"/>
              <a:gd name="connsiteY1" fmla="*/ 846459 h 1136278"/>
              <a:gd name="connsiteX2" fmla="*/ 290000 w 299056"/>
              <a:gd name="connsiteY2" fmla="*/ 1136279 h 1136278"/>
              <a:gd name="connsiteX3" fmla="*/ 299057 w 299056"/>
              <a:gd name="connsiteY3" fmla="*/ 740867 h 1136278"/>
              <a:gd name="connsiteX4" fmla="*/ 0 w 299056"/>
              <a:gd name="connsiteY4" fmla="*/ 0 h 113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56" h="1136278">
                <a:moveTo>
                  <a:pt x="0" y="0"/>
                </a:moveTo>
                <a:cubicBezTo>
                  <a:pt x="113283" y="352895"/>
                  <a:pt x="168594" y="708773"/>
                  <a:pt x="186025" y="846459"/>
                </a:cubicBezTo>
                <a:cubicBezTo>
                  <a:pt x="203456" y="984145"/>
                  <a:pt x="290000" y="1136279"/>
                  <a:pt x="290000" y="1136279"/>
                </a:cubicBezTo>
                <a:lnTo>
                  <a:pt x="299057" y="7408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7" name="任意多边形: 形状 136"/>
          <p:cNvSpPr/>
          <p:nvPr>
            <p:custDataLst>
              <p:tags r:id="rId43"/>
            </p:custDataLst>
          </p:nvPr>
        </p:nvSpPr>
        <p:spPr>
          <a:xfrm>
            <a:off x="7332101" y="6077303"/>
            <a:ext cx="89630" cy="143878"/>
          </a:xfrm>
          <a:custGeom>
            <a:avLst/>
            <a:gdLst>
              <a:gd name="connsiteX0" fmla="*/ 66998 w 119507"/>
              <a:gd name="connsiteY0" fmla="*/ 10213 h 143878"/>
              <a:gd name="connsiteX1" fmla="*/ 4463 w 119507"/>
              <a:gd name="connsiteY1" fmla="*/ 97009 h 143878"/>
              <a:gd name="connsiteX2" fmla="*/ 58624 w 119507"/>
              <a:gd name="connsiteY2" fmla="*/ 128672 h 143878"/>
              <a:gd name="connsiteX3" fmla="*/ 111348 w 119507"/>
              <a:gd name="connsiteY3" fmla="*/ 54564 h 143878"/>
              <a:gd name="connsiteX4" fmla="*/ 66998 w 119507"/>
              <a:gd name="connsiteY4" fmla="*/ 10213 h 14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07" h="143878">
                <a:moveTo>
                  <a:pt x="66998" y="10213"/>
                </a:moveTo>
                <a:cubicBezTo>
                  <a:pt x="43422" y="37133"/>
                  <a:pt x="22361" y="66028"/>
                  <a:pt x="4463" y="97009"/>
                </a:cubicBezTo>
                <a:cubicBezTo>
                  <a:pt x="-15807" y="132014"/>
                  <a:pt x="38390" y="163642"/>
                  <a:pt x="58624" y="128672"/>
                </a:cubicBezTo>
                <a:cubicBezTo>
                  <a:pt x="73899" y="102256"/>
                  <a:pt x="91258" y="77529"/>
                  <a:pt x="111348" y="54564"/>
                </a:cubicBezTo>
                <a:cubicBezTo>
                  <a:pt x="137836" y="24302"/>
                  <a:pt x="93630" y="-20264"/>
                  <a:pt x="66998" y="10213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8" name="任意多边形: 形状 137"/>
          <p:cNvSpPr/>
          <p:nvPr>
            <p:custDataLst>
              <p:tags r:id="rId44"/>
            </p:custDataLst>
          </p:nvPr>
        </p:nvSpPr>
        <p:spPr>
          <a:xfrm>
            <a:off x="7471542" y="6151559"/>
            <a:ext cx="67343" cy="118243"/>
          </a:xfrm>
          <a:custGeom>
            <a:avLst/>
            <a:gdLst>
              <a:gd name="connsiteX0" fmla="*/ 74434 w 89791"/>
              <a:gd name="connsiteY0" fmla="*/ 4136 h 118243"/>
              <a:gd name="connsiteX1" fmla="*/ 31522 w 89791"/>
              <a:gd name="connsiteY1" fmla="*/ 15385 h 118243"/>
              <a:gd name="connsiteX2" fmla="*/ 1620 w 89791"/>
              <a:gd name="connsiteY2" fmla="*/ 78460 h 118243"/>
              <a:gd name="connsiteX3" fmla="*/ 23543 w 89791"/>
              <a:gd name="connsiteY3" fmla="*/ 117059 h 118243"/>
              <a:gd name="connsiteX4" fmla="*/ 62143 w 89791"/>
              <a:gd name="connsiteY4" fmla="*/ 95136 h 118243"/>
              <a:gd name="connsiteX5" fmla="*/ 85719 w 89791"/>
              <a:gd name="connsiteY5" fmla="*/ 47048 h 118243"/>
              <a:gd name="connsiteX6" fmla="*/ 74470 w 89791"/>
              <a:gd name="connsiteY6" fmla="*/ 4136 h 11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91" h="118243">
                <a:moveTo>
                  <a:pt x="74434" y="4136"/>
                </a:moveTo>
                <a:cubicBezTo>
                  <a:pt x="59915" y="-4346"/>
                  <a:pt x="39896" y="614"/>
                  <a:pt x="31522" y="15385"/>
                </a:cubicBezTo>
                <a:cubicBezTo>
                  <a:pt x="20021" y="35727"/>
                  <a:pt x="10317" y="56788"/>
                  <a:pt x="1620" y="78460"/>
                </a:cubicBezTo>
                <a:cubicBezTo>
                  <a:pt x="-4706" y="94201"/>
                  <a:pt x="8520" y="112927"/>
                  <a:pt x="23543" y="117059"/>
                </a:cubicBezTo>
                <a:cubicBezTo>
                  <a:pt x="41441" y="121983"/>
                  <a:pt x="55781" y="110950"/>
                  <a:pt x="62143" y="95136"/>
                </a:cubicBezTo>
                <a:cubicBezTo>
                  <a:pt x="68792" y="78568"/>
                  <a:pt x="76950" y="62575"/>
                  <a:pt x="85719" y="47048"/>
                </a:cubicBezTo>
                <a:cubicBezTo>
                  <a:pt x="94058" y="32313"/>
                  <a:pt x="89242" y="12761"/>
                  <a:pt x="74470" y="413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9" name="任意多边形: 形状 138"/>
          <p:cNvSpPr/>
          <p:nvPr>
            <p:custDataLst>
              <p:tags r:id="rId45"/>
            </p:custDataLst>
          </p:nvPr>
        </p:nvSpPr>
        <p:spPr>
          <a:xfrm>
            <a:off x="7617564" y="6168725"/>
            <a:ext cx="48404" cy="109657"/>
          </a:xfrm>
          <a:custGeom>
            <a:avLst/>
            <a:gdLst>
              <a:gd name="connsiteX0" fmla="*/ 22457 w 64538"/>
              <a:gd name="connsiteY0" fmla="*/ 1166 h 109657"/>
              <a:gd name="connsiteX1" fmla="*/ 533 w 64538"/>
              <a:gd name="connsiteY1" fmla="*/ 39766 h 109657"/>
              <a:gd name="connsiteX2" fmla="*/ 1180 w 64538"/>
              <a:gd name="connsiteY2" fmla="*/ 45768 h 109657"/>
              <a:gd name="connsiteX3" fmla="*/ 1827 w 64538"/>
              <a:gd name="connsiteY3" fmla="*/ 56586 h 109657"/>
              <a:gd name="connsiteX4" fmla="*/ 1324 w 64538"/>
              <a:gd name="connsiteY4" fmla="*/ 78257 h 109657"/>
              <a:gd name="connsiteX5" fmla="*/ 32699 w 64538"/>
              <a:gd name="connsiteY5" fmla="*/ 109633 h 109657"/>
              <a:gd name="connsiteX6" fmla="*/ 64075 w 64538"/>
              <a:gd name="connsiteY6" fmla="*/ 78257 h 109657"/>
              <a:gd name="connsiteX7" fmla="*/ 61056 w 64538"/>
              <a:gd name="connsiteY7" fmla="*/ 23090 h 109657"/>
              <a:gd name="connsiteX8" fmla="*/ 22457 w 64538"/>
              <a:gd name="connsiteY8" fmla="*/ 1166 h 1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38" h="109657">
                <a:moveTo>
                  <a:pt x="22457" y="1166"/>
                </a:moveTo>
                <a:cubicBezTo>
                  <a:pt x="4702" y="6917"/>
                  <a:pt x="-2054" y="22299"/>
                  <a:pt x="533" y="39766"/>
                </a:cubicBezTo>
                <a:cubicBezTo>
                  <a:pt x="-6" y="36208"/>
                  <a:pt x="1180" y="45983"/>
                  <a:pt x="1180" y="45768"/>
                </a:cubicBezTo>
                <a:cubicBezTo>
                  <a:pt x="1504" y="49362"/>
                  <a:pt x="1683" y="52992"/>
                  <a:pt x="1827" y="56586"/>
                </a:cubicBezTo>
                <a:cubicBezTo>
                  <a:pt x="2043" y="63810"/>
                  <a:pt x="1827" y="71034"/>
                  <a:pt x="1324" y="78257"/>
                </a:cubicBezTo>
                <a:cubicBezTo>
                  <a:pt x="210" y="94646"/>
                  <a:pt x="16562" y="110352"/>
                  <a:pt x="32699" y="109633"/>
                </a:cubicBezTo>
                <a:cubicBezTo>
                  <a:pt x="50669" y="108842"/>
                  <a:pt x="62853" y="95832"/>
                  <a:pt x="64075" y="78257"/>
                </a:cubicBezTo>
                <a:cubicBezTo>
                  <a:pt x="65369" y="59641"/>
                  <a:pt x="63824" y="41563"/>
                  <a:pt x="61056" y="23090"/>
                </a:cubicBezTo>
                <a:cubicBezTo>
                  <a:pt x="58612" y="6809"/>
                  <a:pt x="37264" y="-3614"/>
                  <a:pt x="22457" y="116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0" name="任意多边形: 形状 139"/>
          <p:cNvSpPr/>
          <p:nvPr>
            <p:custDataLst>
              <p:tags r:id="rId46"/>
            </p:custDataLst>
          </p:nvPr>
        </p:nvSpPr>
        <p:spPr>
          <a:xfrm>
            <a:off x="6741043" y="6143054"/>
            <a:ext cx="71012" cy="99693"/>
          </a:xfrm>
          <a:custGeom>
            <a:avLst/>
            <a:gdLst>
              <a:gd name="connsiteX0" fmla="*/ 53363 w 94683"/>
              <a:gd name="connsiteY0" fmla="*/ 9012 h 99693"/>
              <a:gd name="connsiteX1" fmla="*/ 9013 w 94683"/>
              <a:gd name="connsiteY1" fmla="*/ 9012 h 99693"/>
              <a:gd name="connsiteX2" fmla="*/ 9013 w 94683"/>
              <a:gd name="connsiteY2" fmla="*/ 53362 h 99693"/>
              <a:gd name="connsiteX3" fmla="*/ 25150 w 94683"/>
              <a:gd name="connsiteY3" fmla="*/ 70002 h 99693"/>
              <a:gd name="connsiteX4" fmla="*/ 30972 w 94683"/>
              <a:gd name="connsiteY4" fmla="*/ 77010 h 99693"/>
              <a:gd name="connsiteX5" fmla="*/ 32302 w 94683"/>
              <a:gd name="connsiteY5" fmla="*/ 78771 h 99693"/>
              <a:gd name="connsiteX6" fmla="*/ 36004 w 94683"/>
              <a:gd name="connsiteY6" fmla="*/ 84055 h 99693"/>
              <a:gd name="connsiteX7" fmla="*/ 78916 w 94683"/>
              <a:gd name="connsiteY7" fmla="*/ 95304 h 99693"/>
              <a:gd name="connsiteX8" fmla="*/ 90165 w 94683"/>
              <a:gd name="connsiteY8" fmla="*/ 52391 h 99693"/>
              <a:gd name="connsiteX9" fmla="*/ 53363 w 94683"/>
              <a:gd name="connsiteY9" fmla="*/ 9012 h 9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83" h="99693">
                <a:moveTo>
                  <a:pt x="53363" y="9012"/>
                </a:moveTo>
                <a:cubicBezTo>
                  <a:pt x="41395" y="-2237"/>
                  <a:pt x="20693" y="-3747"/>
                  <a:pt x="9013" y="9012"/>
                </a:cubicBezTo>
                <a:cubicBezTo>
                  <a:pt x="-2201" y="21196"/>
                  <a:pt x="-3782" y="41394"/>
                  <a:pt x="9013" y="53362"/>
                </a:cubicBezTo>
                <a:cubicBezTo>
                  <a:pt x="14655" y="58645"/>
                  <a:pt x="20082" y="64180"/>
                  <a:pt x="25150" y="70002"/>
                </a:cubicBezTo>
                <a:cubicBezTo>
                  <a:pt x="27126" y="72302"/>
                  <a:pt x="29067" y="74638"/>
                  <a:pt x="30972" y="77010"/>
                </a:cubicBezTo>
                <a:cubicBezTo>
                  <a:pt x="31331" y="77477"/>
                  <a:pt x="31799" y="78124"/>
                  <a:pt x="32302" y="78771"/>
                </a:cubicBezTo>
                <a:cubicBezTo>
                  <a:pt x="33560" y="80497"/>
                  <a:pt x="34782" y="82258"/>
                  <a:pt x="36004" y="84055"/>
                </a:cubicBezTo>
                <a:cubicBezTo>
                  <a:pt x="45312" y="97532"/>
                  <a:pt x="63929" y="104972"/>
                  <a:pt x="78916" y="95304"/>
                </a:cubicBezTo>
                <a:cubicBezTo>
                  <a:pt x="92322" y="86678"/>
                  <a:pt x="100156" y="66803"/>
                  <a:pt x="90165" y="52391"/>
                </a:cubicBezTo>
                <a:cubicBezTo>
                  <a:pt x="79347" y="36758"/>
                  <a:pt x="67235" y="22022"/>
                  <a:pt x="53363" y="901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1" name="任意多边形: 形状 140"/>
          <p:cNvSpPr/>
          <p:nvPr>
            <p:custDataLst>
              <p:tags r:id="rId47"/>
            </p:custDataLst>
          </p:nvPr>
        </p:nvSpPr>
        <p:spPr>
          <a:xfrm>
            <a:off x="6609605" y="6163314"/>
            <a:ext cx="67791" cy="129134"/>
          </a:xfrm>
          <a:custGeom>
            <a:avLst/>
            <a:gdLst>
              <a:gd name="connsiteX0" fmla="*/ 57827 w 90388"/>
              <a:gd name="connsiteY0" fmla="*/ 15276 h 129134"/>
              <a:gd name="connsiteX1" fmla="*/ 14915 w 90388"/>
              <a:gd name="connsiteY1" fmla="*/ 4026 h 129134"/>
              <a:gd name="connsiteX2" fmla="*/ 3666 w 90388"/>
              <a:gd name="connsiteY2" fmla="*/ 46939 h 129134"/>
              <a:gd name="connsiteX3" fmla="*/ 32561 w 90388"/>
              <a:gd name="connsiteY3" fmla="*/ 113859 h 129134"/>
              <a:gd name="connsiteX4" fmla="*/ 75474 w 90388"/>
              <a:gd name="connsiteY4" fmla="*/ 125108 h 129134"/>
              <a:gd name="connsiteX5" fmla="*/ 86723 w 90388"/>
              <a:gd name="connsiteY5" fmla="*/ 82196 h 129134"/>
              <a:gd name="connsiteX6" fmla="*/ 57827 w 90388"/>
              <a:gd name="connsiteY6" fmla="*/ 15276 h 12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8" h="129134">
                <a:moveTo>
                  <a:pt x="57827" y="15276"/>
                </a:moveTo>
                <a:cubicBezTo>
                  <a:pt x="51106" y="-287"/>
                  <a:pt x="28284" y="-3809"/>
                  <a:pt x="14915" y="4026"/>
                </a:cubicBezTo>
                <a:cubicBezTo>
                  <a:pt x="-1150" y="13443"/>
                  <a:pt x="-3091" y="31341"/>
                  <a:pt x="3666" y="46939"/>
                </a:cubicBezTo>
                <a:cubicBezTo>
                  <a:pt x="13297" y="69258"/>
                  <a:pt x="22929" y="91540"/>
                  <a:pt x="32561" y="113859"/>
                </a:cubicBezTo>
                <a:cubicBezTo>
                  <a:pt x="39282" y="129421"/>
                  <a:pt x="62104" y="132943"/>
                  <a:pt x="75474" y="125108"/>
                </a:cubicBezTo>
                <a:cubicBezTo>
                  <a:pt x="91539" y="115692"/>
                  <a:pt x="93480" y="97794"/>
                  <a:pt x="86723" y="82196"/>
                </a:cubicBezTo>
                <a:cubicBezTo>
                  <a:pt x="77091" y="59877"/>
                  <a:pt x="67459" y="37594"/>
                  <a:pt x="57827" y="1527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2" name="任意多边形: 形状 141"/>
          <p:cNvSpPr/>
          <p:nvPr>
            <p:custDataLst>
              <p:tags r:id="rId48"/>
            </p:custDataLst>
          </p:nvPr>
        </p:nvSpPr>
        <p:spPr>
          <a:xfrm>
            <a:off x="6481357" y="6159002"/>
            <a:ext cx="48222" cy="125659"/>
          </a:xfrm>
          <a:custGeom>
            <a:avLst/>
            <a:gdLst>
              <a:gd name="connsiteX0" fmla="*/ 32879 w 64296"/>
              <a:gd name="connsiteY0" fmla="*/ 0 h 125659"/>
              <a:gd name="connsiteX1" fmla="*/ 1503 w 64296"/>
              <a:gd name="connsiteY1" fmla="*/ 31376 h 125659"/>
              <a:gd name="connsiteX2" fmla="*/ 66 w 64296"/>
              <a:gd name="connsiteY2" fmla="*/ 95349 h 125659"/>
              <a:gd name="connsiteX3" fmla="*/ 62817 w 64296"/>
              <a:gd name="connsiteY3" fmla="*/ 95349 h 125659"/>
              <a:gd name="connsiteX4" fmla="*/ 64255 w 64296"/>
              <a:gd name="connsiteY4" fmla="*/ 31376 h 125659"/>
              <a:gd name="connsiteX5" fmla="*/ 32879 w 64296"/>
              <a:gd name="connsiteY5" fmla="*/ 0 h 12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96" h="125659">
                <a:moveTo>
                  <a:pt x="32879" y="0"/>
                </a:moveTo>
                <a:cubicBezTo>
                  <a:pt x="15089" y="0"/>
                  <a:pt x="2474" y="14376"/>
                  <a:pt x="1503" y="31376"/>
                </a:cubicBezTo>
                <a:cubicBezTo>
                  <a:pt x="281" y="52688"/>
                  <a:pt x="-186" y="74001"/>
                  <a:pt x="66" y="95349"/>
                </a:cubicBezTo>
                <a:cubicBezTo>
                  <a:pt x="569" y="135709"/>
                  <a:pt x="63284" y="135817"/>
                  <a:pt x="62817" y="95349"/>
                </a:cubicBezTo>
                <a:cubicBezTo>
                  <a:pt x="62566" y="74001"/>
                  <a:pt x="63033" y="52688"/>
                  <a:pt x="64255" y="31376"/>
                </a:cubicBezTo>
                <a:cubicBezTo>
                  <a:pt x="65225" y="14448"/>
                  <a:pt x="49124" y="0"/>
                  <a:pt x="32879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3" name="任意多边形: 形状 142"/>
          <p:cNvSpPr/>
          <p:nvPr>
            <p:custDataLst>
              <p:tags r:id="rId49"/>
            </p:custDataLst>
          </p:nvPr>
        </p:nvSpPr>
        <p:spPr>
          <a:xfrm>
            <a:off x="5998329" y="4649214"/>
            <a:ext cx="60281" cy="155433"/>
          </a:xfrm>
          <a:custGeom>
            <a:avLst/>
            <a:gdLst>
              <a:gd name="connsiteX0" fmla="*/ 57850 w 80374"/>
              <a:gd name="connsiteY0" fmla="*/ 991 h 155433"/>
              <a:gd name="connsiteX1" fmla="*/ 19250 w 80374"/>
              <a:gd name="connsiteY1" fmla="*/ 22914 h 155433"/>
              <a:gd name="connsiteX2" fmla="*/ 813 w 80374"/>
              <a:gd name="connsiteY2" fmla="*/ 116214 h 155433"/>
              <a:gd name="connsiteX3" fmla="*/ 61300 w 80374"/>
              <a:gd name="connsiteY3" fmla="*/ 132890 h 155433"/>
              <a:gd name="connsiteX4" fmla="*/ 79737 w 80374"/>
              <a:gd name="connsiteY4" fmla="*/ 39590 h 155433"/>
              <a:gd name="connsiteX5" fmla="*/ 57814 w 80374"/>
              <a:gd name="connsiteY5" fmla="*/ 991 h 15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74" h="155433">
                <a:moveTo>
                  <a:pt x="57850" y="991"/>
                </a:moveTo>
                <a:cubicBezTo>
                  <a:pt x="42647" y="-3178"/>
                  <a:pt x="22269" y="6130"/>
                  <a:pt x="19250" y="22914"/>
                </a:cubicBezTo>
                <a:cubicBezTo>
                  <a:pt x="13644" y="54110"/>
                  <a:pt x="7462" y="85234"/>
                  <a:pt x="813" y="116214"/>
                </a:cubicBezTo>
                <a:cubicBezTo>
                  <a:pt x="-7669" y="155568"/>
                  <a:pt x="52818" y="172424"/>
                  <a:pt x="61300" y="132890"/>
                </a:cubicBezTo>
                <a:cubicBezTo>
                  <a:pt x="67985" y="101874"/>
                  <a:pt x="74131" y="70786"/>
                  <a:pt x="79737" y="39590"/>
                </a:cubicBezTo>
                <a:cubicBezTo>
                  <a:pt x="82720" y="22950"/>
                  <a:pt x="75209" y="5771"/>
                  <a:pt x="57814" y="99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4" name="任意多边形: 形状 143"/>
          <p:cNvSpPr/>
          <p:nvPr>
            <p:custDataLst>
              <p:tags r:id="rId50"/>
            </p:custDataLst>
          </p:nvPr>
        </p:nvSpPr>
        <p:spPr>
          <a:xfrm>
            <a:off x="6092915" y="4692259"/>
            <a:ext cx="50641" cy="160144"/>
          </a:xfrm>
          <a:custGeom>
            <a:avLst/>
            <a:gdLst>
              <a:gd name="connsiteX0" fmla="*/ 4299 w 67521"/>
              <a:gd name="connsiteY0" fmla="*/ 30257 h 160144"/>
              <a:gd name="connsiteX1" fmla="*/ 166 w 67521"/>
              <a:gd name="connsiteY1" fmla="*/ 128768 h 160144"/>
              <a:gd name="connsiteX2" fmla="*/ 31541 w 67521"/>
              <a:gd name="connsiteY2" fmla="*/ 160144 h 160144"/>
              <a:gd name="connsiteX3" fmla="*/ 62917 w 67521"/>
              <a:gd name="connsiteY3" fmla="*/ 128768 h 160144"/>
              <a:gd name="connsiteX4" fmla="*/ 67050 w 67521"/>
              <a:gd name="connsiteY4" fmla="*/ 30257 h 160144"/>
              <a:gd name="connsiteX5" fmla="*/ 4299 w 67521"/>
              <a:gd name="connsiteY5" fmla="*/ 30257 h 16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21" h="160144">
                <a:moveTo>
                  <a:pt x="4299" y="30257"/>
                </a:moveTo>
                <a:cubicBezTo>
                  <a:pt x="5592" y="63250"/>
                  <a:pt x="4191" y="95991"/>
                  <a:pt x="166" y="128768"/>
                </a:cubicBezTo>
                <a:cubicBezTo>
                  <a:pt x="-1919" y="145624"/>
                  <a:pt x="16087" y="160144"/>
                  <a:pt x="31541" y="160144"/>
                </a:cubicBezTo>
                <a:cubicBezTo>
                  <a:pt x="50230" y="160144"/>
                  <a:pt x="60832" y="145660"/>
                  <a:pt x="62917" y="128768"/>
                </a:cubicBezTo>
                <a:cubicBezTo>
                  <a:pt x="66978" y="96027"/>
                  <a:pt x="68344" y="63250"/>
                  <a:pt x="67050" y="30257"/>
                </a:cubicBezTo>
                <a:cubicBezTo>
                  <a:pt x="65504" y="-9996"/>
                  <a:pt x="2753" y="-10175"/>
                  <a:pt x="4299" y="3025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5" name="任意多边形: 形状 144"/>
          <p:cNvSpPr/>
          <p:nvPr>
            <p:custDataLst>
              <p:tags r:id="rId51"/>
            </p:custDataLst>
          </p:nvPr>
        </p:nvSpPr>
        <p:spPr>
          <a:xfrm>
            <a:off x="5907887" y="4577680"/>
            <a:ext cx="88679" cy="155134"/>
          </a:xfrm>
          <a:custGeom>
            <a:avLst/>
            <a:gdLst>
              <a:gd name="connsiteX0" fmla="*/ 102426 w 118239"/>
              <a:gd name="connsiteY0" fmla="*/ 4274 h 155134"/>
              <a:gd name="connsiteX1" fmla="*/ 59514 w 118239"/>
              <a:gd name="connsiteY1" fmla="*/ 15524 h 155134"/>
              <a:gd name="connsiteX2" fmla="*/ 3555 w 118239"/>
              <a:gd name="connsiteY2" fmla="*/ 107494 h 155134"/>
              <a:gd name="connsiteX3" fmla="*/ 57717 w 118239"/>
              <a:gd name="connsiteY3" fmla="*/ 139157 h 155134"/>
              <a:gd name="connsiteX4" fmla="*/ 113676 w 118239"/>
              <a:gd name="connsiteY4" fmla="*/ 47187 h 155134"/>
              <a:gd name="connsiteX5" fmla="*/ 102426 w 118239"/>
              <a:gd name="connsiteY5" fmla="*/ 4274 h 15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39" h="155134">
                <a:moveTo>
                  <a:pt x="102426" y="4274"/>
                </a:moveTo>
                <a:cubicBezTo>
                  <a:pt x="86505" y="-5034"/>
                  <a:pt x="69577" y="1830"/>
                  <a:pt x="59514" y="15524"/>
                </a:cubicBezTo>
                <a:cubicBezTo>
                  <a:pt x="38166" y="44563"/>
                  <a:pt x="19513" y="75184"/>
                  <a:pt x="3555" y="107494"/>
                </a:cubicBezTo>
                <a:cubicBezTo>
                  <a:pt x="-14271" y="143578"/>
                  <a:pt x="39819" y="175385"/>
                  <a:pt x="57717" y="139157"/>
                </a:cubicBezTo>
                <a:cubicBezTo>
                  <a:pt x="73710" y="106847"/>
                  <a:pt x="92327" y="76226"/>
                  <a:pt x="113676" y="47187"/>
                </a:cubicBezTo>
                <a:cubicBezTo>
                  <a:pt x="123703" y="33530"/>
                  <a:pt x="115976" y="12181"/>
                  <a:pt x="102426" y="427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6" name="任意多边形: 形状 145"/>
          <p:cNvSpPr/>
          <p:nvPr>
            <p:custDataLst>
              <p:tags r:id="rId52"/>
            </p:custDataLst>
          </p:nvPr>
        </p:nvSpPr>
        <p:spPr>
          <a:xfrm>
            <a:off x="8075543" y="4649185"/>
            <a:ext cx="60302" cy="155416"/>
          </a:xfrm>
          <a:custGeom>
            <a:avLst/>
            <a:gdLst>
              <a:gd name="connsiteX0" fmla="*/ 61182 w 80402"/>
              <a:gd name="connsiteY0" fmla="*/ 22907 h 155416"/>
              <a:gd name="connsiteX1" fmla="*/ 22582 w 80402"/>
              <a:gd name="connsiteY1" fmla="*/ 984 h 155416"/>
              <a:gd name="connsiteX2" fmla="*/ 659 w 80402"/>
              <a:gd name="connsiteY2" fmla="*/ 39583 h 155416"/>
              <a:gd name="connsiteX3" fmla="*/ 19096 w 80402"/>
              <a:gd name="connsiteY3" fmla="*/ 132884 h 155416"/>
              <a:gd name="connsiteX4" fmla="*/ 79583 w 80402"/>
              <a:gd name="connsiteY4" fmla="*/ 116207 h 155416"/>
              <a:gd name="connsiteX5" fmla="*/ 61146 w 80402"/>
              <a:gd name="connsiteY5" fmla="*/ 22907 h 15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02" h="155416">
                <a:moveTo>
                  <a:pt x="61182" y="22907"/>
                </a:moveTo>
                <a:cubicBezTo>
                  <a:pt x="58163" y="6231"/>
                  <a:pt x="37857" y="-3185"/>
                  <a:pt x="22582" y="984"/>
                </a:cubicBezTo>
                <a:cubicBezTo>
                  <a:pt x="5007" y="5800"/>
                  <a:pt x="-2360" y="22835"/>
                  <a:pt x="659" y="39583"/>
                </a:cubicBezTo>
                <a:cubicBezTo>
                  <a:pt x="6265" y="70779"/>
                  <a:pt x="12447" y="101903"/>
                  <a:pt x="19096" y="132884"/>
                </a:cubicBezTo>
                <a:cubicBezTo>
                  <a:pt x="27578" y="172346"/>
                  <a:pt x="88101" y="155633"/>
                  <a:pt x="79583" y="116207"/>
                </a:cubicBezTo>
                <a:cubicBezTo>
                  <a:pt x="72898" y="85191"/>
                  <a:pt x="66752" y="54103"/>
                  <a:pt x="61146" y="2290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7" name="任意多边形: 形状 146"/>
          <p:cNvSpPr/>
          <p:nvPr>
            <p:custDataLst>
              <p:tags r:id="rId53"/>
            </p:custDataLst>
          </p:nvPr>
        </p:nvSpPr>
        <p:spPr>
          <a:xfrm>
            <a:off x="7990671" y="4692259"/>
            <a:ext cx="50636" cy="160144"/>
          </a:xfrm>
          <a:custGeom>
            <a:avLst/>
            <a:gdLst>
              <a:gd name="connsiteX0" fmla="*/ 63218 w 67515"/>
              <a:gd name="connsiteY0" fmla="*/ 30257 h 160144"/>
              <a:gd name="connsiteX1" fmla="*/ 467 w 67515"/>
              <a:gd name="connsiteY1" fmla="*/ 30257 h 160144"/>
              <a:gd name="connsiteX2" fmla="*/ 4600 w 67515"/>
              <a:gd name="connsiteY2" fmla="*/ 128769 h 160144"/>
              <a:gd name="connsiteX3" fmla="*/ 35976 w 67515"/>
              <a:gd name="connsiteY3" fmla="*/ 160144 h 160144"/>
              <a:gd name="connsiteX4" fmla="*/ 67351 w 67515"/>
              <a:gd name="connsiteY4" fmla="*/ 128769 h 160144"/>
              <a:gd name="connsiteX5" fmla="*/ 63218 w 67515"/>
              <a:gd name="connsiteY5" fmla="*/ 30257 h 16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5" h="160144">
                <a:moveTo>
                  <a:pt x="63218" y="30257"/>
                </a:moveTo>
                <a:cubicBezTo>
                  <a:pt x="64799" y="-10104"/>
                  <a:pt x="2048" y="-10068"/>
                  <a:pt x="467" y="30257"/>
                </a:cubicBezTo>
                <a:cubicBezTo>
                  <a:pt x="-827" y="63250"/>
                  <a:pt x="574" y="95991"/>
                  <a:pt x="4600" y="128769"/>
                </a:cubicBezTo>
                <a:cubicBezTo>
                  <a:pt x="6684" y="145588"/>
                  <a:pt x="17538" y="160144"/>
                  <a:pt x="35976" y="160144"/>
                </a:cubicBezTo>
                <a:cubicBezTo>
                  <a:pt x="51322" y="160144"/>
                  <a:pt x="69436" y="145696"/>
                  <a:pt x="67351" y="128769"/>
                </a:cubicBezTo>
                <a:cubicBezTo>
                  <a:pt x="63290" y="96027"/>
                  <a:pt x="61924" y="63250"/>
                  <a:pt x="63218" y="3025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48" name="任意多边形: 形状 147"/>
          <p:cNvSpPr/>
          <p:nvPr>
            <p:custDataLst>
              <p:tags r:id="rId54"/>
            </p:custDataLst>
          </p:nvPr>
        </p:nvSpPr>
        <p:spPr>
          <a:xfrm>
            <a:off x="8137649" y="4577707"/>
            <a:ext cx="88695" cy="155062"/>
          </a:xfrm>
          <a:custGeom>
            <a:avLst/>
            <a:gdLst>
              <a:gd name="connsiteX0" fmla="*/ 114694 w 118260"/>
              <a:gd name="connsiteY0" fmla="*/ 107431 h 155062"/>
              <a:gd name="connsiteX1" fmla="*/ 58735 w 118260"/>
              <a:gd name="connsiteY1" fmla="*/ 15461 h 155062"/>
              <a:gd name="connsiteX2" fmla="*/ 15823 w 118260"/>
              <a:gd name="connsiteY2" fmla="*/ 4212 h 155062"/>
              <a:gd name="connsiteX3" fmla="*/ 4574 w 118260"/>
              <a:gd name="connsiteY3" fmla="*/ 47124 h 155062"/>
              <a:gd name="connsiteX4" fmla="*/ 60532 w 118260"/>
              <a:gd name="connsiteY4" fmla="*/ 139095 h 155062"/>
              <a:gd name="connsiteX5" fmla="*/ 114694 w 118260"/>
              <a:gd name="connsiteY5" fmla="*/ 107431 h 1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60" h="155062">
                <a:moveTo>
                  <a:pt x="114694" y="107431"/>
                </a:moveTo>
                <a:cubicBezTo>
                  <a:pt x="98700" y="75121"/>
                  <a:pt x="80084" y="44500"/>
                  <a:pt x="58735" y="15461"/>
                </a:cubicBezTo>
                <a:cubicBezTo>
                  <a:pt x="48708" y="1840"/>
                  <a:pt x="31529" y="-4989"/>
                  <a:pt x="15823" y="4212"/>
                </a:cubicBezTo>
                <a:cubicBezTo>
                  <a:pt x="2381" y="12083"/>
                  <a:pt x="-5526" y="33395"/>
                  <a:pt x="4574" y="47124"/>
                </a:cubicBezTo>
                <a:cubicBezTo>
                  <a:pt x="25922" y="76164"/>
                  <a:pt x="44575" y="106785"/>
                  <a:pt x="60532" y="139095"/>
                </a:cubicBezTo>
                <a:cubicBezTo>
                  <a:pt x="78430" y="175286"/>
                  <a:pt x="132556" y="143551"/>
                  <a:pt x="114694" y="10743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4" name="任意多边形: 形状 123"/>
          <p:cNvSpPr/>
          <p:nvPr>
            <p:custDataLst>
              <p:tags r:id="rId55"/>
            </p:custDataLst>
          </p:nvPr>
        </p:nvSpPr>
        <p:spPr>
          <a:xfrm>
            <a:off x="6466282" y="5504390"/>
            <a:ext cx="53907" cy="154605"/>
          </a:xfrm>
          <a:custGeom>
            <a:avLst/>
            <a:gdLst>
              <a:gd name="connsiteX0" fmla="*/ 51290 w 71876"/>
              <a:gd name="connsiteY0" fmla="*/ 0 h 154605"/>
              <a:gd name="connsiteX1" fmla="*/ 18190 w 71876"/>
              <a:gd name="connsiteY1" fmla="*/ 153356 h 154605"/>
              <a:gd name="connsiteX2" fmla="*/ 51290 w 71876"/>
              <a:gd name="connsiteY2" fmla="*/ 0 h 15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76" h="154605">
                <a:moveTo>
                  <a:pt x="51290" y="0"/>
                </a:moveTo>
                <a:cubicBezTo>
                  <a:pt x="4137" y="0"/>
                  <a:pt x="-18433" y="135925"/>
                  <a:pt x="18190" y="153356"/>
                </a:cubicBezTo>
                <a:cubicBezTo>
                  <a:pt x="54777" y="170787"/>
                  <a:pt x="98444" y="0"/>
                  <a:pt x="51290" y="0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5" name="任意多边形: 形状 124"/>
          <p:cNvSpPr/>
          <p:nvPr>
            <p:custDataLst>
              <p:tags r:id="rId56"/>
            </p:custDataLst>
          </p:nvPr>
        </p:nvSpPr>
        <p:spPr>
          <a:xfrm>
            <a:off x="7610342" y="5597935"/>
            <a:ext cx="65458" cy="143991"/>
          </a:xfrm>
          <a:custGeom>
            <a:avLst/>
            <a:gdLst>
              <a:gd name="connsiteX0" fmla="*/ 52537 w 87277"/>
              <a:gd name="connsiteY0" fmla="*/ 547 h 143991"/>
              <a:gd name="connsiteX1" fmla="*/ 31619 w 87277"/>
              <a:gd name="connsiteY1" fmla="*/ 143444 h 143991"/>
              <a:gd name="connsiteX2" fmla="*/ 52537 w 87277"/>
              <a:gd name="connsiteY2" fmla="*/ 547 h 14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77" h="143991">
                <a:moveTo>
                  <a:pt x="52537" y="547"/>
                </a:moveTo>
                <a:cubicBezTo>
                  <a:pt x="-15426" y="-9912"/>
                  <a:pt x="-11940" y="132986"/>
                  <a:pt x="31619" y="143444"/>
                </a:cubicBezTo>
                <a:cubicBezTo>
                  <a:pt x="75179" y="153903"/>
                  <a:pt x="120499" y="11006"/>
                  <a:pt x="52537" y="547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6" name="任意多边形: 形状 125"/>
          <p:cNvSpPr/>
          <p:nvPr>
            <p:custDataLst>
              <p:tags r:id="rId57"/>
            </p:custDataLst>
          </p:nvPr>
        </p:nvSpPr>
        <p:spPr>
          <a:xfrm>
            <a:off x="6749893" y="2084062"/>
            <a:ext cx="62374" cy="111454"/>
          </a:xfrm>
          <a:custGeom>
            <a:avLst/>
            <a:gdLst>
              <a:gd name="connsiteX0" fmla="*/ 66793 w 83165"/>
              <a:gd name="connsiteY0" fmla="*/ 4267 h 111454"/>
              <a:gd name="connsiteX1" fmla="*/ 7312 w 83165"/>
              <a:gd name="connsiteY1" fmla="*/ 106876 h 111454"/>
              <a:gd name="connsiteX2" fmla="*/ 66793 w 83165"/>
              <a:gd name="connsiteY2" fmla="*/ 4267 h 1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65" h="111454">
                <a:moveTo>
                  <a:pt x="66793" y="4267"/>
                </a:moveTo>
                <a:cubicBezTo>
                  <a:pt x="13745" y="-21861"/>
                  <a:pt x="-14252" y="79418"/>
                  <a:pt x="7312" y="106876"/>
                </a:cubicBezTo>
                <a:cubicBezTo>
                  <a:pt x="28876" y="134334"/>
                  <a:pt x="119840" y="30396"/>
                  <a:pt x="66793" y="4267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7" name="任意多边形: 形状 126"/>
          <p:cNvSpPr/>
          <p:nvPr>
            <p:custDataLst>
              <p:tags r:id="rId58"/>
            </p:custDataLst>
          </p:nvPr>
        </p:nvSpPr>
        <p:spPr>
          <a:xfrm>
            <a:off x="7170906" y="2226663"/>
            <a:ext cx="55047" cy="153523"/>
          </a:xfrm>
          <a:custGeom>
            <a:avLst/>
            <a:gdLst>
              <a:gd name="connsiteX0" fmla="*/ 30669 w 73396"/>
              <a:gd name="connsiteY0" fmla="*/ 0 h 153523"/>
              <a:gd name="connsiteX1" fmla="*/ 43751 w 73396"/>
              <a:gd name="connsiteY1" fmla="*/ 151631 h 153523"/>
              <a:gd name="connsiteX2" fmla="*/ 30669 w 73396"/>
              <a:gd name="connsiteY2" fmla="*/ 0 h 15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" h="153523">
                <a:moveTo>
                  <a:pt x="30669" y="0"/>
                </a:moveTo>
                <a:cubicBezTo>
                  <a:pt x="-22486" y="0"/>
                  <a:pt x="1054" y="129851"/>
                  <a:pt x="43751" y="151631"/>
                </a:cubicBezTo>
                <a:cubicBezTo>
                  <a:pt x="86448" y="173411"/>
                  <a:pt x="83824" y="0"/>
                  <a:pt x="30669" y="0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8" name="任意多边形: 形状 127"/>
          <p:cNvSpPr/>
          <p:nvPr>
            <p:custDataLst>
              <p:tags r:id="rId59"/>
            </p:custDataLst>
          </p:nvPr>
        </p:nvSpPr>
        <p:spPr>
          <a:xfrm>
            <a:off x="6878980" y="2379952"/>
            <a:ext cx="61186" cy="118222"/>
          </a:xfrm>
          <a:custGeom>
            <a:avLst/>
            <a:gdLst>
              <a:gd name="connsiteX0" fmla="*/ 67836 w 81581"/>
              <a:gd name="connsiteY0" fmla="*/ 1504 h 118222"/>
              <a:gd name="connsiteX1" fmla="*/ 7708 w 81581"/>
              <a:gd name="connsiteY1" fmla="*/ 115506 h 118222"/>
              <a:gd name="connsiteX2" fmla="*/ 67836 w 81581"/>
              <a:gd name="connsiteY2" fmla="*/ 1504 h 11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81" h="118222">
                <a:moveTo>
                  <a:pt x="67836" y="1504"/>
                </a:moveTo>
                <a:cubicBezTo>
                  <a:pt x="22084" y="-13878"/>
                  <a:pt x="-17126" y="93295"/>
                  <a:pt x="7708" y="115506"/>
                </a:cubicBezTo>
                <a:cubicBezTo>
                  <a:pt x="32543" y="137716"/>
                  <a:pt x="113588" y="16886"/>
                  <a:pt x="67836" y="1504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9" name="任意多边形: 形状 128"/>
          <p:cNvSpPr/>
          <p:nvPr>
            <p:custDataLst>
              <p:tags r:id="rId60"/>
            </p:custDataLst>
          </p:nvPr>
        </p:nvSpPr>
        <p:spPr>
          <a:xfrm>
            <a:off x="7370762" y="2034726"/>
            <a:ext cx="43933" cy="91024"/>
          </a:xfrm>
          <a:custGeom>
            <a:avLst/>
            <a:gdLst>
              <a:gd name="connsiteX0" fmla="*/ 40860 w 58577"/>
              <a:gd name="connsiteY0" fmla="*/ 90838 h 91024"/>
              <a:gd name="connsiteX1" fmla="*/ 19943 w 58577"/>
              <a:gd name="connsiteY1" fmla="*/ 664 h 91024"/>
              <a:gd name="connsiteX2" fmla="*/ 40860 w 58577"/>
              <a:gd name="connsiteY2" fmla="*/ 90838 h 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77" h="91024">
                <a:moveTo>
                  <a:pt x="40860" y="90838"/>
                </a:moveTo>
                <a:cubicBezTo>
                  <a:pt x="70906" y="96049"/>
                  <a:pt x="61957" y="-9291"/>
                  <a:pt x="19943" y="664"/>
                </a:cubicBezTo>
                <a:cubicBezTo>
                  <a:pt x="-22071" y="10620"/>
                  <a:pt x="10778" y="85626"/>
                  <a:pt x="40860" y="90838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0" name="任意多边形: 形状 129"/>
          <p:cNvSpPr/>
          <p:nvPr>
            <p:custDataLst>
              <p:tags r:id="rId61"/>
            </p:custDataLst>
          </p:nvPr>
        </p:nvSpPr>
        <p:spPr>
          <a:xfrm>
            <a:off x="7348447" y="3329249"/>
            <a:ext cx="80337" cy="165236"/>
          </a:xfrm>
          <a:custGeom>
            <a:avLst/>
            <a:gdLst>
              <a:gd name="connsiteX0" fmla="*/ 31404 w 107116"/>
              <a:gd name="connsiteY0" fmla="*/ 161 h 165236"/>
              <a:gd name="connsiteX1" fmla="*/ 86608 w 107116"/>
              <a:gd name="connsiteY1" fmla="*/ 165197 h 165236"/>
              <a:gd name="connsiteX2" fmla="*/ 31404 w 107116"/>
              <a:gd name="connsiteY2" fmla="*/ 161 h 16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16" h="165236">
                <a:moveTo>
                  <a:pt x="31404" y="161"/>
                </a:moveTo>
                <a:cubicBezTo>
                  <a:pt x="-50504" y="6270"/>
                  <a:pt x="49446" y="168144"/>
                  <a:pt x="86608" y="165197"/>
                </a:cubicBezTo>
                <a:cubicBezTo>
                  <a:pt x="123769" y="162250"/>
                  <a:pt x="113311" y="-5913"/>
                  <a:pt x="31404" y="161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1" name="任意多边形: 形状 130"/>
          <p:cNvSpPr/>
          <p:nvPr>
            <p:custDataLst>
              <p:tags r:id="rId62"/>
            </p:custDataLst>
          </p:nvPr>
        </p:nvSpPr>
        <p:spPr>
          <a:xfrm>
            <a:off x="7735722" y="3561187"/>
            <a:ext cx="79166" cy="135989"/>
          </a:xfrm>
          <a:custGeom>
            <a:avLst/>
            <a:gdLst>
              <a:gd name="connsiteX0" fmla="*/ 28439 w 105555"/>
              <a:gd name="connsiteY0" fmla="*/ 0 h 135989"/>
              <a:gd name="connsiteX1" fmla="*/ 87525 w 105555"/>
              <a:gd name="connsiteY1" fmla="*/ 135925 h 135989"/>
              <a:gd name="connsiteX2" fmla="*/ 28439 w 105555"/>
              <a:gd name="connsiteY2" fmla="*/ 0 h 1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55" h="135989">
                <a:moveTo>
                  <a:pt x="28439" y="0"/>
                </a:moveTo>
                <a:cubicBezTo>
                  <a:pt x="-48437" y="0"/>
                  <a:pt x="50902" y="132439"/>
                  <a:pt x="87525" y="135925"/>
                </a:cubicBezTo>
                <a:cubicBezTo>
                  <a:pt x="124111" y="139411"/>
                  <a:pt x="105315" y="0"/>
                  <a:pt x="28439" y="0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2" name="任意多边形: 形状 131"/>
          <p:cNvSpPr/>
          <p:nvPr>
            <p:custDataLst>
              <p:tags r:id="rId63"/>
            </p:custDataLst>
          </p:nvPr>
        </p:nvSpPr>
        <p:spPr>
          <a:xfrm>
            <a:off x="6544022" y="3204757"/>
            <a:ext cx="93023" cy="150781"/>
          </a:xfrm>
          <a:custGeom>
            <a:avLst/>
            <a:gdLst>
              <a:gd name="connsiteX0" fmla="*/ 112817 w 124030"/>
              <a:gd name="connsiteY0" fmla="*/ 5763 h 150781"/>
              <a:gd name="connsiteX1" fmla="*/ 5787 w 124030"/>
              <a:gd name="connsiteY1" fmla="*/ 148194 h 150781"/>
              <a:gd name="connsiteX2" fmla="*/ 112817 w 124030"/>
              <a:gd name="connsiteY2" fmla="*/ 5763 h 15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30" h="150781">
                <a:moveTo>
                  <a:pt x="112817" y="5763"/>
                </a:moveTo>
                <a:cubicBezTo>
                  <a:pt x="63507" y="-31830"/>
                  <a:pt x="-23180" y="125947"/>
                  <a:pt x="5787" y="148194"/>
                </a:cubicBezTo>
                <a:cubicBezTo>
                  <a:pt x="34755" y="170404"/>
                  <a:pt x="162090" y="43392"/>
                  <a:pt x="112817" y="5763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3" name="任意多边形: 形状 132"/>
          <p:cNvSpPr/>
          <p:nvPr>
            <p:custDataLst>
              <p:tags r:id="rId64"/>
            </p:custDataLst>
          </p:nvPr>
        </p:nvSpPr>
        <p:spPr>
          <a:xfrm>
            <a:off x="6224074" y="3590799"/>
            <a:ext cx="70840" cy="159823"/>
          </a:xfrm>
          <a:custGeom>
            <a:avLst/>
            <a:gdLst>
              <a:gd name="connsiteX0" fmla="*/ 72518 w 94453"/>
              <a:gd name="connsiteY0" fmla="*/ 2 h 159823"/>
              <a:gd name="connsiteX1" fmla="*/ 9982 w 94453"/>
              <a:gd name="connsiteY1" fmla="*/ 158605 h 159823"/>
              <a:gd name="connsiteX2" fmla="*/ 72518 w 94453"/>
              <a:gd name="connsiteY2" fmla="*/ 2 h 15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53" h="159823">
                <a:moveTo>
                  <a:pt x="72518" y="2"/>
                </a:moveTo>
                <a:cubicBezTo>
                  <a:pt x="5634" y="-645"/>
                  <a:pt x="-14385" y="141174"/>
                  <a:pt x="9982" y="158605"/>
                </a:cubicBezTo>
                <a:cubicBezTo>
                  <a:pt x="34386" y="176036"/>
                  <a:pt x="139366" y="685"/>
                  <a:pt x="72518" y="2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4" name="任意多边形: 形状 133"/>
          <p:cNvSpPr/>
          <p:nvPr>
            <p:custDataLst>
              <p:tags r:id="rId65"/>
            </p:custDataLst>
          </p:nvPr>
        </p:nvSpPr>
        <p:spPr>
          <a:xfrm>
            <a:off x="7846875" y="4131922"/>
            <a:ext cx="49515" cy="110878"/>
          </a:xfrm>
          <a:custGeom>
            <a:avLst/>
            <a:gdLst>
              <a:gd name="connsiteX0" fmla="*/ 14076 w 66020"/>
              <a:gd name="connsiteY0" fmla="*/ 891 h 110878"/>
              <a:gd name="connsiteX1" fmla="*/ 54329 w 66020"/>
              <a:gd name="connsiteY1" fmla="*/ 110687 h 110878"/>
              <a:gd name="connsiteX2" fmla="*/ 14076 w 66020"/>
              <a:gd name="connsiteY2" fmla="*/ 891 h 1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20" h="110878">
                <a:moveTo>
                  <a:pt x="14076" y="891"/>
                </a:moveTo>
                <a:cubicBezTo>
                  <a:pt x="-24272" y="13074"/>
                  <a:pt x="24714" y="115899"/>
                  <a:pt x="54329" y="110687"/>
                </a:cubicBezTo>
                <a:cubicBezTo>
                  <a:pt x="83943" y="105476"/>
                  <a:pt x="52424" y="-11293"/>
                  <a:pt x="14076" y="891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5" name="任意多边形: 形状 134"/>
          <p:cNvSpPr/>
          <p:nvPr>
            <p:custDataLst>
              <p:tags r:id="rId66"/>
            </p:custDataLst>
          </p:nvPr>
        </p:nvSpPr>
        <p:spPr>
          <a:xfrm>
            <a:off x="6202481" y="4202126"/>
            <a:ext cx="76277" cy="113644"/>
          </a:xfrm>
          <a:custGeom>
            <a:avLst/>
            <a:gdLst>
              <a:gd name="connsiteX0" fmla="*/ 84524 w 101702"/>
              <a:gd name="connsiteY0" fmla="*/ 2998 h 113644"/>
              <a:gd name="connsiteX1" fmla="*/ 5096 w 101702"/>
              <a:gd name="connsiteY1" fmla="*/ 111500 h 113644"/>
              <a:gd name="connsiteX2" fmla="*/ 84524 w 101702"/>
              <a:gd name="connsiteY2" fmla="*/ 2998 h 1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02" h="113644">
                <a:moveTo>
                  <a:pt x="84524" y="2998"/>
                </a:moveTo>
                <a:cubicBezTo>
                  <a:pt x="23102" y="-19681"/>
                  <a:pt x="-14168" y="93171"/>
                  <a:pt x="5096" y="111500"/>
                </a:cubicBezTo>
                <a:cubicBezTo>
                  <a:pt x="24396" y="129794"/>
                  <a:pt x="145945" y="25676"/>
                  <a:pt x="84524" y="2998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6" name="任意多边形: 形状 135"/>
          <p:cNvSpPr/>
          <p:nvPr>
            <p:custDataLst>
              <p:tags r:id="rId67"/>
            </p:custDataLst>
          </p:nvPr>
        </p:nvSpPr>
        <p:spPr>
          <a:xfrm>
            <a:off x="7489988" y="4981060"/>
            <a:ext cx="69842" cy="140683"/>
          </a:xfrm>
          <a:custGeom>
            <a:avLst/>
            <a:gdLst>
              <a:gd name="connsiteX0" fmla="*/ 75323 w 93123"/>
              <a:gd name="connsiteY0" fmla="*/ 3531 h 140683"/>
              <a:gd name="connsiteX1" fmla="*/ 15195 w 93123"/>
              <a:gd name="connsiteY1" fmla="*/ 139025 h 140683"/>
              <a:gd name="connsiteX2" fmla="*/ 75323 w 93123"/>
              <a:gd name="connsiteY2" fmla="*/ 3531 h 1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23" h="140683">
                <a:moveTo>
                  <a:pt x="75323" y="3531"/>
                </a:moveTo>
                <a:cubicBezTo>
                  <a:pt x="24647" y="-24359"/>
                  <a:pt x="-26172" y="121594"/>
                  <a:pt x="15195" y="139025"/>
                </a:cubicBezTo>
                <a:cubicBezTo>
                  <a:pt x="56562" y="156456"/>
                  <a:pt x="125998" y="31420"/>
                  <a:pt x="75323" y="3531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9" name="任意多边形: 形状 118"/>
          <p:cNvSpPr/>
          <p:nvPr>
            <p:custDataLst>
              <p:tags r:id="rId68"/>
            </p:custDataLst>
          </p:nvPr>
        </p:nvSpPr>
        <p:spPr>
          <a:xfrm>
            <a:off x="6823834" y="3710389"/>
            <a:ext cx="67586" cy="152435"/>
          </a:xfrm>
          <a:custGeom>
            <a:avLst/>
            <a:gdLst>
              <a:gd name="connsiteX0" fmla="*/ 55683 w 90115"/>
              <a:gd name="connsiteY0" fmla="*/ 668 h 152435"/>
              <a:gd name="connsiteX1" fmla="*/ 24164 w 90115"/>
              <a:gd name="connsiteY1" fmla="*/ 152298 h 152435"/>
              <a:gd name="connsiteX2" fmla="*/ 55683 w 90115"/>
              <a:gd name="connsiteY2" fmla="*/ 668 h 1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15" h="152435">
                <a:moveTo>
                  <a:pt x="55683" y="668"/>
                </a:moveTo>
                <a:cubicBezTo>
                  <a:pt x="-28129" y="-11516"/>
                  <a:pt x="1522" y="147051"/>
                  <a:pt x="24164" y="152298"/>
                </a:cubicBezTo>
                <a:cubicBezTo>
                  <a:pt x="46806" y="157510"/>
                  <a:pt x="139495" y="12887"/>
                  <a:pt x="55683" y="668"/>
                </a:cubicBezTo>
                <a:close/>
              </a:path>
            </a:pathLst>
          </a:custGeom>
          <a:solidFill>
            <a:schemeClr val="accent4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0" name="任意多边形: 形状 119"/>
          <p:cNvSpPr/>
          <p:nvPr>
            <p:custDataLst>
              <p:tags r:id="rId69"/>
            </p:custDataLst>
          </p:nvPr>
        </p:nvSpPr>
        <p:spPr>
          <a:xfrm>
            <a:off x="7316081" y="4109415"/>
            <a:ext cx="64038" cy="146973"/>
          </a:xfrm>
          <a:custGeom>
            <a:avLst/>
            <a:gdLst>
              <a:gd name="connsiteX0" fmla="*/ 29777 w 85384"/>
              <a:gd name="connsiteY0" fmla="*/ 576 h 146973"/>
              <a:gd name="connsiteX1" fmla="*/ 62374 w 85384"/>
              <a:gd name="connsiteY1" fmla="*/ 146959 h 146973"/>
              <a:gd name="connsiteX2" fmla="*/ 29777 w 85384"/>
              <a:gd name="connsiteY2" fmla="*/ 576 h 14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84" h="146973">
                <a:moveTo>
                  <a:pt x="29777" y="576"/>
                </a:moveTo>
                <a:cubicBezTo>
                  <a:pt x="-39192" y="11897"/>
                  <a:pt x="28734" y="145234"/>
                  <a:pt x="62374" y="146959"/>
                </a:cubicBezTo>
                <a:cubicBezTo>
                  <a:pt x="96014" y="148684"/>
                  <a:pt x="98745" y="-10746"/>
                  <a:pt x="29777" y="576"/>
                </a:cubicBezTo>
                <a:close/>
              </a:path>
            </a:pathLst>
          </a:custGeom>
          <a:solidFill>
            <a:schemeClr val="accent4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1" name="任意多边形: 形状 120"/>
          <p:cNvSpPr/>
          <p:nvPr>
            <p:custDataLst>
              <p:tags r:id="rId70"/>
            </p:custDataLst>
          </p:nvPr>
        </p:nvSpPr>
        <p:spPr>
          <a:xfrm>
            <a:off x="6818567" y="4773451"/>
            <a:ext cx="64589" cy="148800"/>
          </a:xfrm>
          <a:custGeom>
            <a:avLst/>
            <a:gdLst>
              <a:gd name="connsiteX0" fmla="*/ 19793 w 86118"/>
              <a:gd name="connsiteY0" fmla="*/ 2615 h 148800"/>
              <a:gd name="connsiteX1" fmla="*/ 68096 w 86118"/>
              <a:gd name="connsiteY1" fmla="*/ 148208 h 148800"/>
              <a:gd name="connsiteX2" fmla="*/ 19793 w 86118"/>
              <a:gd name="connsiteY2" fmla="*/ 2615 h 1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148800">
                <a:moveTo>
                  <a:pt x="19793" y="2615"/>
                </a:moveTo>
                <a:cubicBezTo>
                  <a:pt x="-30092" y="27450"/>
                  <a:pt x="24932" y="158667"/>
                  <a:pt x="68096" y="148208"/>
                </a:cubicBezTo>
                <a:cubicBezTo>
                  <a:pt x="111224" y="137750"/>
                  <a:pt x="69677" y="-22219"/>
                  <a:pt x="19793" y="2615"/>
                </a:cubicBezTo>
                <a:close/>
              </a:path>
            </a:pathLst>
          </a:custGeom>
          <a:solidFill>
            <a:schemeClr val="accent4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2" name="任意多边形: 形状 121"/>
          <p:cNvSpPr/>
          <p:nvPr>
            <p:custDataLst>
              <p:tags r:id="rId71"/>
            </p:custDataLst>
          </p:nvPr>
        </p:nvSpPr>
        <p:spPr>
          <a:xfrm>
            <a:off x="6980243" y="4271878"/>
            <a:ext cx="66142" cy="151081"/>
          </a:xfrm>
          <a:custGeom>
            <a:avLst/>
            <a:gdLst>
              <a:gd name="connsiteX0" fmla="*/ 37655 w 88189"/>
              <a:gd name="connsiteY0" fmla="*/ 310 h 151081"/>
              <a:gd name="connsiteX1" fmla="*/ 54439 w 88189"/>
              <a:gd name="connsiteY1" fmla="*/ 151078 h 151081"/>
              <a:gd name="connsiteX2" fmla="*/ 37655 w 88189"/>
              <a:gd name="connsiteY2" fmla="*/ 310 h 15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89" h="151081">
                <a:moveTo>
                  <a:pt x="37655" y="310"/>
                </a:moveTo>
                <a:cubicBezTo>
                  <a:pt x="-38071" y="8576"/>
                  <a:pt x="17816" y="150252"/>
                  <a:pt x="54439" y="151078"/>
                </a:cubicBezTo>
                <a:cubicBezTo>
                  <a:pt x="91026" y="151905"/>
                  <a:pt x="113380" y="-7956"/>
                  <a:pt x="37655" y="310"/>
                </a:cubicBezTo>
                <a:close/>
              </a:path>
            </a:pathLst>
          </a:custGeom>
          <a:solidFill>
            <a:schemeClr val="accent4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3" name="任意多边形: 形状 122"/>
          <p:cNvSpPr/>
          <p:nvPr>
            <p:custDataLst>
              <p:tags r:id="rId72"/>
            </p:custDataLst>
          </p:nvPr>
        </p:nvSpPr>
        <p:spPr>
          <a:xfrm>
            <a:off x="7248666" y="4830964"/>
            <a:ext cx="47903" cy="83549"/>
          </a:xfrm>
          <a:custGeom>
            <a:avLst/>
            <a:gdLst>
              <a:gd name="connsiteX0" fmla="*/ 41171 w 63870"/>
              <a:gd name="connsiteY0" fmla="*/ 666 h 83549"/>
              <a:gd name="connsiteX1" fmla="*/ 17630 w 63870"/>
              <a:gd name="connsiteY1" fmla="*/ 83435 h 83549"/>
              <a:gd name="connsiteX2" fmla="*/ 41171 w 63870"/>
              <a:gd name="connsiteY2" fmla="*/ 666 h 8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70" h="83549">
                <a:moveTo>
                  <a:pt x="41171" y="666"/>
                </a:moveTo>
                <a:cubicBezTo>
                  <a:pt x="-11122" y="-8499"/>
                  <a:pt x="-7205" y="79949"/>
                  <a:pt x="17630" y="83435"/>
                </a:cubicBezTo>
                <a:cubicBezTo>
                  <a:pt x="42464" y="86922"/>
                  <a:pt x="93427" y="9830"/>
                  <a:pt x="41171" y="666"/>
                </a:cubicBezTo>
                <a:close/>
              </a:path>
            </a:pathLst>
          </a:custGeom>
          <a:solidFill>
            <a:schemeClr val="accent4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9" name="任意多边形: 形状 78"/>
          <p:cNvSpPr/>
          <p:nvPr>
            <p:custDataLst>
              <p:tags r:id="rId73"/>
            </p:custDataLst>
          </p:nvPr>
        </p:nvSpPr>
        <p:spPr>
          <a:xfrm>
            <a:off x="7463910" y="3022972"/>
            <a:ext cx="69016" cy="96200"/>
          </a:xfrm>
          <a:custGeom>
            <a:avLst/>
            <a:gdLst>
              <a:gd name="connsiteX0" fmla="*/ 27035 w 92021"/>
              <a:gd name="connsiteY0" fmla="*/ 4362 h 96200"/>
              <a:gd name="connsiteX1" fmla="*/ 4860 w 92021"/>
              <a:gd name="connsiteY1" fmla="*/ 26537 h 96200"/>
              <a:gd name="connsiteX2" fmla="*/ 65922 w 92021"/>
              <a:gd name="connsiteY2" fmla="*/ 90977 h 96200"/>
              <a:gd name="connsiteX3" fmla="*/ 88097 w 92021"/>
              <a:gd name="connsiteY3" fmla="*/ 68802 h 96200"/>
              <a:gd name="connsiteX4" fmla="*/ 27035 w 92021"/>
              <a:gd name="connsiteY4" fmla="*/ 4362 h 9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1" h="96200">
                <a:moveTo>
                  <a:pt x="27035" y="4362"/>
                </a:moveTo>
                <a:cubicBezTo>
                  <a:pt x="12336" y="-9439"/>
                  <a:pt x="-9911" y="12700"/>
                  <a:pt x="4860" y="26537"/>
                </a:cubicBezTo>
                <a:cubicBezTo>
                  <a:pt x="26460" y="46843"/>
                  <a:pt x="46802" y="68299"/>
                  <a:pt x="65922" y="90977"/>
                </a:cubicBezTo>
                <a:cubicBezTo>
                  <a:pt x="78932" y="106431"/>
                  <a:pt x="101035" y="84148"/>
                  <a:pt x="88097" y="68802"/>
                </a:cubicBezTo>
                <a:cubicBezTo>
                  <a:pt x="69013" y="46124"/>
                  <a:pt x="48671" y="24668"/>
                  <a:pt x="27035" y="43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0" name="任意多边形: 形状 79"/>
          <p:cNvSpPr/>
          <p:nvPr>
            <p:custDataLst>
              <p:tags r:id="rId74"/>
            </p:custDataLst>
          </p:nvPr>
        </p:nvSpPr>
        <p:spPr>
          <a:xfrm>
            <a:off x="7266140" y="3143696"/>
            <a:ext cx="70436" cy="104498"/>
          </a:xfrm>
          <a:custGeom>
            <a:avLst/>
            <a:gdLst>
              <a:gd name="connsiteX0" fmla="*/ 27073 w 93914"/>
              <a:gd name="connsiteY0" fmla="*/ 4324 h 104498"/>
              <a:gd name="connsiteX1" fmla="*/ 4898 w 93914"/>
              <a:gd name="connsiteY1" fmla="*/ 26499 h 104498"/>
              <a:gd name="connsiteX2" fmla="*/ 64271 w 93914"/>
              <a:gd name="connsiteY2" fmla="*/ 97229 h 104498"/>
              <a:gd name="connsiteX3" fmla="*/ 91370 w 93914"/>
              <a:gd name="connsiteY3" fmla="*/ 81380 h 104498"/>
              <a:gd name="connsiteX4" fmla="*/ 27073 w 93914"/>
              <a:gd name="connsiteY4" fmla="*/ 4289 h 10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14" h="104498">
                <a:moveTo>
                  <a:pt x="27073" y="4324"/>
                </a:moveTo>
                <a:cubicBezTo>
                  <a:pt x="12302" y="-9405"/>
                  <a:pt x="-9945" y="12734"/>
                  <a:pt x="4898" y="26499"/>
                </a:cubicBezTo>
                <a:cubicBezTo>
                  <a:pt x="27684" y="47632"/>
                  <a:pt x="47487" y="71101"/>
                  <a:pt x="64271" y="97229"/>
                </a:cubicBezTo>
                <a:cubicBezTo>
                  <a:pt x="75161" y="114157"/>
                  <a:pt x="102296" y="98451"/>
                  <a:pt x="91370" y="81380"/>
                </a:cubicBezTo>
                <a:cubicBezTo>
                  <a:pt x="73184" y="53059"/>
                  <a:pt x="51764" y="27182"/>
                  <a:pt x="27073" y="428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1" name="任意多边形: 形状 80"/>
          <p:cNvSpPr/>
          <p:nvPr>
            <p:custDataLst>
              <p:tags r:id="rId75"/>
            </p:custDataLst>
          </p:nvPr>
        </p:nvSpPr>
        <p:spPr>
          <a:xfrm>
            <a:off x="7310132" y="3017111"/>
            <a:ext cx="48281" cy="71485"/>
          </a:xfrm>
          <a:custGeom>
            <a:avLst/>
            <a:gdLst>
              <a:gd name="connsiteX0" fmla="*/ 26963 w 64374"/>
              <a:gd name="connsiteY0" fmla="*/ 4436 h 71485"/>
              <a:gd name="connsiteX1" fmla="*/ 4788 w 64374"/>
              <a:gd name="connsiteY1" fmla="*/ 26612 h 71485"/>
              <a:gd name="connsiteX2" fmla="*/ 34905 w 64374"/>
              <a:gd name="connsiteY2" fmla="*/ 64025 h 71485"/>
              <a:gd name="connsiteX3" fmla="*/ 62004 w 64374"/>
              <a:gd name="connsiteY3" fmla="*/ 48176 h 71485"/>
              <a:gd name="connsiteX4" fmla="*/ 26963 w 64374"/>
              <a:gd name="connsiteY4" fmla="*/ 4401 h 7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74" h="71485">
                <a:moveTo>
                  <a:pt x="26963" y="4436"/>
                </a:moveTo>
                <a:cubicBezTo>
                  <a:pt x="12371" y="-9508"/>
                  <a:pt x="-9840" y="12631"/>
                  <a:pt x="4788" y="26612"/>
                </a:cubicBezTo>
                <a:cubicBezTo>
                  <a:pt x="16504" y="37825"/>
                  <a:pt x="26496" y="50152"/>
                  <a:pt x="34905" y="64025"/>
                </a:cubicBezTo>
                <a:cubicBezTo>
                  <a:pt x="45364" y="81276"/>
                  <a:pt x="72499" y="65499"/>
                  <a:pt x="62004" y="48176"/>
                </a:cubicBezTo>
                <a:cubicBezTo>
                  <a:pt x="52265" y="32146"/>
                  <a:pt x="40512" y="17375"/>
                  <a:pt x="26963" y="440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2" name="任意多边形: 形状 81"/>
          <p:cNvSpPr/>
          <p:nvPr>
            <p:custDataLst>
              <p:tags r:id="rId76"/>
            </p:custDataLst>
          </p:nvPr>
        </p:nvSpPr>
        <p:spPr>
          <a:xfrm>
            <a:off x="7345688" y="2897720"/>
            <a:ext cx="69701" cy="83541"/>
          </a:xfrm>
          <a:custGeom>
            <a:avLst/>
            <a:gdLst>
              <a:gd name="connsiteX0" fmla="*/ 23617 w 92934"/>
              <a:gd name="connsiteY0" fmla="*/ 2027 h 83541"/>
              <a:gd name="connsiteX1" fmla="*/ 7768 w 92934"/>
              <a:gd name="connsiteY1" fmla="*/ 29126 h 83541"/>
              <a:gd name="connsiteX2" fmla="*/ 66961 w 92934"/>
              <a:gd name="connsiteY2" fmla="*/ 78220 h 83541"/>
              <a:gd name="connsiteX3" fmla="*/ 89136 w 92934"/>
              <a:gd name="connsiteY3" fmla="*/ 56045 h 83541"/>
              <a:gd name="connsiteX4" fmla="*/ 23617 w 92934"/>
              <a:gd name="connsiteY4" fmla="*/ 2063 h 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34" h="83541">
                <a:moveTo>
                  <a:pt x="23617" y="2027"/>
                </a:moveTo>
                <a:cubicBezTo>
                  <a:pt x="5863" y="-7569"/>
                  <a:pt x="-9986" y="19494"/>
                  <a:pt x="7768" y="29126"/>
                </a:cubicBezTo>
                <a:cubicBezTo>
                  <a:pt x="30805" y="41597"/>
                  <a:pt x="50393" y="57914"/>
                  <a:pt x="66961" y="78220"/>
                </a:cubicBezTo>
                <a:cubicBezTo>
                  <a:pt x="79720" y="93854"/>
                  <a:pt x="101823" y="71571"/>
                  <a:pt x="89136" y="56045"/>
                </a:cubicBezTo>
                <a:cubicBezTo>
                  <a:pt x="71058" y="33870"/>
                  <a:pt x="48775" y="15648"/>
                  <a:pt x="23617" y="206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3" name="任意多边形: 形状 82"/>
          <p:cNvSpPr/>
          <p:nvPr>
            <p:custDataLst>
              <p:tags r:id="rId77"/>
            </p:custDataLst>
          </p:nvPr>
        </p:nvSpPr>
        <p:spPr>
          <a:xfrm>
            <a:off x="7568734" y="3290483"/>
            <a:ext cx="41302" cy="71495"/>
          </a:xfrm>
          <a:custGeom>
            <a:avLst/>
            <a:gdLst>
              <a:gd name="connsiteX0" fmla="*/ 26070 w 55069"/>
              <a:gd name="connsiteY0" fmla="*/ 63833 h 71495"/>
              <a:gd name="connsiteX1" fmla="*/ 47526 w 55069"/>
              <a:gd name="connsiteY1" fmla="*/ 69476 h 71495"/>
              <a:gd name="connsiteX2" fmla="*/ 53168 w 55069"/>
              <a:gd name="connsiteY2" fmla="*/ 48020 h 71495"/>
              <a:gd name="connsiteX3" fmla="*/ 29340 w 55069"/>
              <a:gd name="connsiteY3" fmla="*/ 7731 h 71495"/>
              <a:gd name="connsiteX4" fmla="*/ 7884 w 55069"/>
              <a:gd name="connsiteY4" fmla="*/ 2088 h 71495"/>
              <a:gd name="connsiteX5" fmla="*/ 2242 w 55069"/>
              <a:gd name="connsiteY5" fmla="*/ 23544 h 71495"/>
              <a:gd name="connsiteX6" fmla="*/ 26070 w 55069"/>
              <a:gd name="connsiteY6" fmla="*/ 63833 h 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69" h="71495">
                <a:moveTo>
                  <a:pt x="26070" y="63833"/>
                </a:moveTo>
                <a:cubicBezTo>
                  <a:pt x="29736" y="71452"/>
                  <a:pt x="40625" y="73501"/>
                  <a:pt x="47526" y="69476"/>
                </a:cubicBezTo>
                <a:cubicBezTo>
                  <a:pt x="55325" y="64911"/>
                  <a:pt x="56834" y="55675"/>
                  <a:pt x="53168" y="48020"/>
                </a:cubicBezTo>
                <a:cubicBezTo>
                  <a:pt x="46376" y="33895"/>
                  <a:pt x="38433" y="20489"/>
                  <a:pt x="29340" y="7731"/>
                </a:cubicBezTo>
                <a:cubicBezTo>
                  <a:pt x="24416" y="830"/>
                  <a:pt x="15683" y="-2440"/>
                  <a:pt x="7884" y="2088"/>
                </a:cubicBezTo>
                <a:cubicBezTo>
                  <a:pt x="1091" y="6078"/>
                  <a:pt x="-2682" y="16608"/>
                  <a:pt x="2242" y="23544"/>
                </a:cubicBezTo>
                <a:cubicBezTo>
                  <a:pt x="11334" y="36303"/>
                  <a:pt x="19277" y="49709"/>
                  <a:pt x="26070" y="6383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4" name="任意多边形: 形状 83"/>
          <p:cNvSpPr/>
          <p:nvPr>
            <p:custDataLst>
              <p:tags r:id="rId78"/>
            </p:custDataLst>
          </p:nvPr>
        </p:nvSpPr>
        <p:spPr>
          <a:xfrm>
            <a:off x="7236556" y="2371824"/>
            <a:ext cx="27774" cy="60882"/>
          </a:xfrm>
          <a:custGeom>
            <a:avLst/>
            <a:gdLst>
              <a:gd name="connsiteX0" fmla="*/ 6066 w 37032"/>
              <a:gd name="connsiteY0" fmla="*/ 10998 h 60882"/>
              <a:gd name="connsiteX1" fmla="*/ 29 w 37032"/>
              <a:gd name="connsiteY1" fmla="*/ 45212 h 60882"/>
              <a:gd name="connsiteX2" fmla="*/ 15699 w 37032"/>
              <a:gd name="connsiteY2" fmla="*/ 60882 h 60882"/>
              <a:gd name="connsiteX3" fmla="*/ 31368 w 37032"/>
              <a:gd name="connsiteY3" fmla="*/ 45212 h 60882"/>
              <a:gd name="connsiteX4" fmla="*/ 36292 w 37032"/>
              <a:gd name="connsiteY4" fmla="*/ 19336 h 60882"/>
              <a:gd name="connsiteX5" fmla="*/ 6031 w 37032"/>
              <a:gd name="connsiteY5" fmla="*/ 10998 h 6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32" h="60882">
                <a:moveTo>
                  <a:pt x="6066" y="10998"/>
                </a:moveTo>
                <a:cubicBezTo>
                  <a:pt x="2724" y="22139"/>
                  <a:pt x="855" y="33604"/>
                  <a:pt x="29" y="45212"/>
                </a:cubicBezTo>
                <a:cubicBezTo>
                  <a:pt x="-546" y="53658"/>
                  <a:pt x="7648" y="60882"/>
                  <a:pt x="15699" y="60882"/>
                </a:cubicBezTo>
                <a:cubicBezTo>
                  <a:pt x="24684" y="60882"/>
                  <a:pt x="30793" y="53694"/>
                  <a:pt x="31368" y="45212"/>
                </a:cubicBezTo>
                <a:cubicBezTo>
                  <a:pt x="31979" y="36371"/>
                  <a:pt x="33740" y="27853"/>
                  <a:pt x="36292" y="19336"/>
                </a:cubicBezTo>
                <a:cubicBezTo>
                  <a:pt x="42114" y="-36"/>
                  <a:pt x="11853" y="-8338"/>
                  <a:pt x="6031" y="1099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5" name="任意多边形: 形状 84"/>
          <p:cNvSpPr/>
          <p:nvPr>
            <p:custDataLst>
              <p:tags r:id="rId79"/>
            </p:custDataLst>
          </p:nvPr>
        </p:nvSpPr>
        <p:spPr>
          <a:xfrm>
            <a:off x="7334889" y="2268567"/>
            <a:ext cx="75166" cy="123218"/>
          </a:xfrm>
          <a:custGeom>
            <a:avLst/>
            <a:gdLst>
              <a:gd name="connsiteX0" fmla="*/ 29534 w 100221"/>
              <a:gd name="connsiteY0" fmla="*/ 115837 h 123218"/>
              <a:gd name="connsiteX1" fmla="*/ 96059 w 100221"/>
              <a:gd name="connsiteY1" fmla="*/ 27209 h 123218"/>
              <a:gd name="connsiteX2" fmla="*/ 73884 w 100221"/>
              <a:gd name="connsiteY2" fmla="*/ 5034 h 123218"/>
              <a:gd name="connsiteX3" fmla="*/ 2471 w 100221"/>
              <a:gd name="connsiteY3" fmla="*/ 100023 h 123218"/>
              <a:gd name="connsiteX4" fmla="*/ 29570 w 100221"/>
              <a:gd name="connsiteY4" fmla="*/ 115873 h 12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21" h="123218">
                <a:moveTo>
                  <a:pt x="29534" y="115837"/>
                </a:moveTo>
                <a:cubicBezTo>
                  <a:pt x="49085" y="84605"/>
                  <a:pt x="71476" y="54703"/>
                  <a:pt x="96059" y="27209"/>
                </a:cubicBezTo>
                <a:cubicBezTo>
                  <a:pt x="109465" y="12186"/>
                  <a:pt x="87362" y="-10061"/>
                  <a:pt x="73884" y="5034"/>
                </a:cubicBezTo>
                <a:cubicBezTo>
                  <a:pt x="47576" y="34469"/>
                  <a:pt x="23388" y="66563"/>
                  <a:pt x="2471" y="100023"/>
                </a:cubicBezTo>
                <a:cubicBezTo>
                  <a:pt x="-8275" y="117166"/>
                  <a:pt x="18860" y="132944"/>
                  <a:pt x="29570" y="11587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6" name="任意多边形: 形状 85"/>
          <p:cNvSpPr/>
          <p:nvPr>
            <p:custDataLst>
              <p:tags r:id="rId80"/>
            </p:custDataLst>
          </p:nvPr>
        </p:nvSpPr>
        <p:spPr>
          <a:xfrm>
            <a:off x="7399088" y="2340385"/>
            <a:ext cx="58004" cy="71367"/>
          </a:xfrm>
          <a:custGeom>
            <a:avLst/>
            <a:gdLst>
              <a:gd name="connsiteX0" fmla="*/ 53983 w 77339"/>
              <a:gd name="connsiteY0" fmla="*/ 2328 h 71367"/>
              <a:gd name="connsiteX1" fmla="*/ 4602 w 77339"/>
              <a:gd name="connsiteY1" fmla="*/ 44557 h 71367"/>
              <a:gd name="connsiteX2" fmla="*/ 26777 w 77339"/>
              <a:gd name="connsiteY2" fmla="*/ 66732 h 71367"/>
              <a:gd name="connsiteX3" fmla="*/ 69833 w 77339"/>
              <a:gd name="connsiteY3" fmla="*/ 29426 h 71367"/>
              <a:gd name="connsiteX4" fmla="*/ 53983 w 77339"/>
              <a:gd name="connsiteY4" fmla="*/ 2328 h 7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9" h="71367">
                <a:moveTo>
                  <a:pt x="53983" y="2328"/>
                </a:moveTo>
                <a:cubicBezTo>
                  <a:pt x="34971" y="13685"/>
                  <a:pt x="20092" y="28995"/>
                  <a:pt x="4602" y="44557"/>
                </a:cubicBezTo>
                <a:cubicBezTo>
                  <a:pt x="-9666" y="58861"/>
                  <a:pt x="12509" y="81072"/>
                  <a:pt x="26777" y="66732"/>
                </a:cubicBezTo>
                <a:cubicBezTo>
                  <a:pt x="40398" y="53075"/>
                  <a:pt x="53121" y="39382"/>
                  <a:pt x="69833" y="29426"/>
                </a:cubicBezTo>
                <a:cubicBezTo>
                  <a:pt x="87156" y="19076"/>
                  <a:pt x="71378" y="-8059"/>
                  <a:pt x="53983" y="232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7" name="任意多边形: 形状 86"/>
          <p:cNvSpPr/>
          <p:nvPr>
            <p:custDataLst>
              <p:tags r:id="rId81"/>
            </p:custDataLst>
          </p:nvPr>
        </p:nvSpPr>
        <p:spPr>
          <a:xfrm>
            <a:off x="6703628" y="2293863"/>
            <a:ext cx="78916" cy="109201"/>
          </a:xfrm>
          <a:custGeom>
            <a:avLst/>
            <a:gdLst>
              <a:gd name="connsiteX0" fmla="*/ 78595 w 105221"/>
              <a:gd name="connsiteY0" fmla="*/ 104413 h 109201"/>
              <a:gd name="connsiteX1" fmla="*/ 100770 w 105221"/>
              <a:gd name="connsiteY1" fmla="*/ 82238 h 109201"/>
              <a:gd name="connsiteX2" fmla="*/ 26626 w 105221"/>
              <a:gd name="connsiteY2" fmla="*/ 4788 h 109201"/>
              <a:gd name="connsiteX3" fmla="*/ 4451 w 105221"/>
              <a:gd name="connsiteY3" fmla="*/ 26963 h 109201"/>
              <a:gd name="connsiteX4" fmla="*/ 78595 w 105221"/>
              <a:gd name="connsiteY4" fmla="*/ 104413 h 10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21" h="109201">
                <a:moveTo>
                  <a:pt x="78595" y="104413"/>
                </a:moveTo>
                <a:cubicBezTo>
                  <a:pt x="92576" y="119041"/>
                  <a:pt x="114751" y="96830"/>
                  <a:pt x="100770" y="82238"/>
                </a:cubicBezTo>
                <a:cubicBezTo>
                  <a:pt x="76043" y="56433"/>
                  <a:pt x="51353" y="30593"/>
                  <a:pt x="26626" y="4788"/>
                </a:cubicBezTo>
                <a:cubicBezTo>
                  <a:pt x="12645" y="-9840"/>
                  <a:pt x="-9530" y="12371"/>
                  <a:pt x="4451" y="26963"/>
                </a:cubicBezTo>
                <a:cubicBezTo>
                  <a:pt x="29178" y="52768"/>
                  <a:pt x="53869" y="78608"/>
                  <a:pt x="78595" y="10441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8" name="任意多边形: 形状 87"/>
          <p:cNvSpPr/>
          <p:nvPr>
            <p:custDataLst>
              <p:tags r:id="rId82"/>
            </p:custDataLst>
          </p:nvPr>
        </p:nvSpPr>
        <p:spPr>
          <a:xfrm>
            <a:off x="6637977" y="2334527"/>
            <a:ext cx="87475" cy="90815"/>
          </a:xfrm>
          <a:custGeom>
            <a:avLst/>
            <a:gdLst>
              <a:gd name="connsiteX0" fmla="*/ 7346 w 116633"/>
              <a:gd name="connsiteY0" fmla="*/ 29570 h 90815"/>
              <a:gd name="connsiteX1" fmla="*/ 93962 w 116633"/>
              <a:gd name="connsiteY1" fmla="*/ 87901 h 90815"/>
              <a:gd name="connsiteX2" fmla="*/ 109811 w 116633"/>
              <a:gd name="connsiteY2" fmla="*/ 60802 h 90815"/>
              <a:gd name="connsiteX3" fmla="*/ 23196 w 116633"/>
              <a:gd name="connsiteY3" fmla="*/ 2471 h 90815"/>
              <a:gd name="connsiteX4" fmla="*/ 7346 w 116633"/>
              <a:gd name="connsiteY4" fmla="*/ 29570 h 9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33" h="90815">
                <a:moveTo>
                  <a:pt x="7346" y="29570"/>
                </a:moveTo>
                <a:cubicBezTo>
                  <a:pt x="36853" y="48079"/>
                  <a:pt x="65713" y="67523"/>
                  <a:pt x="93962" y="87901"/>
                </a:cubicBezTo>
                <a:cubicBezTo>
                  <a:pt x="110350" y="99725"/>
                  <a:pt x="126020" y="72518"/>
                  <a:pt x="109811" y="60802"/>
                </a:cubicBezTo>
                <a:cubicBezTo>
                  <a:pt x="81562" y="40424"/>
                  <a:pt x="52703" y="20980"/>
                  <a:pt x="23196" y="2471"/>
                </a:cubicBezTo>
                <a:cubicBezTo>
                  <a:pt x="6053" y="-8275"/>
                  <a:pt x="-9725" y="18860"/>
                  <a:pt x="7346" y="2957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9" name="任意多边形: 形状 88"/>
          <p:cNvSpPr/>
          <p:nvPr>
            <p:custDataLst>
              <p:tags r:id="rId83"/>
            </p:custDataLst>
          </p:nvPr>
        </p:nvSpPr>
        <p:spPr>
          <a:xfrm>
            <a:off x="7126685" y="2078880"/>
            <a:ext cx="37424" cy="73965"/>
          </a:xfrm>
          <a:custGeom>
            <a:avLst/>
            <a:gdLst>
              <a:gd name="connsiteX0" fmla="*/ 20050 w 49898"/>
              <a:gd name="connsiteY0" fmla="*/ 7078 h 73965"/>
              <a:gd name="connsiteX1" fmla="*/ 355 w 49898"/>
              <a:gd name="connsiteY1" fmla="*/ 54159 h 73965"/>
              <a:gd name="connsiteX2" fmla="*/ 11317 w 49898"/>
              <a:gd name="connsiteY2" fmla="*/ 73459 h 73965"/>
              <a:gd name="connsiteX3" fmla="*/ 30616 w 49898"/>
              <a:gd name="connsiteY3" fmla="*/ 62497 h 73965"/>
              <a:gd name="connsiteX4" fmla="*/ 47149 w 49898"/>
              <a:gd name="connsiteY4" fmla="*/ 22891 h 73965"/>
              <a:gd name="connsiteX5" fmla="*/ 20050 w 49898"/>
              <a:gd name="connsiteY5" fmla="*/ 7042 h 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98" h="73965">
                <a:moveTo>
                  <a:pt x="20050" y="7078"/>
                </a:moveTo>
                <a:cubicBezTo>
                  <a:pt x="10346" y="21238"/>
                  <a:pt x="3626" y="37303"/>
                  <a:pt x="355" y="54159"/>
                </a:cubicBezTo>
                <a:cubicBezTo>
                  <a:pt x="-1262" y="62461"/>
                  <a:pt x="2691" y="71087"/>
                  <a:pt x="11317" y="73459"/>
                </a:cubicBezTo>
                <a:cubicBezTo>
                  <a:pt x="19008" y="75579"/>
                  <a:pt x="28999" y="70871"/>
                  <a:pt x="30616" y="62497"/>
                </a:cubicBezTo>
                <a:cubicBezTo>
                  <a:pt x="33456" y="47906"/>
                  <a:pt x="38775" y="35147"/>
                  <a:pt x="47149" y="22891"/>
                </a:cubicBezTo>
                <a:cubicBezTo>
                  <a:pt x="58578" y="6179"/>
                  <a:pt x="31407" y="-9527"/>
                  <a:pt x="20050" y="704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0" name="任意多边形: 形状 89"/>
          <p:cNvSpPr/>
          <p:nvPr>
            <p:custDataLst>
              <p:tags r:id="rId84"/>
            </p:custDataLst>
          </p:nvPr>
        </p:nvSpPr>
        <p:spPr>
          <a:xfrm>
            <a:off x="7221619" y="2009899"/>
            <a:ext cx="51835" cy="70935"/>
          </a:xfrm>
          <a:custGeom>
            <a:avLst/>
            <a:gdLst>
              <a:gd name="connsiteX0" fmla="*/ 29361 w 69113"/>
              <a:gd name="connsiteY0" fmla="*/ 63192 h 70935"/>
              <a:gd name="connsiteX1" fmla="*/ 64007 w 69113"/>
              <a:gd name="connsiteY1" fmla="*/ 26245 h 70935"/>
              <a:gd name="connsiteX2" fmla="*/ 41832 w 69113"/>
              <a:gd name="connsiteY2" fmla="*/ 4070 h 70935"/>
              <a:gd name="connsiteX3" fmla="*/ 2298 w 69113"/>
              <a:gd name="connsiteY3" fmla="*/ 47342 h 70935"/>
              <a:gd name="connsiteX4" fmla="*/ 7940 w 69113"/>
              <a:gd name="connsiteY4" fmla="*/ 68798 h 70935"/>
              <a:gd name="connsiteX5" fmla="*/ 29397 w 69113"/>
              <a:gd name="connsiteY5" fmla="*/ 63156 h 7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13" h="70935">
                <a:moveTo>
                  <a:pt x="29361" y="63192"/>
                </a:moveTo>
                <a:cubicBezTo>
                  <a:pt x="39460" y="49606"/>
                  <a:pt x="51284" y="37387"/>
                  <a:pt x="64007" y="26245"/>
                </a:cubicBezTo>
                <a:cubicBezTo>
                  <a:pt x="79245" y="12947"/>
                  <a:pt x="56963" y="-9156"/>
                  <a:pt x="41832" y="4070"/>
                </a:cubicBezTo>
                <a:cubicBezTo>
                  <a:pt x="26989" y="17045"/>
                  <a:pt x="14050" y="31564"/>
                  <a:pt x="2298" y="47342"/>
                </a:cubicBezTo>
                <a:cubicBezTo>
                  <a:pt x="-2770" y="54135"/>
                  <a:pt x="1184" y="64845"/>
                  <a:pt x="7940" y="68798"/>
                </a:cubicBezTo>
                <a:cubicBezTo>
                  <a:pt x="15955" y="73470"/>
                  <a:pt x="24329" y="69984"/>
                  <a:pt x="29397" y="6315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1" name="任意多边形: 形状 90"/>
          <p:cNvSpPr/>
          <p:nvPr>
            <p:custDataLst>
              <p:tags r:id="rId85"/>
            </p:custDataLst>
          </p:nvPr>
        </p:nvSpPr>
        <p:spPr>
          <a:xfrm>
            <a:off x="6952668" y="1985379"/>
            <a:ext cx="48865" cy="81304"/>
          </a:xfrm>
          <a:custGeom>
            <a:avLst/>
            <a:gdLst>
              <a:gd name="connsiteX0" fmla="*/ 26370 w 65153"/>
              <a:gd name="connsiteY0" fmla="*/ 5014 h 81304"/>
              <a:gd name="connsiteX1" fmla="*/ 4195 w 65153"/>
              <a:gd name="connsiteY1" fmla="*/ 27189 h 81304"/>
              <a:gd name="connsiteX2" fmla="*/ 36110 w 65153"/>
              <a:gd name="connsiteY2" fmla="*/ 73444 h 81304"/>
              <a:gd name="connsiteX3" fmla="*/ 63208 w 65153"/>
              <a:gd name="connsiteY3" fmla="*/ 57594 h 81304"/>
              <a:gd name="connsiteX4" fmla="*/ 26406 w 65153"/>
              <a:gd name="connsiteY4" fmla="*/ 4978 h 8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3" h="81304">
                <a:moveTo>
                  <a:pt x="26370" y="5014"/>
                </a:moveTo>
                <a:cubicBezTo>
                  <a:pt x="12856" y="-10045"/>
                  <a:pt x="-9283" y="12202"/>
                  <a:pt x="4195" y="27189"/>
                </a:cubicBezTo>
                <a:cubicBezTo>
                  <a:pt x="16810" y="41242"/>
                  <a:pt x="27340" y="56732"/>
                  <a:pt x="36110" y="73444"/>
                </a:cubicBezTo>
                <a:cubicBezTo>
                  <a:pt x="45490" y="91342"/>
                  <a:pt x="72589" y="75493"/>
                  <a:pt x="63208" y="57594"/>
                </a:cubicBezTo>
                <a:cubicBezTo>
                  <a:pt x="53217" y="38546"/>
                  <a:pt x="40782" y="21008"/>
                  <a:pt x="26406" y="497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2" name="任意多边形: 形状 91"/>
          <p:cNvSpPr/>
          <p:nvPr>
            <p:custDataLst>
              <p:tags r:id="rId86"/>
            </p:custDataLst>
          </p:nvPr>
        </p:nvSpPr>
        <p:spPr>
          <a:xfrm>
            <a:off x="7054487" y="1932447"/>
            <a:ext cx="39961" cy="99768"/>
          </a:xfrm>
          <a:custGeom>
            <a:avLst/>
            <a:gdLst>
              <a:gd name="connsiteX0" fmla="*/ 22403 w 53281"/>
              <a:gd name="connsiteY0" fmla="*/ 11116 h 99768"/>
              <a:gd name="connsiteX1" fmla="*/ 947 w 53281"/>
              <a:gd name="connsiteY1" fmla="*/ 80660 h 99768"/>
              <a:gd name="connsiteX2" fmla="*/ 31209 w 53281"/>
              <a:gd name="connsiteY2" fmla="*/ 88998 h 99768"/>
              <a:gd name="connsiteX3" fmla="*/ 52665 w 53281"/>
              <a:gd name="connsiteY3" fmla="*/ 19455 h 99768"/>
              <a:gd name="connsiteX4" fmla="*/ 22403 w 53281"/>
              <a:gd name="connsiteY4" fmla="*/ 11116 h 9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1" h="99768">
                <a:moveTo>
                  <a:pt x="22403" y="11116"/>
                </a:moveTo>
                <a:cubicBezTo>
                  <a:pt x="16078" y="34549"/>
                  <a:pt x="8926" y="57731"/>
                  <a:pt x="947" y="80660"/>
                </a:cubicBezTo>
                <a:cubicBezTo>
                  <a:pt x="-5702" y="99780"/>
                  <a:pt x="24596" y="107975"/>
                  <a:pt x="31209" y="88998"/>
                </a:cubicBezTo>
                <a:cubicBezTo>
                  <a:pt x="39151" y="66069"/>
                  <a:pt x="46304" y="42887"/>
                  <a:pt x="52665" y="19455"/>
                </a:cubicBezTo>
                <a:cubicBezTo>
                  <a:pt x="57948" y="-61"/>
                  <a:pt x="27687" y="-8399"/>
                  <a:pt x="22403" y="1111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3" name="任意多边形: 形状 92"/>
          <p:cNvSpPr/>
          <p:nvPr>
            <p:custDataLst>
              <p:tags r:id="rId87"/>
            </p:custDataLst>
          </p:nvPr>
        </p:nvSpPr>
        <p:spPr>
          <a:xfrm>
            <a:off x="6784920" y="1962340"/>
            <a:ext cx="56222" cy="56655"/>
          </a:xfrm>
          <a:custGeom>
            <a:avLst/>
            <a:gdLst>
              <a:gd name="connsiteX0" fmla="*/ 67818 w 74963"/>
              <a:gd name="connsiteY0" fmla="*/ 26867 h 56655"/>
              <a:gd name="connsiteX1" fmla="*/ 23468 w 74963"/>
              <a:gd name="connsiteY1" fmla="*/ 1853 h 56655"/>
              <a:gd name="connsiteX2" fmla="*/ 2012 w 74963"/>
              <a:gd name="connsiteY2" fmla="*/ 7495 h 56655"/>
              <a:gd name="connsiteX3" fmla="*/ 7655 w 74963"/>
              <a:gd name="connsiteY3" fmla="*/ 28951 h 56655"/>
              <a:gd name="connsiteX4" fmla="*/ 52004 w 74963"/>
              <a:gd name="connsiteY4" fmla="*/ 53966 h 56655"/>
              <a:gd name="connsiteX5" fmla="*/ 67854 w 74963"/>
              <a:gd name="connsiteY5" fmla="*/ 26867 h 5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63" h="56655">
                <a:moveTo>
                  <a:pt x="67818" y="26867"/>
                </a:moveTo>
                <a:cubicBezTo>
                  <a:pt x="53694" y="17379"/>
                  <a:pt x="38922" y="9041"/>
                  <a:pt x="23468" y="1853"/>
                </a:cubicBezTo>
                <a:cubicBezTo>
                  <a:pt x="15777" y="-1705"/>
                  <a:pt x="6576" y="-304"/>
                  <a:pt x="2012" y="7495"/>
                </a:cubicBezTo>
                <a:cubicBezTo>
                  <a:pt x="-1942" y="14288"/>
                  <a:pt x="-73" y="25357"/>
                  <a:pt x="7655" y="28951"/>
                </a:cubicBezTo>
                <a:cubicBezTo>
                  <a:pt x="23109" y="36139"/>
                  <a:pt x="37880" y="44478"/>
                  <a:pt x="52004" y="53966"/>
                </a:cubicBezTo>
                <a:cubicBezTo>
                  <a:pt x="68824" y="65251"/>
                  <a:pt x="84530" y="38080"/>
                  <a:pt x="67854" y="2686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4" name="任意多边形: 形状 93"/>
          <p:cNvSpPr/>
          <p:nvPr>
            <p:custDataLst>
              <p:tags r:id="rId88"/>
            </p:custDataLst>
          </p:nvPr>
        </p:nvSpPr>
        <p:spPr>
          <a:xfrm>
            <a:off x="7272996" y="2461494"/>
            <a:ext cx="38285" cy="66201"/>
          </a:xfrm>
          <a:custGeom>
            <a:avLst/>
            <a:gdLst>
              <a:gd name="connsiteX0" fmla="*/ 15738 w 51046"/>
              <a:gd name="connsiteY0" fmla="*/ 66202 h 66201"/>
              <a:gd name="connsiteX1" fmla="*/ 31408 w 51046"/>
              <a:gd name="connsiteY1" fmla="*/ 50532 h 66201"/>
              <a:gd name="connsiteX2" fmla="*/ 43304 w 51046"/>
              <a:gd name="connsiteY2" fmla="*/ 29399 h 66201"/>
              <a:gd name="connsiteX3" fmla="*/ 48947 w 51046"/>
              <a:gd name="connsiteY3" fmla="*/ 7943 h 66201"/>
              <a:gd name="connsiteX4" fmla="*/ 27491 w 51046"/>
              <a:gd name="connsiteY4" fmla="*/ 2301 h 66201"/>
              <a:gd name="connsiteX5" fmla="*/ 68 w 51046"/>
              <a:gd name="connsiteY5" fmla="*/ 50496 h 66201"/>
              <a:gd name="connsiteX6" fmla="*/ 15738 w 51046"/>
              <a:gd name="connsiteY6" fmla="*/ 66166 h 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46" h="66201">
                <a:moveTo>
                  <a:pt x="15738" y="66202"/>
                </a:moveTo>
                <a:cubicBezTo>
                  <a:pt x="25011" y="66202"/>
                  <a:pt x="30474" y="58978"/>
                  <a:pt x="31408" y="50532"/>
                </a:cubicBezTo>
                <a:cubicBezTo>
                  <a:pt x="32271" y="42985"/>
                  <a:pt x="36979" y="34215"/>
                  <a:pt x="43304" y="29399"/>
                </a:cubicBezTo>
                <a:cubicBezTo>
                  <a:pt x="50025" y="24260"/>
                  <a:pt x="53583" y="15886"/>
                  <a:pt x="48947" y="7943"/>
                </a:cubicBezTo>
                <a:cubicBezTo>
                  <a:pt x="45065" y="1330"/>
                  <a:pt x="34283" y="-2839"/>
                  <a:pt x="27491" y="2301"/>
                </a:cubicBezTo>
                <a:cubicBezTo>
                  <a:pt x="11461" y="14520"/>
                  <a:pt x="2333" y="30442"/>
                  <a:pt x="68" y="50496"/>
                </a:cubicBezTo>
                <a:cubicBezTo>
                  <a:pt x="-866" y="58942"/>
                  <a:pt x="7939" y="66166"/>
                  <a:pt x="15738" y="6616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5" name="任意多边形: 形状 94"/>
          <p:cNvSpPr/>
          <p:nvPr>
            <p:custDataLst>
              <p:tags r:id="rId89"/>
            </p:custDataLst>
          </p:nvPr>
        </p:nvSpPr>
        <p:spPr>
          <a:xfrm>
            <a:off x="6832913" y="2496410"/>
            <a:ext cx="43073" cy="53694"/>
          </a:xfrm>
          <a:custGeom>
            <a:avLst/>
            <a:gdLst>
              <a:gd name="connsiteX0" fmla="*/ 26721 w 57431"/>
              <a:gd name="connsiteY0" fmla="*/ 4439 h 53694"/>
              <a:gd name="connsiteX1" fmla="*/ 4546 w 57431"/>
              <a:gd name="connsiteY1" fmla="*/ 4439 h 53694"/>
              <a:gd name="connsiteX2" fmla="*/ 4546 w 57431"/>
              <a:gd name="connsiteY2" fmla="*/ 26614 h 53694"/>
              <a:gd name="connsiteX3" fmla="*/ 30711 w 57431"/>
              <a:gd name="connsiteY3" fmla="*/ 49256 h 53694"/>
              <a:gd name="connsiteX4" fmla="*/ 52886 w 57431"/>
              <a:gd name="connsiteY4" fmla="*/ 49256 h 53694"/>
              <a:gd name="connsiteX5" fmla="*/ 52886 w 57431"/>
              <a:gd name="connsiteY5" fmla="*/ 27081 h 53694"/>
              <a:gd name="connsiteX6" fmla="*/ 26721 w 57431"/>
              <a:gd name="connsiteY6" fmla="*/ 4439 h 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1" h="53694">
                <a:moveTo>
                  <a:pt x="26721" y="4439"/>
                </a:moveTo>
                <a:cubicBezTo>
                  <a:pt x="20324" y="-1096"/>
                  <a:pt x="10836" y="-1851"/>
                  <a:pt x="4546" y="4439"/>
                </a:cubicBezTo>
                <a:cubicBezTo>
                  <a:pt x="-1132" y="10117"/>
                  <a:pt x="-1887" y="21043"/>
                  <a:pt x="4546" y="26614"/>
                </a:cubicBezTo>
                <a:cubicBezTo>
                  <a:pt x="13280" y="34161"/>
                  <a:pt x="21977" y="41708"/>
                  <a:pt x="30711" y="49256"/>
                </a:cubicBezTo>
                <a:cubicBezTo>
                  <a:pt x="37108" y="54791"/>
                  <a:pt x="46596" y="55545"/>
                  <a:pt x="52886" y="49256"/>
                </a:cubicBezTo>
                <a:cubicBezTo>
                  <a:pt x="58564" y="43577"/>
                  <a:pt x="59319" y="32652"/>
                  <a:pt x="52886" y="27081"/>
                </a:cubicBezTo>
                <a:cubicBezTo>
                  <a:pt x="44152" y="19533"/>
                  <a:pt x="35455" y="11986"/>
                  <a:pt x="26721" y="4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6" name="任意多边形: 形状 95"/>
          <p:cNvSpPr/>
          <p:nvPr>
            <p:custDataLst>
              <p:tags r:id="rId90"/>
            </p:custDataLst>
          </p:nvPr>
        </p:nvSpPr>
        <p:spPr>
          <a:xfrm>
            <a:off x="6479351" y="3618413"/>
            <a:ext cx="64895" cy="108493"/>
          </a:xfrm>
          <a:custGeom>
            <a:avLst/>
            <a:gdLst>
              <a:gd name="connsiteX0" fmla="*/ 60351 w 86527"/>
              <a:gd name="connsiteY0" fmla="*/ 5129 h 108493"/>
              <a:gd name="connsiteX1" fmla="*/ 2344 w 86527"/>
              <a:gd name="connsiteY1" fmla="*/ 85168 h 108493"/>
              <a:gd name="connsiteX2" fmla="*/ 29443 w 86527"/>
              <a:gd name="connsiteY2" fmla="*/ 101017 h 108493"/>
              <a:gd name="connsiteX3" fmla="*/ 82526 w 86527"/>
              <a:gd name="connsiteY3" fmla="*/ 27340 h 108493"/>
              <a:gd name="connsiteX4" fmla="*/ 60351 w 86527"/>
              <a:gd name="connsiteY4" fmla="*/ 5165 h 10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7" h="108493">
                <a:moveTo>
                  <a:pt x="60351" y="5129"/>
                </a:moveTo>
                <a:cubicBezTo>
                  <a:pt x="38823" y="30215"/>
                  <a:pt x="19416" y="56847"/>
                  <a:pt x="2344" y="85168"/>
                </a:cubicBezTo>
                <a:cubicBezTo>
                  <a:pt x="-8078" y="102491"/>
                  <a:pt x="19020" y="118304"/>
                  <a:pt x="29443" y="101017"/>
                </a:cubicBezTo>
                <a:cubicBezTo>
                  <a:pt x="45113" y="74961"/>
                  <a:pt x="62723" y="50414"/>
                  <a:pt x="82526" y="27340"/>
                </a:cubicBezTo>
                <a:cubicBezTo>
                  <a:pt x="95609" y="12102"/>
                  <a:pt x="73541" y="-10181"/>
                  <a:pt x="60351" y="51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7" name="任意多边形: 形状 96"/>
          <p:cNvSpPr/>
          <p:nvPr>
            <p:custDataLst>
              <p:tags r:id="rId91"/>
            </p:custDataLst>
          </p:nvPr>
        </p:nvSpPr>
        <p:spPr>
          <a:xfrm>
            <a:off x="6383876" y="3706333"/>
            <a:ext cx="47372" cy="95667"/>
          </a:xfrm>
          <a:custGeom>
            <a:avLst/>
            <a:gdLst>
              <a:gd name="connsiteX0" fmla="*/ 34223 w 63163"/>
              <a:gd name="connsiteY0" fmla="*/ 7922 h 95667"/>
              <a:gd name="connsiteX1" fmla="*/ 1841 w 63163"/>
              <a:gd name="connsiteY1" fmla="*/ 71896 h 95667"/>
              <a:gd name="connsiteX2" fmla="*/ 28940 w 63163"/>
              <a:gd name="connsiteY2" fmla="*/ 87745 h 95667"/>
              <a:gd name="connsiteX3" fmla="*/ 61322 w 63163"/>
              <a:gd name="connsiteY3" fmla="*/ 23772 h 95667"/>
              <a:gd name="connsiteX4" fmla="*/ 34223 w 63163"/>
              <a:gd name="connsiteY4" fmla="*/ 7922 h 9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3" h="95667">
                <a:moveTo>
                  <a:pt x="34223" y="7922"/>
                </a:moveTo>
                <a:cubicBezTo>
                  <a:pt x="23441" y="29235"/>
                  <a:pt x="12659" y="50583"/>
                  <a:pt x="1841" y="71896"/>
                </a:cubicBezTo>
                <a:cubicBezTo>
                  <a:pt x="-7251" y="89866"/>
                  <a:pt x="19811" y="105751"/>
                  <a:pt x="28940" y="87745"/>
                </a:cubicBezTo>
                <a:cubicBezTo>
                  <a:pt x="39722" y="66433"/>
                  <a:pt x="50504" y="45084"/>
                  <a:pt x="61322" y="23772"/>
                </a:cubicBezTo>
                <a:cubicBezTo>
                  <a:pt x="70415" y="5802"/>
                  <a:pt x="43352" y="-10084"/>
                  <a:pt x="34223" y="792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8" name="任意多边形: 形状 97"/>
          <p:cNvSpPr/>
          <p:nvPr>
            <p:custDataLst>
              <p:tags r:id="rId92"/>
            </p:custDataLst>
          </p:nvPr>
        </p:nvSpPr>
        <p:spPr>
          <a:xfrm>
            <a:off x="6156711" y="3887648"/>
            <a:ext cx="68744" cy="134850"/>
          </a:xfrm>
          <a:custGeom>
            <a:avLst/>
            <a:gdLst>
              <a:gd name="connsiteX0" fmla="*/ 30902 w 91658"/>
              <a:gd name="connsiteY0" fmla="*/ 123759 h 134850"/>
              <a:gd name="connsiteX1" fmla="*/ 87076 w 91658"/>
              <a:gd name="connsiteY1" fmla="*/ 26829 h 134850"/>
              <a:gd name="connsiteX2" fmla="*/ 64901 w 91658"/>
              <a:gd name="connsiteY2" fmla="*/ 4654 h 134850"/>
              <a:gd name="connsiteX3" fmla="*/ 640 w 91658"/>
              <a:gd name="connsiteY3" fmla="*/ 115421 h 134850"/>
              <a:gd name="connsiteX4" fmla="*/ 30902 w 91658"/>
              <a:gd name="connsiteY4" fmla="*/ 123759 h 1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8" h="134850">
                <a:moveTo>
                  <a:pt x="30902" y="123759"/>
                </a:moveTo>
                <a:cubicBezTo>
                  <a:pt x="41145" y="86597"/>
                  <a:pt x="59941" y="54180"/>
                  <a:pt x="87076" y="26829"/>
                </a:cubicBezTo>
                <a:cubicBezTo>
                  <a:pt x="101308" y="12489"/>
                  <a:pt x="79133" y="-9722"/>
                  <a:pt x="64901" y="4654"/>
                </a:cubicBezTo>
                <a:cubicBezTo>
                  <a:pt x="34065" y="35706"/>
                  <a:pt x="12285" y="73228"/>
                  <a:pt x="640" y="115421"/>
                </a:cubicBezTo>
                <a:cubicBezTo>
                  <a:pt x="-4751" y="134901"/>
                  <a:pt x="25511" y="143239"/>
                  <a:pt x="30902" y="12375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9" name="任意多边形: 形状 98"/>
          <p:cNvSpPr/>
          <p:nvPr>
            <p:custDataLst>
              <p:tags r:id="rId93"/>
            </p:custDataLst>
          </p:nvPr>
        </p:nvSpPr>
        <p:spPr>
          <a:xfrm>
            <a:off x="6212378" y="4076343"/>
            <a:ext cx="39120" cy="70889"/>
          </a:xfrm>
          <a:custGeom>
            <a:avLst/>
            <a:gdLst>
              <a:gd name="connsiteX0" fmla="*/ 23061 w 52160"/>
              <a:gd name="connsiteY0" fmla="*/ 7807 h 70889"/>
              <a:gd name="connsiteX1" fmla="*/ 2000 w 52160"/>
              <a:gd name="connsiteY1" fmla="*/ 47233 h 70889"/>
              <a:gd name="connsiteX2" fmla="*/ 29099 w 52160"/>
              <a:gd name="connsiteY2" fmla="*/ 63083 h 70889"/>
              <a:gd name="connsiteX3" fmla="*/ 50160 w 52160"/>
              <a:gd name="connsiteY3" fmla="*/ 23656 h 70889"/>
              <a:gd name="connsiteX4" fmla="*/ 23061 w 52160"/>
              <a:gd name="connsiteY4" fmla="*/ 7807 h 7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60" h="70889">
                <a:moveTo>
                  <a:pt x="23061" y="7807"/>
                </a:moveTo>
                <a:cubicBezTo>
                  <a:pt x="16053" y="20961"/>
                  <a:pt x="9009" y="34079"/>
                  <a:pt x="2000" y="47233"/>
                </a:cubicBezTo>
                <a:cubicBezTo>
                  <a:pt x="-7524" y="65023"/>
                  <a:pt x="19539" y="80909"/>
                  <a:pt x="29099" y="63083"/>
                </a:cubicBezTo>
                <a:cubicBezTo>
                  <a:pt x="36107" y="49929"/>
                  <a:pt x="43152" y="36810"/>
                  <a:pt x="50160" y="23656"/>
                </a:cubicBezTo>
                <a:cubicBezTo>
                  <a:pt x="59684" y="5866"/>
                  <a:pt x="32621" y="-10019"/>
                  <a:pt x="23061" y="780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0" name="任意多边形: 形状 99"/>
          <p:cNvSpPr/>
          <p:nvPr>
            <p:custDataLst>
              <p:tags r:id="rId94"/>
            </p:custDataLst>
          </p:nvPr>
        </p:nvSpPr>
        <p:spPr>
          <a:xfrm>
            <a:off x="6144920" y="4396457"/>
            <a:ext cx="49151" cy="103373"/>
          </a:xfrm>
          <a:custGeom>
            <a:avLst/>
            <a:gdLst>
              <a:gd name="connsiteX0" fmla="*/ 36022 w 65534"/>
              <a:gd name="connsiteY0" fmla="*/ 7451 h 103373"/>
              <a:gd name="connsiteX1" fmla="*/ 837 w 65534"/>
              <a:gd name="connsiteY1" fmla="*/ 84147 h 103373"/>
              <a:gd name="connsiteX2" fmla="*/ 31098 w 65534"/>
              <a:gd name="connsiteY2" fmla="*/ 92485 h 103373"/>
              <a:gd name="connsiteX3" fmla="*/ 63121 w 65534"/>
              <a:gd name="connsiteY3" fmla="*/ 23264 h 103373"/>
              <a:gd name="connsiteX4" fmla="*/ 36022 w 65534"/>
              <a:gd name="connsiteY4" fmla="*/ 7415 h 10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4" h="103373">
                <a:moveTo>
                  <a:pt x="36022" y="7451"/>
                </a:moveTo>
                <a:cubicBezTo>
                  <a:pt x="21215" y="31567"/>
                  <a:pt x="9534" y="57228"/>
                  <a:pt x="837" y="84147"/>
                </a:cubicBezTo>
                <a:cubicBezTo>
                  <a:pt x="-5381" y="103411"/>
                  <a:pt x="24881" y="111641"/>
                  <a:pt x="31098" y="92485"/>
                </a:cubicBezTo>
                <a:cubicBezTo>
                  <a:pt x="39005" y="68046"/>
                  <a:pt x="49679" y="45152"/>
                  <a:pt x="63121" y="23264"/>
                </a:cubicBezTo>
                <a:cubicBezTo>
                  <a:pt x="73723" y="6013"/>
                  <a:pt x="46589" y="-9764"/>
                  <a:pt x="36022" y="741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1" name="任意多边形: 形状 100"/>
          <p:cNvSpPr/>
          <p:nvPr>
            <p:custDataLst>
              <p:tags r:id="rId95"/>
            </p:custDataLst>
          </p:nvPr>
        </p:nvSpPr>
        <p:spPr>
          <a:xfrm>
            <a:off x="7471811" y="3808455"/>
            <a:ext cx="39566" cy="129378"/>
          </a:xfrm>
          <a:custGeom>
            <a:avLst/>
            <a:gdLst>
              <a:gd name="connsiteX0" fmla="*/ 938 w 52754"/>
              <a:gd name="connsiteY0" fmla="*/ 19119 h 129378"/>
              <a:gd name="connsiteX1" fmla="*/ 21316 w 52754"/>
              <a:gd name="connsiteY1" fmla="*/ 114324 h 129378"/>
              <a:gd name="connsiteX2" fmla="*/ 52691 w 52754"/>
              <a:gd name="connsiteY2" fmla="*/ 114324 h 129378"/>
              <a:gd name="connsiteX3" fmla="*/ 31199 w 52754"/>
              <a:gd name="connsiteY3" fmla="*/ 10781 h 129378"/>
              <a:gd name="connsiteX4" fmla="*/ 938 w 52754"/>
              <a:gd name="connsiteY4" fmla="*/ 19119 h 12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4" h="129378">
                <a:moveTo>
                  <a:pt x="938" y="19119"/>
                </a:moveTo>
                <a:cubicBezTo>
                  <a:pt x="11648" y="50063"/>
                  <a:pt x="18620" y="81654"/>
                  <a:pt x="21316" y="114324"/>
                </a:cubicBezTo>
                <a:cubicBezTo>
                  <a:pt x="22969" y="134306"/>
                  <a:pt x="54345" y="134486"/>
                  <a:pt x="52691" y="114324"/>
                </a:cubicBezTo>
                <a:cubicBezTo>
                  <a:pt x="49780" y="78851"/>
                  <a:pt x="42844" y="44420"/>
                  <a:pt x="31199" y="10781"/>
                </a:cubicBezTo>
                <a:cubicBezTo>
                  <a:pt x="24622" y="-8196"/>
                  <a:pt x="-5675" y="-37"/>
                  <a:pt x="938" y="1911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2" name="任意多边形: 形状 101"/>
          <p:cNvSpPr/>
          <p:nvPr>
            <p:custDataLst>
              <p:tags r:id="rId96"/>
            </p:custDataLst>
          </p:nvPr>
        </p:nvSpPr>
        <p:spPr>
          <a:xfrm>
            <a:off x="7448498" y="3612007"/>
            <a:ext cx="54247" cy="125097"/>
          </a:xfrm>
          <a:custGeom>
            <a:avLst/>
            <a:gdLst>
              <a:gd name="connsiteX0" fmla="*/ 71987 w 72329"/>
              <a:gd name="connsiteY0" fmla="*/ 105447 h 125097"/>
              <a:gd name="connsiteX1" fmla="*/ 29937 w 72329"/>
              <a:gd name="connsiteY1" fmla="*/ 6935 h 125097"/>
              <a:gd name="connsiteX2" fmla="*/ 2838 w 72329"/>
              <a:gd name="connsiteY2" fmla="*/ 22785 h 125097"/>
              <a:gd name="connsiteX3" fmla="*/ 41725 w 72329"/>
              <a:gd name="connsiteY3" fmla="*/ 113785 h 125097"/>
              <a:gd name="connsiteX4" fmla="*/ 71987 w 72329"/>
              <a:gd name="connsiteY4" fmla="*/ 105447 h 12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29" h="125097">
                <a:moveTo>
                  <a:pt x="71987" y="105447"/>
                </a:moveTo>
                <a:cubicBezTo>
                  <a:pt x="65014" y="69866"/>
                  <a:pt x="50818" y="36586"/>
                  <a:pt x="29937" y="6935"/>
                </a:cubicBezTo>
                <a:cubicBezTo>
                  <a:pt x="18400" y="-9453"/>
                  <a:pt x="-8806" y="6217"/>
                  <a:pt x="2838" y="22785"/>
                </a:cubicBezTo>
                <a:cubicBezTo>
                  <a:pt x="22390" y="50531"/>
                  <a:pt x="35184" y="80468"/>
                  <a:pt x="41725" y="113785"/>
                </a:cubicBezTo>
                <a:cubicBezTo>
                  <a:pt x="45607" y="133588"/>
                  <a:pt x="75868" y="125214"/>
                  <a:pt x="71987" y="1054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3" name="任意多边形: 形状 102"/>
          <p:cNvSpPr/>
          <p:nvPr>
            <p:custDataLst>
              <p:tags r:id="rId97"/>
            </p:custDataLst>
          </p:nvPr>
        </p:nvSpPr>
        <p:spPr>
          <a:xfrm>
            <a:off x="7829756" y="3809255"/>
            <a:ext cx="56033" cy="107690"/>
          </a:xfrm>
          <a:custGeom>
            <a:avLst/>
            <a:gdLst>
              <a:gd name="connsiteX0" fmla="*/ 73811 w 74711"/>
              <a:gd name="connsiteY0" fmla="*/ 88546 h 107690"/>
              <a:gd name="connsiteX1" fmla="*/ 26191 w 74711"/>
              <a:gd name="connsiteY1" fmla="*/ 5165 h 107690"/>
              <a:gd name="connsiteX2" fmla="*/ 4015 w 74711"/>
              <a:gd name="connsiteY2" fmla="*/ 27340 h 107690"/>
              <a:gd name="connsiteX3" fmla="*/ 43549 w 74711"/>
              <a:gd name="connsiteY3" fmla="*/ 96884 h 107690"/>
              <a:gd name="connsiteX4" fmla="*/ 73811 w 74711"/>
              <a:gd name="connsiteY4" fmla="*/ 88546 h 10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11" h="107690">
                <a:moveTo>
                  <a:pt x="73811" y="88546"/>
                </a:moveTo>
                <a:cubicBezTo>
                  <a:pt x="63352" y="57602"/>
                  <a:pt x="47467" y="29928"/>
                  <a:pt x="26191" y="5165"/>
                </a:cubicBezTo>
                <a:cubicBezTo>
                  <a:pt x="13000" y="-10181"/>
                  <a:pt x="-9103" y="12102"/>
                  <a:pt x="4015" y="27340"/>
                </a:cubicBezTo>
                <a:cubicBezTo>
                  <a:pt x="21662" y="47862"/>
                  <a:pt x="34888" y="71259"/>
                  <a:pt x="43549" y="96884"/>
                </a:cubicBezTo>
                <a:cubicBezTo>
                  <a:pt x="49983" y="115896"/>
                  <a:pt x="80280" y="107738"/>
                  <a:pt x="73811" y="8854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" name="任意多边形: 形状 103"/>
          <p:cNvSpPr/>
          <p:nvPr>
            <p:custDataLst>
              <p:tags r:id="rId98"/>
            </p:custDataLst>
          </p:nvPr>
        </p:nvSpPr>
        <p:spPr>
          <a:xfrm>
            <a:off x="6502853" y="3036224"/>
            <a:ext cx="81326" cy="130257"/>
          </a:xfrm>
          <a:custGeom>
            <a:avLst/>
            <a:gdLst>
              <a:gd name="connsiteX0" fmla="*/ 82172 w 108434"/>
              <a:gd name="connsiteY0" fmla="*/ 5090 h 130257"/>
              <a:gd name="connsiteX1" fmla="*/ 2780 w 108434"/>
              <a:gd name="connsiteY1" fmla="*/ 107411 h 130257"/>
              <a:gd name="connsiteX2" fmla="*/ 29879 w 108434"/>
              <a:gd name="connsiteY2" fmla="*/ 123261 h 130257"/>
              <a:gd name="connsiteX3" fmla="*/ 104382 w 108434"/>
              <a:gd name="connsiteY3" fmla="*/ 27301 h 130257"/>
              <a:gd name="connsiteX4" fmla="*/ 82207 w 108434"/>
              <a:gd name="connsiteY4" fmla="*/ 5126 h 1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34" h="130257">
                <a:moveTo>
                  <a:pt x="82172" y="5090"/>
                </a:moveTo>
                <a:cubicBezTo>
                  <a:pt x="53815" y="37724"/>
                  <a:pt x="27327" y="71831"/>
                  <a:pt x="2780" y="107411"/>
                </a:cubicBezTo>
                <a:cubicBezTo>
                  <a:pt x="-8721" y="124052"/>
                  <a:pt x="18450" y="139757"/>
                  <a:pt x="29879" y="123261"/>
                </a:cubicBezTo>
                <a:cubicBezTo>
                  <a:pt x="52952" y="89873"/>
                  <a:pt x="77751" y="57922"/>
                  <a:pt x="104382" y="27301"/>
                </a:cubicBezTo>
                <a:cubicBezTo>
                  <a:pt x="117572" y="12135"/>
                  <a:pt x="95469" y="-10148"/>
                  <a:pt x="82207" y="512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" name="任意多边形: 形状 104"/>
          <p:cNvSpPr/>
          <p:nvPr>
            <p:custDataLst>
              <p:tags r:id="rId99"/>
            </p:custDataLst>
          </p:nvPr>
        </p:nvSpPr>
        <p:spPr>
          <a:xfrm>
            <a:off x="6621058" y="3037730"/>
            <a:ext cx="48038" cy="58174"/>
          </a:xfrm>
          <a:custGeom>
            <a:avLst/>
            <a:gdLst>
              <a:gd name="connsiteX0" fmla="*/ 40508 w 64050"/>
              <a:gd name="connsiteY0" fmla="*/ 2183 h 58174"/>
              <a:gd name="connsiteX1" fmla="*/ 4640 w 64050"/>
              <a:gd name="connsiteY1" fmla="*/ 31402 h 58174"/>
              <a:gd name="connsiteX2" fmla="*/ 26815 w 64050"/>
              <a:gd name="connsiteY2" fmla="*/ 53577 h 58174"/>
              <a:gd name="connsiteX3" fmla="*/ 56321 w 64050"/>
              <a:gd name="connsiteY3" fmla="*/ 29282 h 58174"/>
              <a:gd name="connsiteX4" fmla="*/ 61964 w 64050"/>
              <a:gd name="connsiteY4" fmla="*/ 7825 h 58174"/>
              <a:gd name="connsiteX5" fmla="*/ 40508 w 64050"/>
              <a:gd name="connsiteY5" fmla="*/ 2183 h 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50" h="58174">
                <a:moveTo>
                  <a:pt x="40508" y="2183"/>
                </a:moveTo>
                <a:cubicBezTo>
                  <a:pt x="27677" y="10772"/>
                  <a:pt x="15601" y="20512"/>
                  <a:pt x="4640" y="31402"/>
                </a:cubicBezTo>
                <a:cubicBezTo>
                  <a:pt x="-9700" y="45634"/>
                  <a:pt x="12475" y="67845"/>
                  <a:pt x="26815" y="53577"/>
                </a:cubicBezTo>
                <a:cubicBezTo>
                  <a:pt x="35907" y="44520"/>
                  <a:pt x="45647" y="36398"/>
                  <a:pt x="56321" y="29282"/>
                </a:cubicBezTo>
                <a:cubicBezTo>
                  <a:pt x="63366" y="24573"/>
                  <a:pt x="66421" y="15445"/>
                  <a:pt x="61964" y="7825"/>
                </a:cubicBezTo>
                <a:cubicBezTo>
                  <a:pt x="57867" y="853"/>
                  <a:pt x="47588" y="-2525"/>
                  <a:pt x="40508" y="21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6" name="任意多边形: 形状 105"/>
          <p:cNvSpPr/>
          <p:nvPr>
            <p:custDataLst>
              <p:tags r:id="rId100"/>
            </p:custDataLst>
          </p:nvPr>
        </p:nvSpPr>
        <p:spPr>
          <a:xfrm>
            <a:off x="6545918" y="2902701"/>
            <a:ext cx="55260" cy="50038"/>
          </a:xfrm>
          <a:custGeom>
            <a:avLst/>
            <a:gdLst>
              <a:gd name="connsiteX0" fmla="*/ 23458 w 73680"/>
              <a:gd name="connsiteY0" fmla="*/ 47865 h 50038"/>
              <a:gd name="connsiteX1" fmla="*/ 62704 w 73680"/>
              <a:gd name="connsiteY1" fmla="*/ 31009 h 50038"/>
              <a:gd name="connsiteX2" fmla="*/ 54366 w 73680"/>
              <a:gd name="connsiteY2" fmla="*/ 748 h 50038"/>
              <a:gd name="connsiteX3" fmla="*/ 7644 w 73680"/>
              <a:gd name="connsiteY3" fmla="*/ 20767 h 50038"/>
              <a:gd name="connsiteX4" fmla="*/ 23494 w 73680"/>
              <a:gd name="connsiteY4" fmla="*/ 47865 h 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80" h="50038">
                <a:moveTo>
                  <a:pt x="23458" y="47865"/>
                </a:moveTo>
                <a:cubicBezTo>
                  <a:pt x="36001" y="40749"/>
                  <a:pt x="48903" y="35178"/>
                  <a:pt x="62704" y="31009"/>
                </a:cubicBezTo>
                <a:cubicBezTo>
                  <a:pt x="81968" y="25187"/>
                  <a:pt x="73774" y="-5110"/>
                  <a:pt x="54366" y="748"/>
                </a:cubicBezTo>
                <a:cubicBezTo>
                  <a:pt x="38085" y="5672"/>
                  <a:pt x="22415" y="12357"/>
                  <a:pt x="7644" y="20767"/>
                </a:cubicBezTo>
                <a:cubicBezTo>
                  <a:pt x="-9895" y="30722"/>
                  <a:pt x="5883" y="57857"/>
                  <a:pt x="23494" y="478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7" name="任意多边形: 形状 106"/>
          <p:cNvSpPr/>
          <p:nvPr>
            <p:custDataLst>
              <p:tags r:id="rId101"/>
            </p:custDataLst>
          </p:nvPr>
        </p:nvSpPr>
        <p:spPr>
          <a:xfrm>
            <a:off x="6724035" y="3160300"/>
            <a:ext cx="54570" cy="86524"/>
          </a:xfrm>
          <a:custGeom>
            <a:avLst/>
            <a:gdLst>
              <a:gd name="connsiteX0" fmla="*/ 45743 w 72760"/>
              <a:gd name="connsiteY0" fmla="*/ 4396 h 86524"/>
              <a:gd name="connsiteX1" fmla="*/ 1896 w 72760"/>
              <a:gd name="connsiteY1" fmla="*/ 62799 h 86524"/>
              <a:gd name="connsiteX2" fmla="*/ 28995 w 72760"/>
              <a:gd name="connsiteY2" fmla="*/ 78648 h 86524"/>
              <a:gd name="connsiteX3" fmla="*/ 67953 w 72760"/>
              <a:gd name="connsiteY3" fmla="*/ 26607 h 86524"/>
              <a:gd name="connsiteX4" fmla="*/ 45778 w 72760"/>
              <a:gd name="connsiteY4" fmla="*/ 4432 h 8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0" h="86524">
                <a:moveTo>
                  <a:pt x="45743" y="4396"/>
                </a:moveTo>
                <a:cubicBezTo>
                  <a:pt x="27988" y="21324"/>
                  <a:pt x="13145" y="41019"/>
                  <a:pt x="1896" y="62799"/>
                </a:cubicBezTo>
                <a:cubicBezTo>
                  <a:pt x="-7341" y="80697"/>
                  <a:pt x="19686" y="96582"/>
                  <a:pt x="28995" y="78648"/>
                </a:cubicBezTo>
                <a:cubicBezTo>
                  <a:pt x="39130" y="59025"/>
                  <a:pt x="51960" y="41810"/>
                  <a:pt x="67953" y="26607"/>
                </a:cubicBezTo>
                <a:cubicBezTo>
                  <a:pt x="82617" y="12663"/>
                  <a:pt x="60406" y="-9512"/>
                  <a:pt x="45778" y="443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8" name="任意多边形: 形状 107"/>
          <p:cNvSpPr/>
          <p:nvPr>
            <p:custDataLst>
              <p:tags r:id="rId102"/>
            </p:custDataLst>
          </p:nvPr>
        </p:nvSpPr>
        <p:spPr>
          <a:xfrm>
            <a:off x="6705121" y="3462001"/>
            <a:ext cx="52026" cy="80323"/>
          </a:xfrm>
          <a:custGeom>
            <a:avLst/>
            <a:gdLst>
              <a:gd name="connsiteX0" fmla="*/ 42066 w 69368"/>
              <a:gd name="connsiteY0" fmla="*/ 4053 h 80323"/>
              <a:gd name="connsiteX1" fmla="*/ 1777 w 69368"/>
              <a:gd name="connsiteY1" fmla="*/ 56489 h 80323"/>
              <a:gd name="connsiteX2" fmla="*/ 28876 w 69368"/>
              <a:gd name="connsiteY2" fmla="*/ 72339 h 80323"/>
              <a:gd name="connsiteX3" fmla="*/ 64276 w 69368"/>
              <a:gd name="connsiteY3" fmla="*/ 26264 h 80323"/>
              <a:gd name="connsiteX4" fmla="*/ 42102 w 69368"/>
              <a:gd name="connsiteY4" fmla="*/ 4089 h 8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8" h="80323">
                <a:moveTo>
                  <a:pt x="42066" y="4053"/>
                </a:moveTo>
                <a:cubicBezTo>
                  <a:pt x="25317" y="18716"/>
                  <a:pt x="11624" y="36542"/>
                  <a:pt x="1777" y="56489"/>
                </a:cubicBezTo>
                <a:cubicBezTo>
                  <a:pt x="-7136" y="74531"/>
                  <a:pt x="19926" y="90452"/>
                  <a:pt x="28876" y="72339"/>
                </a:cubicBezTo>
                <a:cubicBezTo>
                  <a:pt x="37681" y="54512"/>
                  <a:pt x="49325" y="39346"/>
                  <a:pt x="64276" y="26264"/>
                </a:cubicBezTo>
                <a:cubicBezTo>
                  <a:pt x="79479" y="12930"/>
                  <a:pt x="57232" y="-9173"/>
                  <a:pt x="42102" y="408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9" name="任意多边形: 形状 108"/>
          <p:cNvSpPr/>
          <p:nvPr>
            <p:custDataLst>
              <p:tags r:id="rId103"/>
            </p:custDataLst>
          </p:nvPr>
        </p:nvSpPr>
        <p:spPr>
          <a:xfrm>
            <a:off x="6745387" y="2841642"/>
            <a:ext cx="50843" cy="78184"/>
          </a:xfrm>
          <a:custGeom>
            <a:avLst/>
            <a:gdLst>
              <a:gd name="connsiteX0" fmla="*/ 41210 w 67791"/>
              <a:gd name="connsiteY0" fmla="*/ 4554 h 78184"/>
              <a:gd name="connsiteX1" fmla="*/ 4407 w 67791"/>
              <a:gd name="connsiteY1" fmla="*/ 51456 h 78184"/>
              <a:gd name="connsiteX2" fmla="*/ 4407 w 67791"/>
              <a:gd name="connsiteY2" fmla="*/ 73631 h 78184"/>
              <a:gd name="connsiteX3" fmla="*/ 26582 w 67791"/>
              <a:gd name="connsiteY3" fmla="*/ 73631 h 78184"/>
              <a:gd name="connsiteX4" fmla="*/ 63385 w 67791"/>
              <a:gd name="connsiteY4" fmla="*/ 26729 h 78184"/>
              <a:gd name="connsiteX5" fmla="*/ 63385 w 67791"/>
              <a:gd name="connsiteY5" fmla="*/ 4554 h 78184"/>
              <a:gd name="connsiteX6" fmla="*/ 41210 w 67791"/>
              <a:gd name="connsiteY6" fmla="*/ 4554 h 7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91" h="78184">
                <a:moveTo>
                  <a:pt x="41210" y="4554"/>
                </a:moveTo>
                <a:cubicBezTo>
                  <a:pt x="28954" y="20188"/>
                  <a:pt x="16663" y="35822"/>
                  <a:pt x="4407" y="51456"/>
                </a:cubicBezTo>
                <a:cubicBezTo>
                  <a:pt x="-804" y="58105"/>
                  <a:pt x="-2098" y="67126"/>
                  <a:pt x="4407" y="73631"/>
                </a:cubicBezTo>
                <a:cubicBezTo>
                  <a:pt x="9834" y="79058"/>
                  <a:pt x="21335" y="80316"/>
                  <a:pt x="26582" y="73631"/>
                </a:cubicBezTo>
                <a:cubicBezTo>
                  <a:pt x="38838" y="57997"/>
                  <a:pt x="51129" y="42363"/>
                  <a:pt x="63385" y="26729"/>
                </a:cubicBezTo>
                <a:cubicBezTo>
                  <a:pt x="68596" y="20080"/>
                  <a:pt x="69890" y="11059"/>
                  <a:pt x="63385" y="4554"/>
                </a:cubicBezTo>
                <a:cubicBezTo>
                  <a:pt x="57958" y="-873"/>
                  <a:pt x="46457" y="-2131"/>
                  <a:pt x="41210" y="455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0" name="任意多边形: 形状 109"/>
          <p:cNvSpPr/>
          <p:nvPr>
            <p:custDataLst>
              <p:tags r:id="rId104"/>
            </p:custDataLst>
          </p:nvPr>
        </p:nvSpPr>
        <p:spPr>
          <a:xfrm>
            <a:off x="6470552" y="4516019"/>
            <a:ext cx="33243" cy="153899"/>
          </a:xfrm>
          <a:custGeom>
            <a:avLst/>
            <a:gdLst>
              <a:gd name="connsiteX0" fmla="*/ 13609 w 44324"/>
              <a:gd name="connsiteY0" fmla="*/ 11235 h 153899"/>
              <a:gd name="connsiteX1" fmla="*/ 60 w 44324"/>
              <a:gd name="connsiteY1" fmla="*/ 138750 h 153899"/>
              <a:gd name="connsiteX2" fmla="*/ 31436 w 44324"/>
              <a:gd name="connsiteY2" fmla="*/ 138750 h 153899"/>
              <a:gd name="connsiteX3" fmla="*/ 43871 w 44324"/>
              <a:gd name="connsiteY3" fmla="*/ 19573 h 153899"/>
              <a:gd name="connsiteX4" fmla="*/ 13609 w 44324"/>
              <a:gd name="connsiteY4" fmla="*/ 11235 h 15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4" h="153899">
                <a:moveTo>
                  <a:pt x="13609" y="11235"/>
                </a:moveTo>
                <a:cubicBezTo>
                  <a:pt x="4013" y="53249"/>
                  <a:pt x="-587" y="95622"/>
                  <a:pt x="60" y="138750"/>
                </a:cubicBezTo>
                <a:cubicBezTo>
                  <a:pt x="347" y="158913"/>
                  <a:pt x="31723" y="158985"/>
                  <a:pt x="31436" y="138750"/>
                </a:cubicBezTo>
                <a:cubicBezTo>
                  <a:pt x="30825" y="98390"/>
                  <a:pt x="34886" y="58928"/>
                  <a:pt x="43871" y="19573"/>
                </a:cubicBezTo>
                <a:cubicBezTo>
                  <a:pt x="48363" y="-86"/>
                  <a:pt x="18138" y="-8460"/>
                  <a:pt x="13609" y="11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1" name="任意多边形: 形状 110"/>
          <p:cNvSpPr/>
          <p:nvPr>
            <p:custDataLst>
              <p:tags r:id="rId105"/>
            </p:custDataLst>
          </p:nvPr>
        </p:nvSpPr>
        <p:spPr>
          <a:xfrm>
            <a:off x="6511127" y="4710314"/>
            <a:ext cx="25754" cy="155570"/>
          </a:xfrm>
          <a:custGeom>
            <a:avLst/>
            <a:gdLst>
              <a:gd name="connsiteX0" fmla="*/ 34014 w 34339"/>
              <a:gd name="connsiteY0" fmla="*/ 15041 h 155570"/>
              <a:gd name="connsiteX1" fmla="*/ 2638 w 34339"/>
              <a:gd name="connsiteY1" fmla="*/ 15041 h 155570"/>
              <a:gd name="connsiteX2" fmla="*/ 2890 w 34339"/>
              <a:gd name="connsiteY2" fmla="*/ 140543 h 155570"/>
              <a:gd name="connsiteX3" fmla="*/ 34266 w 34339"/>
              <a:gd name="connsiteY3" fmla="*/ 140543 h 155570"/>
              <a:gd name="connsiteX4" fmla="*/ 34014 w 34339"/>
              <a:gd name="connsiteY4" fmla="*/ 15041 h 1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9" h="155570">
                <a:moveTo>
                  <a:pt x="34014" y="15041"/>
                </a:moveTo>
                <a:cubicBezTo>
                  <a:pt x="35739" y="-5085"/>
                  <a:pt x="4364" y="-4942"/>
                  <a:pt x="2638" y="15041"/>
                </a:cubicBezTo>
                <a:cubicBezTo>
                  <a:pt x="-956" y="56947"/>
                  <a:pt x="-884" y="98673"/>
                  <a:pt x="2890" y="140543"/>
                </a:cubicBezTo>
                <a:cubicBezTo>
                  <a:pt x="4687" y="160490"/>
                  <a:pt x="36063" y="160670"/>
                  <a:pt x="34266" y="140543"/>
                </a:cubicBezTo>
                <a:cubicBezTo>
                  <a:pt x="30528" y="98673"/>
                  <a:pt x="30456" y="56947"/>
                  <a:pt x="34014" y="1504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2" name="任意多边形: 形状 111"/>
          <p:cNvSpPr/>
          <p:nvPr>
            <p:custDataLst>
              <p:tags r:id="rId106"/>
            </p:custDataLst>
          </p:nvPr>
        </p:nvSpPr>
        <p:spPr>
          <a:xfrm>
            <a:off x="6592725" y="5107559"/>
            <a:ext cx="24539" cy="79966"/>
          </a:xfrm>
          <a:custGeom>
            <a:avLst/>
            <a:gdLst>
              <a:gd name="connsiteX0" fmla="*/ 1337 w 32719"/>
              <a:gd name="connsiteY0" fmla="*/ 15149 h 79966"/>
              <a:gd name="connsiteX1" fmla="*/ 7 w 32719"/>
              <a:gd name="connsiteY1" fmla="*/ 64818 h 79966"/>
              <a:gd name="connsiteX2" fmla="*/ 31382 w 32719"/>
              <a:gd name="connsiteY2" fmla="*/ 64818 h 79966"/>
              <a:gd name="connsiteX3" fmla="*/ 32712 w 32719"/>
              <a:gd name="connsiteY3" fmla="*/ 15149 h 79966"/>
              <a:gd name="connsiteX4" fmla="*/ 1337 w 32719"/>
              <a:gd name="connsiteY4" fmla="*/ 15149 h 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19" h="79966">
                <a:moveTo>
                  <a:pt x="1337" y="15149"/>
                </a:moveTo>
                <a:cubicBezTo>
                  <a:pt x="905" y="31717"/>
                  <a:pt x="438" y="48250"/>
                  <a:pt x="7" y="64818"/>
                </a:cubicBezTo>
                <a:cubicBezTo>
                  <a:pt x="-532" y="85016"/>
                  <a:pt x="30843" y="85016"/>
                  <a:pt x="31382" y="64818"/>
                </a:cubicBezTo>
                <a:cubicBezTo>
                  <a:pt x="31814" y="48250"/>
                  <a:pt x="32245" y="31717"/>
                  <a:pt x="32712" y="15149"/>
                </a:cubicBezTo>
                <a:cubicBezTo>
                  <a:pt x="33251" y="-5050"/>
                  <a:pt x="1876" y="-5050"/>
                  <a:pt x="1337" y="1514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3" name="任意多边形: 形状 112"/>
          <p:cNvSpPr/>
          <p:nvPr>
            <p:custDataLst>
              <p:tags r:id="rId107"/>
            </p:custDataLst>
          </p:nvPr>
        </p:nvSpPr>
        <p:spPr>
          <a:xfrm>
            <a:off x="6632816" y="5212144"/>
            <a:ext cx="26526" cy="121666"/>
          </a:xfrm>
          <a:custGeom>
            <a:avLst/>
            <a:gdLst>
              <a:gd name="connsiteX0" fmla="*/ 31 w 35368"/>
              <a:gd name="connsiteY0" fmla="*/ 15149 h 121666"/>
              <a:gd name="connsiteX1" fmla="*/ 3912 w 35368"/>
              <a:gd name="connsiteY1" fmla="*/ 106652 h 121666"/>
              <a:gd name="connsiteX2" fmla="*/ 35288 w 35368"/>
              <a:gd name="connsiteY2" fmla="*/ 106652 h 121666"/>
              <a:gd name="connsiteX3" fmla="*/ 31406 w 35368"/>
              <a:gd name="connsiteY3" fmla="*/ 15149 h 121666"/>
              <a:gd name="connsiteX4" fmla="*/ 31 w 35368"/>
              <a:gd name="connsiteY4" fmla="*/ 15149 h 12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8" h="121666">
                <a:moveTo>
                  <a:pt x="31" y="15149"/>
                </a:moveTo>
                <a:cubicBezTo>
                  <a:pt x="-221" y="45734"/>
                  <a:pt x="1073" y="76211"/>
                  <a:pt x="3912" y="106652"/>
                </a:cubicBezTo>
                <a:cubicBezTo>
                  <a:pt x="5781" y="126563"/>
                  <a:pt x="37157" y="126779"/>
                  <a:pt x="35288" y="106652"/>
                </a:cubicBezTo>
                <a:cubicBezTo>
                  <a:pt x="32413" y="76211"/>
                  <a:pt x="31119" y="45734"/>
                  <a:pt x="31406" y="15149"/>
                </a:cubicBezTo>
                <a:cubicBezTo>
                  <a:pt x="31586" y="-5050"/>
                  <a:pt x="210" y="-5050"/>
                  <a:pt x="31" y="1514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4" name="任意多边形: 形状 113"/>
          <p:cNvSpPr/>
          <p:nvPr>
            <p:custDataLst>
              <p:tags r:id="rId108"/>
            </p:custDataLst>
          </p:nvPr>
        </p:nvSpPr>
        <p:spPr>
          <a:xfrm>
            <a:off x="6462020" y="5322009"/>
            <a:ext cx="26615" cy="90254"/>
          </a:xfrm>
          <a:custGeom>
            <a:avLst/>
            <a:gdLst>
              <a:gd name="connsiteX0" fmla="*/ 4069 w 35487"/>
              <a:gd name="connsiteY0" fmla="*/ 15081 h 90254"/>
              <a:gd name="connsiteX1" fmla="*/ 43 w 35487"/>
              <a:gd name="connsiteY1" fmla="*/ 75173 h 90254"/>
              <a:gd name="connsiteX2" fmla="*/ 31419 w 35487"/>
              <a:gd name="connsiteY2" fmla="*/ 75173 h 90254"/>
              <a:gd name="connsiteX3" fmla="*/ 35444 w 35487"/>
              <a:gd name="connsiteY3" fmla="*/ 15081 h 90254"/>
              <a:gd name="connsiteX4" fmla="*/ 4069 w 35487"/>
              <a:gd name="connsiteY4" fmla="*/ 15081 h 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87" h="90254">
                <a:moveTo>
                  <a:pt x="4069" y="15081"/>
                </a:moveTo>
                <a:cubicBezTo>
                  <a:pt x="2739" y="35100"/>
                  <a:pt x="1373" y="55155"/>
                  <a:pt x="43" y="75173"/>
                </a:cubicBezTo>
                <a:cubicBezTo>
                  <a:pt x="-1322" y="95335"/>
                  <a:pt x="30053" y="95227"/>
                  <a:pt x="31419" y="75173"/>
                </a:cubicBezTo>
                <a:cubicBezTo>
                  <a:pt x="32749" y="55155"/>
                  <a:pt x="34114" y="35100"/>
                  <a:pt x="35444" y="15081"/>
                </a:cubicBezTo>
                <a:cubicBezTo>
                  <a:pt x="36810" y="-5081"/>
                  <a:pt x="5434" y="-4973"/>
                  <a:pt x="4069" y="1508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5" name="任意多边形: 形状 114"/>
          <p:cNvSpPr/>
          <p:nvPr>
            <p:custDataLst>
              <p:tags r:id="rId109"/>
            </p:custDataLst>
          </p:nvPr>
        </p:nvSpPr>
        <p:spPr>
          <a:xfrm>
            <a:off x="7588163" y="4673117"/>
            <a:ext cx="26882" cy="110640"/>
          </a:xfrm>
          <a:custGeom>
            <a:avLst/>
            <a:gdLst>
              <a:gd name="connsiteX0" fmla="*/ 5233 w 35843"/>
              <a:gd name="connsiteY0" fmla="*/ 11303 h 110640"/>
              <a:gd name="connsiteX1" fmla="*/ 2178 w 35843"/>
              <a:gd name="connsiteY1" fmla="*/ 95762 h 110640"/>
              <a:gd name="connsiteX2" fmla="*/ 33554 w 35843"/>
              <a:gd name="connsiteY2" fmla="*/ 95762 h 110640"/>
              <a:gd name="connsiteX3" fmla="*/ 35494 w 35843"/>
              <a:gd name="connsiteY3" fmla="*/ 19641 h 110640"/>
              <a:gd name="connsiteX4" fmla="*/ 5233 w 35843"/>
              <a:gd name="connsiteY4" fmla="*/ 11303 h 1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3" h="110640">
                <a:moveTo>
                  <a:pt x="5233" y="11303"/>
                </a:moveTo>
                <a:cubicBezTo>
                  <a:pt x="-338" y="39408"/>
                  <a:pt x="-1632" y="67369"/>
                  <a:pt x="2178" y="95762"/>
                </a:cubicBezTo>
                <a:cubicBezTo>
                  <a:pt x="4838" y="115457"/>
                  <a:pt x="36213" y="115744"/>
                  <a:pt x="33554" y="95762"/>
                </a:cubicBezTo>
                <a:cubicBezTo>
                  <a:pt x="30139" y="70244"/>
                  <a:pt x="30499" y="44907"/>
                  <a:pt x="35494" y="19641"/>
                </a:cubicBezTo>
                <a:cubicBezTo>
                  <a:pt x="39412" y="-90"/>
                  <a:pt x="9186" y="-8500"/>
                  <a:pt x="5233" y="1130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6" name="任意多边形: 形状 115"/>
          <p:cNvSpPr/>
          <p:nvPr>
            <p:custDataLst>
              <p:tags r:id="rId110"/>
            </p:custDataLst>
          </p:nvPr>
        </p:nvSpPr>
        <p:spPr>
          <a:xfrm>
            <a:off x="7547610" y="5302160"/>
            <a:ext cx="32779" cy="138527"/>
          </a:xfrm>
          <a:custGeom>
            <a:avLst/>
            <a:gdLst>
              <a:gd name="connsiteX0" fmla="*/ 433 w 43705"/>
              <a:gd name="connsiteY0" fmla="*/ 19584 h 138527"/>
              <a:gd name="connsiteX1" fmla="*/ 12329 w 43705"/>
              <a:gd name="connsiteY1" fmla="*/ 123378 h 138527"/>
              <a:gd name="connsiteX2" fmla="*/ 43705 w 43705"/>
              <a:gd name="connsiteY2" fmla="*/ 123378 h 138527"/>
              <a:gd name="connsiteX3" fmla="*/ 30694 w 43705"/>
              <a:gd name="connsiteY3" fmla="*/ 11246 h 138527"/>
              <a:gd name="connsiteX4" fmla="*/ 433 w 43705"/>
              <a:gd name="connsiteY4" fmla="*/ 19584 h 13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5" h="138527">
                <a:moveTo>
                  <a:pt x="433" y="19584"/>
                </a:moveTo>
                <a:cubicBezTo>
                  <a:pt x="8088" y="53870"/>
                  <a:pt x="11970" y="88265"/>
                  <a:pt x="12329" y="123378"/>
                </a:cubicBezTo>
                <a:cubicBezTo>
                  <a:pt x="12545" y="143541"/>
                  <a:pt x="43920" y="143613"/>
                  <a:pt x="43705" y="123378"/>
                </a:cubicBezTo>
                <a:cubicBezTo>
                  <a:pt x="43309" y="85533"/>
                  <a:pt x="38925" y="48192"/>
                  <a:pt x="30694" y="11246"/>
                </a:cubicBezTo>
                <a:cubicBezTo>
                  <a:pt x="26310" y="-8449"/>
                  <a:pt x="-3952" y="-111"/>
                  <a:pt x="433" y="1958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7" name="任意多边形: 形状 116"/>
          <p:cNvSpPr/>
          <p:nvPr>
            <p:custDataLst>
              <p:tags r:id="rId111"/>
            </p:custDataLst>
          </p:nvPr>
        </p:nvSpPr>
        <p:spPr>
          <a:xfrm>
            <a:off x="7619836" y="5171954"/>
            <a:ext cx="26959" cy="82959"/>
          </a:xfrm>
          <a:custGeom>
            <a:avLst/>
            <a:gdLst>
              <a:gd name="connsiteX0" fmla="*/ 379 w 35945"/>
              <a:gd name="connsiteY0" fmla="*/ 19651 h 82959"/>
              <a:gd name="connsiteX1" fmla="*/ 4548 w 35945"/>
              <a:gd name="connsiteY1" fmla="*/ 67811 h 82959"/>
              <a:gd name="connsiteX2" fmla="*/ 35923 w 35945"/>
              <a:gd name="connsiteY2" fmla="*/ 67811 h 82959"/>
              <a:gd name="connsiteX3" fmla="*/ 30604 w 35945"/>
              <a:gd name="connsiteY3" fmla="*/ 11313 h 82959"/>
              <a:gd name="connsiteX4" fmla="*/ 343 w 35945"/>
              <a:gd name="connsiteY4" fmla="*/ 19651 h 8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5" h="82959">
                <a:moveTo>
                  <a:pt x="379" y="19651"/>
                </a:moveTo>
                <a:cubicBezTo>
                  <a:pt x="3506" y="35608"/>
                  <a:pt x="4800" y="51566"/>
                  <a:pt x="4548" y="67811"/>
                </a:cubicBezTo>
                <a:cubicBezTo>
                  <a:pt x="4260" y="88009"/>
                  <a:pt x="35636" y="88009"/>
                  <a:pt x="35923" y="67811"/>
                </a:cubicBezTo>
                <a:cubicBezTo>
                  <a:pt x="36175" y="48798"/>
                  <a:pt x="34306" y="29966"/>
                  <a:pt x="30604" y="11313"/>
                </a:cubicBezTo>
                <a:cubicBezTo>
                  <a:pt x="26723" y="-8490"/>
                  <a:pt x="-3539" y="-116"/>
                  <a:pt x="343" y="1965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8" name="任意多边形: 形状 117"/>
          <p:cNvSpPr/>
          <p:nvPr>
            <p:custDataLst>
              <p:tags r:id="rId112"/>
            </p:custDataLst>
          </p:nvPr>
        </p:nvSpPr>
        <p:spPr>
          <a:xfrm>
            <a:off x="7876723" y="4350577"/>
            <a:ext cx="41109" cy="83438"/>
          </a:xfrm>
          <a:custGeom>
            <a:avLst/>
            <a:gdLst>
              <a:gd name="connsiteX0" fmla="*/ 53023 w 54812"/>
              <a:gd name="connsiteY0" fmla="*/ 59656 h 83438"/>
              <a:gd name="connsiteX1" fmla="*/ 28908 w 54812"/>
              <a:gd name="connsiteY1" fmla="*/ 7615 h 83438"/>
              <a:gd name="connsiteX2" fmla="*/ 7451 w 54812"/>
              <a:gd name="connsiteY2" fmla="*/ 1973 h 83438"/>
              <a:gd name="connsiteX3" fmla="*/ 1809 w 54812"/>
              <a:gd name="connsiteY3" fmla="*/ 23429 h 83438"/>
              <a:gd name="connsiteX4" fmla="*/ 25925 w 54812"/>
              <a:gd name="connsiteY4" fmla="*/ 75470 h 83438"/>
              <a:gd name="connsiteX5" fmla="*/ 53023 w 54812"/>
              <a:gd name="connsiteY5" fmla="*/ 59621 h 8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2" h="83438">
                <a:moveTo>
                  <a:pt x="53023" y="59656"/>
                </a:moveTo>
                <a:cubicBezTo>
                  <a:pt x="44505" y="42549"/>
                  <a:pt x="36455" y="25190"/>
                  <a:pt x="28908" y="7615"/>
                </a:cubicBezTo>
                <a:cubicBezTo>
                  <a:pt x="25529" y="-220"/>
                  <a:pt x="14172" y="-1837"/>
                  <a:pt x="7451" y="1973"/>
                </a:cubicBezTo>
                <a:cubicBezTo>
                  <a:pt x="-635" y="6573"/>
                  <a:pt x="-1498" y="15702"/>
                  <a:pt x="1809" y="23429"/>
                </a:cubicBezTo>
                <a:cubicBezTo>
                  <a:pt x="9356" y="41004"/>
                  <a:pt x="17371" y="58327"/>
                  <a:pt x="25925" y="75470"/>
                </a:cubicBezTo>
                <a:cubicBezTo>
                  <a:pt x="34910" y="93548"/>
                  <a:pt x="61972" y="77662"/>
                  <a:pt x="53023" y="5962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5" name="任意多边形: 形状 54"/>
          <p:cNvSpPr/>
          <p:nvPr>
            <p:custDataLst>
              <p:tags r:id="rId113"/>
            </p:custDataLst>
          </p:nvPr>
        </p:nvSpPr>
        <p:spPr>
          <a:xfrm>
            <a:off x="5997015" y="2105885"/>
            <a:ext cx="551667" cy="2037941"/>
          </a:xfrm>
          <a:custGeom>
            <a:avLst/>
            <a:gdLst>
              <a:gd name="connsiteX0" fmla="*/ 529145 w 735556"/>
              <a:gd name="connsiteY0" fmla="*/ 886137 h 2037941"/>
              <a:gd name="connsiteX1" fmla="*/ 377873 w 735556"/>
              <a:gd name="connsiteY1" fmla="*/ 1189902 h 2037941"/>
              <a:gd name="connsiteX2" fmla="*/ 212334 w 735556"/>
              <a:gd name="connsiteY2" fmla="*/ 1480189 h 2037941"/>
              <a:gd name="connsiteX3" fmla="*/ 0 w 735556"/>
              <a:gd name="connsiteY3" fmla="*/ 2037942 h 2037941"/>
              <a:gd name="connsiteX4" fmla="*/ 221319 w 735556"/>
              <a:gd name="connsiteY4" fmla="*/ 1602421 h 2037941"/>
              <a:gd name="connsiteX5" fmla="*/ 597754 w 735556"/>
              <a:gd name="connsiteY5" fmla="*/ 913164 h 2037941"/>
              <a:gd name="connsiteX6" fmla="*/ 722574 w 735556"/>
              <a:gd name="connsiteY6" fmla="*/ 186852 h 2037941"/>
              <a:gd name="connsiteX7" fmla="*/ 735189 w 735556"/>
              <a:gd name="connsiteY7" fmla="*/ 0 h 2037941"/>
              <a:gd name="connsiteX8" fmla="*/ 529109 w 735556"/>
              <a:gd name="connsiteY8" fmla="*/ 886137 h 203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556" h="2037941">
                <a:moveTo>
                  <a:pt x="529145" y="886137"/>
                </a:moveTo>
                <a:cubicBezTo>
                  <a:pt x="506215" y="963300"/>
                  <a:pt x="433185" y="1101022"/>
                  <a:pt x="377873" y="1189902"/>
                </a:cubicBezTo>
                <a:cubicBezTo>
                  <a:pt x="322562" y="1278781"/>
                  <a:pt x="266711" y="1367158"/>
                  <a:pt x="212334" y="1480189"/>
                </a:cubicBezTo>
                <a:cubicBezTo>
                  <a:pt x="128126" y="1655181"/>
                  <a:pt x="54880" y="1859392"/>
                  <a:pt x="0" y="2037942"/>
                </a:cubicBezTo>
                <a:cubicBezTo>
                  <a:pt x="64476" y="1926564"/>
                  <a:pt x="116769" y="1827226"/>
                  <a:pt x="221319" y="1602421"/>
                </a:cubicBezTo>
                <a:cubicBezTo>
                  <a:pt x="325868" y="1377616"/>
                  <a:pt x="563791" y="1047364"/>
                  <a:pt x="597754" y="913164"/>
                </a:cubicBezTo>
                <a:cubicBezTo>
                  <a:pt x="631753" y="778964"/>
                  <a:pt x="706257" y="284860"/>
                  <a:pt x="722574" y="186852"/>
                </a:cubicBezTo>
                <a:cubicBezTo>
                  <a:pt x="738926" y="88808"/>
                  <a:pt x="735189" y="0"/>
                  <a:pt x="735189" y="0"/>
                </a:cubicBezTo>
                <a:cubicBezTo>
                  <a:pt x="652635" y="222145"/>
                  <a:pt x="552038" y="808974"/>
                  <a:pt x="529109" y="8861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6" name="任意多边形: 形状 55"/>
          <p:cNvSpPr/>
          <p:nvPr>
            <p:custDataLst>
              <p:tags r:id="rId114"/>
            </p:custDataLst>
          </p:nvPr>
        </p:nvSpPr>
        <p:spPr>
          <a:xfrm>
            <a:off x="6423908" y="1681737"/>
            <a:ext cx="1220068" cy="253506"/>
          </a:xfrm>
          <a:custGeom>
            <a:avLst/>
            <a:gdLst>
              <a:gd name="connsiteX0" fmla="*/ 1432071 w 1626757"/>
              <a:gd name="connsiteY0" fmla="*/ 19997 h 253506"/>
              <a:gd name="connsiteX1" fmla="*/ 1346677 w 1626757"/>
              <a:gd name="connsiteY1" fmla="*/ 192545 h 253506"/>
              <a:gd name="connsiteX2" fmla="*/ 815951 w 1626757"/>
              <a:gd name="connsiteY2" fmla="*/ 111069 h 253506"/>
              <a:gd name="connsiteX3" fmla="*/ 324975 w 1626757"/>
              <a:gd name="connsiteY3" fmla="*/ 218673 h 253506"/>
              <a:gd name="connsiteX4" fmla="*/ 300500 w 1626757"/>
              <a:gd name="connsiteY4" fmla="*/ 171807 h 253506"/>
              <a:gd name="connsiteX5" fmla="*/ 230237 w 1626757"/>
              <a:gd name="connsiteY5" fmla="*/ 42855 h 253506"/>
              <a:gd name="connsiteX6" fmla="*/ 5360 w 1626757"/>
              <a:gd name="connsiteY6" fmla="*/ 224028 h 253506"/>
              <a:gd name="connsiteX7" fmla="*/ 11362 w 1626757"/>
              <a:gd name="connsiteY7" fmla="*/ 244802 h 253506"/>
              <a:gd name="connsiteX8" fmla="*/ 56144 w 1626757"/>
              <a:gd name="connsiteY8" fmla="*/ 132705 h 253506"/>
              <a:gd name="connsiteX9" fmla="*/ 199940 w 1626757"/>
              <a:gd name="connsiteY9" fmla="*/ 74913 h 253506"/>
              <a:gd name="connsiteX10" fmla="*/ 278361 w 1626757"/>
              <a:gd name="connsiteY10" fmla="*/ 179031 h 253506"/>
              <a:gd name="connsiteX11" fmla="*/ 329755 w 1626757"/>
              <a:gd name="connsiteY11" fmla="*/ 252672 h 253506"/>
              <a:gd name="connsiteX12" fmla="*/ 838198 w 1626757"/>
              <a:gd name="connsiteY12" fmla="*/ 162032 h 253506"/>
              <a:gd name="connsiteX13" fmla="*/ 1351889 w 1626757"/>
              <a:gd name="connsiteY13" fmla="*/ 252672 h 253506"/>
              <a:gd name="connsiteX14" fmla="*/ 1464740 w 1626757"/>
              <a:gd name="connsiteY14" fmla="*/ 57482 h 253506"/>
              <a:gd name="connsiteX15" fmla="*/ 1626758 w 1626757"/>
              <a:gd name="connsiteY15" fmla="*/ 52990 h 253506"/>
              <a:gd name="connsiteX16" fmla="*/ 1432071 w 1626757"/>
              <a:gd name="connsiteY16" fmla="*/ 20033 h 25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6757" h="253506">
                <a:moveTo>
                  <a:pt x="1432071" y="19997"/>
                </a:moveTo>
                <a:cubicBezTo>
                  <a:pt x="1371512" y="56153"/>
                  <a:pt x="1357136" y="187729"/>
                  <a:pt x="1346677" y="192545"/>
                </a:cubicBezTo>
                <a:cubicBezTo>
                  <a:pt x="1336219" y="197325"/>
                  <a:pt x="1137506" y="98705"/>
                  <a:pt x="815951" y="111069"/>
                </a:cubicBezTo>
                <a:cubicBezTo>
                  <a:pt x="494396" y="123432"/>
                  <a:pt x="330582" y="220398"/>
                  <a:pt x="324975" y="218673"/>
                </a:cubicBezTo>
                <a:cubicBezTo>
                  <a:pt x="314948" y="215618"/>
                  <a:pt x="307760" y="192114"/>
                  <a:pt x="300500" y="171807"/>
                </a:cubicBezTo>
                <a:cubicBezTo>
                  <a:pt x="283213" y="123576"/>
                  <a:pt x="259061" y="69953"/>
                  <a:pt x="230237" y="42855"/>
                </a:cubicBezTo>
                <a:cubicBezTo>
                  <a:pt x="170541" y="-13391"/>
                  <a:pt x="-35683" y="55721"/>
                  <a:pt x="5360" y="224028"/>
                </a:cubicBezTo>
                <a:cubicBezTo>
                  <a:pt x="7122" y="231288"/>
                  <a:pt x="9134" y="238189"/>
                  <a:pt x="11362" y="244802"/>
                </a:cubicBezTo>
                <a:cubicBezTo>
                  <a:pt x="11362" y="244802"/>
                  <a:pt x="15639" y="171628"/>
                  <a:pt x="56144" y="132705"/>
                </a:cubicBezTo>
                <a:cubicBezTo>
                  <a:pt x="96648" y="93782"/>
                  <a:pt x="163317" y="59207"/>
                  <a:pt x="199940" y="74913"/>
                </a:cubicBezTo>
                <a:cubicBezTo>
                  <a:pt x="236527" y="90583"/>
                  <a:pt x="259097" y="136550"/>
                  <a:pt x="278361" y="179031"/>
                </a:cubicBezTo>
                <a:cubicBezTo>
                  <a:pt x="296475" y="218997"/>
                  <a:pt x="306897" y="252672"/>
                  <a:pt x="329755" y="252672"/>
                </a:cubicBezTo>
                <a:cubicBezTo>
                  <a:pt x="352613" y="252672"/>
                  <a:pt x="504423" y="169903"/>
                  <a:pt x="838198" y="162032"/>
                </a:cubicBezTo>
                <a:cubicBezTo>
                  <a:pt x="1171973" y="154197"/>
                  <a:pt x="1325077" y="264101"/>
                  <a:pt x="1351889" y="252672"/>
                </a:cubicBezTo>
                <a:cubicBezTo>
                  <a:pt x="1378700" y="241244"/>
                  <a:pt x="1419420" y="92344"/>
                  <a:pt x="1464740" y="57482"/>
                </a:cubicBezTo>
                <a:cubicBezTo>
                  <a:pt x="1510061" y="22621"/>
                  <a:pt x="1603217" y="33546"/>
                  <a:pt x="1626758" y="52990"/>
                </a:cubicBezTo>
                <a:cubicBezTo>
                  <a:pt x="1570979" y="-2214"/>
                  <a:pt x="1492630" y="-16159"/>
                  <a:pt x="1432071" y="2003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7" name="任意多边形: 形状 76"/>
          <p:cNvSpPr/>
          <p:nvPr>
            <p:custDataLst>
              <p:tags r:id="rId115"/>
            </p:custDataLst>
          </p:nvPr>
        </p:nvSpPr>
        <p:spPr>
          <a:xfrm rot="17261400">
            <a:off x="6583532" y="2671186"/>
            <a:ext cx="129384" cy="206080"/>
          </a:xfrm>
          <a:custGeom>
            <a:avLst/>
            <a:gdLst>
              <a:gd name="connsiteX0" fmla="*/ 172512 w 172512"/>
              <a:gd name="connsiteY0" fmla="*/ 103040 h 206080"/>
              <a:gd name="connsiteX1" fmla="*/ 86256 w 172512"/>
              <a:gd name="connsiteY1" fmla="*/ 206080 h 206080"/>
              <a:gd name="connsiteX2" fmla="*/ 0 w 172512"/>
              <a:gd name="connsiteY2" fmla="*/ 103040 h 206080"/>
              <a:gd name="connsiteX3" fmla="*/ 86256 w 172512"/>
              <a:gd name="connsiteY3" fmla="*/ 0 h 206080"/>
              <a:gd name="connsiteX4" fmla="*/ 172512 w 172512"/>
              <a:gd name="connsiteY4" fmla="*/ 103040 h 20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12" h="206080">
                <a:moveTo>
                  <a:pt x="172512" y="103040"/>
                </a:moveTo>
                <a:cubicBezTo>
                  <a:pt x="172512" y="159948"/>
                  <a:pt x="133894" y="206080"/>
                  <a:pt x="86256" y="206080"/>
                </a:cubicBezTo>
                <a:cubicBezTo>
                  <a:pt x="38618" y="206080"/>
                  <a:pt x="0" y="159948"/>
                  <a:pt x="0" y="103040"/>
                </a:cubicBezTo>
                <a:cubicBezTo>
                  <a:pt x="0" y="46133"/>
                  <a:pt x="38618" y="0"/>
                  <a:pt x="86256" y="0"/>
                </a:cubicBezTo>
                <a:cubicBezTo>
                  <a:pt x="133894" y="0"/>
                  <a:pt x="172512" y="46133"/>
                  <a:pt x="172512" y="103040"/>
                </a:cubicBezTo>
                <a:close/>
              </a:path>
            </a:pathLst>
          </a:custGeom>
          <a:solidFill>
            <a:schemeClr val="accent5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8" name="任意多边形: 形状 77"/>
          <p:cNvSpPr/>
          <p:nvPr>
            <p:custDataLst>
              <p:tags r:id="rId116"/>
            </p:custDataLst>
          </p:nvPr>
        </p:nvSpPr>
        <p:spPr>
          <a:xfrm>
            <a:off x="7408618" y="2686320"/>
            <a:ext cx="152457" cy="175956"/>
          </a:xfrm>
          <a:custGeom>
            <a:avLst/>
            <a:gdLst>
              <a:gd name="connsiteX0" fmla="*/ 199808 w 203276"/>
              <a:gd name="connsiteY0" fmla="*/ 56657 h 175956"/>
              <a:gd name="connsiteX1" fmla="*/ 75420 w 203276"/>
              <a:gd name="connsiteY1" fmla="*/ 5801 h 175956"/>
              <a:gd name="connsiteX2" fmla="*/ 3468 w 203276"/>
              <a:gd name="connsiteY2" fmla="*/ 119300 h 175956"/>
              <a:gd name="connsiteX3" fmla="*/ 127857 w 203276"/>
              <a:gd name="connsiteY3" fmla="*/ 170155 h 175956"/>
              <a:gd name="connsiteX4" fmla="*/ 199808 w 203276"/>
              <a:gd name="connsiteY4" fmla="*/ 56657 h 1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76" h="175956">
                <a:moveTo>
                  <a:pt x="199808" y="56657"/>
                </a:moveTo>
                <a:cubicBezTo>
                  <a:pt x="185325" y="11264"/>
                  <a:pt x="129654" y="-11522"/>
                  <a:pt x="75420" y="5801"/>
                </a:cubicBezTo>
                <a:cubicBezTo>
                  <a:pt x="21187" y="23089"/>
                  <a:pt x="-11015" y="73908"/>
                  <a:pt x="3468" y="119300"/>
                </a:cubicBezTo>
                <a:cubicBezTo>
                  <a:pt x="17952" y="164692"/>
                  <a:pt x="73659" y="187478"/>
                  <a:pt x="127857" y="170155"/>
                </a:cubicBezTo>
                <a:cubicBezTo>
                  <a:pt x="182090" y="152868"/>
                  <a:pt x="214292" y="102049"/>
                  <a:pt x="199808" y="56657"/>
                </a:cubicBezTo>
                <a:close/>
              </a:path>
            </a:pathLst>
          </a:custGeom>
          <a:solidFill>
            <a:schemeClr val="accent5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5" name="任意多边形: 形状 74"/>
          <p:cNvSpPr/>
          <p:nvPr>
            <p:custDataLst>
              <p:tags r:id="rId117"/>
            </p:custDataLst>
          </p:nvPr>
        </p:nvSpPr>
        <p:spPr>
          <a:xfrm>
            <a:off x="6476267" y="1823320"/>
            <a:ext cx="139429" cy="187619"/>
          </a:xfrm>
          <a:custGeom>
            <a:avLst/>
            <a:gdLst>
              <a:gd name="connsiteX0" fmla="*/ 85237 w 185905"/>
              <a:gd name="connsiteY0" fmla="*/ 311 h 187619"/>
              <a:gd name="connsiteX1" fmla="*/ 14687 w 185905"/>
              <a:gd name="connsiteY1" fmla="*/ 122831 h 187619"/>
              <a:gd name="connsiteX2" fmla="*/ 136020 w 185905"/>
              <a:gd name="connsiteY2" fmla="*/ 186768 h 187619"/>
              <a:gd name="connsiteX3" fmla="*/ 185905 w 185905"/>
              <a:gd name="connsiteY3" fmla="*/ 121860 h 187619"/>
              <a:gd name="connsiteX4" fmla="*/ 85273 w 185905"/>
              <a:gd name="connsiteY4" fmla="*/ 311 h 18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5" h="187619">
                <a:moveTo>
                  <a:pt x="85237" y="311"/>
                </a:moveTo>
                <a:cubicBezTo>
                  <a:pt x="24570" y="-5260"/>
                  <a:pt x="-26033" y="65075"/>
                  <a:pt x="14687" y="122831"/>
                </a:cubicBezTo>
                <a:cubicBezTo>
                  <a:pt x="55371" y="180622"/>
                  <a:pt x="115534" y="191045"/>
                  <a:pt x="136020" y="186768"/>
                </a:cubicBezTo>
                <a:cubicBezTo>
                  <a:pt x="156506" y="182527"/>
                  <a:pt x="185689" y="146371"/>
                  <a:pt x="185905" y="121860"/>
                </a:cubicBezTo>
                <a:cubicBezTo>
                  <a:pt x="186121" y="97349"/>
                  <a:pt x="145940" y="5882"/>
                  <a:pt x="85273" y="311"/>
                </a:cubicBezTo>
                <a:close/>
              </a:path>
            </a:pathLst>
          </a:custGeom>
          <a:solidFill>
            <a:schemeClr val="accent5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6" name="任意多边形: 形状 75"/>
          <p:cNvSpPr/>
          <p:nvPr>
            <p:custDataLst>
              <p:tags r:id="rId118"/>
            </p:custDataLst>
          </p:nvPr>
        </p:nvSpPr>
        <p:spPr>
          <a:xfrm>
            <a:off x="7488138" y="1799363"/>
            <a:ext cx="137702" cy="189267"/>
          </a:xfrm>
          <a:custGeom>
            <a:avLst/>
            <a:gdLst>
              <a:gd name="connsiteX0" fmla="*/ 99352 w 183602"/>
              <a:gd name="connsiteY0" fmla="*/ 727 h 189267"/>
              <a:gd name="connsiteX1" fmla="*/ 14 w 183602"/>
              <a:gd name="connsiteY1" fmla="*/ 124577 h 189267"/>
              <a:gd name="connsiteX2" fmla="*/ 52954 w 183602"/>
              <a:gd name="connsiteY2" fmla="*/ 188083 h 189267"/>
              <a:gd name="connsiteX3" fmla="*/ 169651 w 183602"/>
              <a:gd name="connsiteY3" fmla="*/ 123247 h 189267"/>
              <a:gd name="connsiteX4" fmla="*/ 99388 w 183602"/>
              <a:gd name="connsiteY4" fmla="*/ 727 h 18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2" h="189267">
                <a:moveTo>
                  <a:pt x="99352" y="727"/>
                </a:moveTo>
                <a:cubicBezTo>
                  <a:pt x="44256" y="9569"/>
                  <a:pt x="-920" y="102366"/>
                  <a:pt x="14" y="124577"/>
                </a:cubicBezTo>
                <a:cubicBezTo>
                  <a:pt x="949" y="146787"/>
                  <a:pt x="37536" y="182548"/>
                  <a:pt x="52954" y="188083"/>
                </a:cubicBezTo>
                <a:cubicBezTo>
                  <a:pt x="68372" y="193617"/>
                  <a:pt x="128931" y="181038"/>
                  <a:pt x="169651" y="123247"/>
                </a:cubicBezTo>
                <a:cubicBezTo>
                  <a:pt x="210335" y="65455"/>
                  <a:pt x="154448" y="-8114"/>
                  <a:pt x="99388" y="727"/>
                </a:cubicBezTo>
                <a:close/>
              </a:path>
            </a:pathLst>
          </a:custGeom>
          <a:solidFill>
            <a:schemeClr val="accent5"/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9" name="任意多边形: 形状 58"/>
          <p:cNvSpPr/>
          <p:nvPr>
            <p:custDataLst>
              <p:tags r:id="rId119"/>
            </p:custDataLst>
          </p:nvPr>
        </p:nvSpPr>
        <p:spPr>
          <a:xfrm>
            <a:off x="6872156" y="2613806"/>
            <a:ext cx="380073" cy="559121"/>
          </a:xfrm>
          <a:custGeom>
            <a:avLst/>
            <a:gdLst>
              <a:gd name="connsiteX0" fmla="*/ 270472 w 506764"/>
              <a:gd name="connsiteY0" fmla="*/ 559121 h 559121"/>
              <a:gd name="connsiteX1" fmla="*/ 486902 w 506764"/>
              <a:gd name="connsiteY1" fmla="*/ 81694 h 559121"/>
              <a:gd name="connsiteX2" fmla="*/ 5235 w 506764"/>
              <a:gd name="connsiteY2" fmla="*/ 98227 h 559121"/>
              <a:gd name="connsiteX3" fmla="*/ 270472 w 506764"/>
              <a:gd name="connsiteY3" fmla="*/ 559121 h 5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64" h="559121">
                <a:moveTo>
                  <a:pt x="270472" y="559121"/>
                </a:moveTo>
                <a:cubicBezTo>
                  <a:pt x="485716" y="559121"/>
                  <a:pt x="542214" y="203926"/>
                  <a:pt x="486902" y="81694"/>
                </a:cubicBezTo>
                <a:cubicBezTo>
                  <a:pt x="431555" y="-40574"/>
                  <a:pt x="32441" y="-17788"/>
                  <a:pt x="5235" y="98227"/>
                </a:cubicBezTo>
                <a:cubicBezTo>
                  <a:pt x="-21936" y="214241"/>
                  <a:pt x="55227" y="559121"/>
                  <a:pt x="270472" y="559121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0" name="任意多边形: 形状 59"/>
          <p:cNvSpPr/>
          <p:nvPr>
            <p:custDataLst>
              <p:tags r:id="rId120"/>
            </p:custDataLst>
          </p:nvPr>
        </p:nvSpPr>
        <p:spPr>
          <a:xfrm>
            <a:off x="6876083" y="2571809"/>
            <a:ext cx="365152" cy="527404"/>
          </a:xfrm>
          <a:custGeom>
            <a:avLst/>
            <a:gdLst>
              <a:gd name="connsiteX0" fmla="*/ 251937 w 486869"/>
              <a:gd name="connsiteY0" fmla="*/ 527405 h 527404"/>
              <a:gd name="connsiteX1" fmla="*/ 469230 w 486869"/>
              <a:gd name="connsiteY1" fmla="*/ 82036 h 527404"/>
              <a:gd name="connsiteX2" fmla="*/ 5353 w 486869"/>
              <a:gd name="connsiteY2" fmla="*/ 89224 h 527404"/>
              <a:gd name="connsiteX3" fmla="*/ 251937 w 486869"/>
              <a:gd name="connsiteY3" fmla="*/ 527405 h 52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69" h="527404">
                <a:moveTo>
                  <a:pt x="251937" y="527405"/>
                </a:moveTo>
                <a:cubicBezTo>
                  <a:pt x="457837" y="527405"/>
                  <a:pt x="522134" y="198985"/>
                  <a:pt x="469230" y="82036"/>
                </a:cubicBezTo>
                <a:cubicBezTo>
                  <a:pt x="416291" y="-34877"/>
                  <a:pt x="31373" y="-21759"/>
                  <a:pt x="5353" y="89224"/>
                </a:cubicBezTo>
                <a:cubicBezTo>
                  <a:pt x="-20668" y="200207"/>
                  <a:pt x="46073" y="527405"/>
                  <a:pt x="251937" y="52740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1" name="任意多边形: 形状 60"/>
          <p:cNvSpPr/>
          <p:nvPr>
            <p:custDataLst>
              <p:tags r:id="rId121"/>
            </p:custDataLst>
          </p:nvPr>
        </p:nvSpPr>
        <p:spPr>
          <a:xfrm>
            <a:off x="6970640" y="2844938"/>
            <a:ext cx="188819" cy="254347"/>
          </a:xfrm>
          <a:custGeom>
            <a:avLst/>
            <a:gdLst>
              <a:gd name="connsiteX0" fmla="*/ 251724 w 251759"/>
              <a:gd name="connsiteY0" fmla="*/ 50460 h 254347"/>
              <a:gd name="connsiteX1" fmla="*/ 125862 w 251759"/>
              <a:gd name="connsiteY1" fmla="*/ 0 h 254347"/>
              <a:gd name="connsiteX2" fmla="*/ 0 w 251759"/>
              <a:gd name="connsiteY2" fmla="*/ 50460 h 254347"/>
              <a:gd name="connsiteX3" fmla="*/ 96211 w 251759"/>
              <a:gd name="connsiteY3" fmla="*/ 100165 h 254347"/>
              <a:gd name="connsiteX4" fmla="*/ 115907 w 251759"/>
              <a:gd name="connsiteY4" fmla="*/ 254347 h 254347"/>
              <a:gd name="connsiteX5" fmla="*/ 125862 w 251759"/>
              <a:gd name="connsiteY5" fmla="*/ 254240 h 254347"/>
              <a:gd name="connsiteX6" fmla="*/ 137291 w 251759"/>
              <a:gd name="connsiteY6" fmla="*/ 253952 h 254347"/>
              <a:gd name="connsiteX7" fmla="*/ 155872 w 251759"/>
              <a:gd name="connsiteY7" fmla="*/ 100021 h 254347"/>
              <a:gd name="connsiteX8" fmla="*/ 251760 w 251759"/>
              <a:gd name="connsiteY8" fmla="*/ 50424 h 2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759" h="254347">
                <a:moveTo>
                  <a:pt x="251724" y="50460"/>
                </a:moveTo>
                <a:cubicBezTo>
                  <a:pt x="251724" y="11932"/>
                  <a:pt x="195370" y="0"/>
                  <a:pt x="125862" y="0"/>
                </a:cubicBezTo>
                <a:cubicBezTo>
                  <a:pt x="56354" y="0"/>
                  <a:pt x="0" y="10566"/>
                  <a:pt x="0" y="50460"/>
                </a:cubicBezTo>
                <a:cubicBezTo>
                  <a:pt x="0" y="84495"/>
                  <a:pt x="41008" y="97182"/>
                  <a:pt x="96211" y="100165"/>
                </a:cubicBezTo>
                <a:lnTo>
                  <a:pt x="115907" y="254347"/>
                </a:lnTo>
                <a:lnTo>
                  <a:pt x="125862" y="254240"/>
                </a:lnTo>
                <a:lnTo>
                  <a:pt x="137291" y="253952"/>
                </a:lnTo>
                <a:lnTo>
                  <a:pt x="155872" y="100021"/>
                </a:lnTo>
                <a:cubicBezTo>
                  <a:pt x="210896" y="96715"/>
                  <a:pt x="251760" y="83201"/>
                  <a:pt x="251760" y="5042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3" name="任意多边形: 形状 72"/>
          <p:cNvSpPr/>
          <p:nvPr>
            <p:custDataLst>
              <p:tags r:id="rId122"/>
            </p:custDataLst>
          </p:nvPr>
        </p:nvSpPr>
        <p:spPr>
          <a:xfrm rot="19910998">
            <a:off x="6652553" y="2521898"/>
            <a:ext cx="126365" cy="168486"/>
          </a:xfrm>
          <a:custGeom>
            <a:avLst/>
            <a:gdLst>
              <a:gd name="connsiteX0" fmla="*/ 168487 w 168486"/>
              <a:gd name="connsiteY0" fmla="*/ 84243 h 168486"/>
              <a:gd name="connsiteX1" fmla="*/ 84243 w 168486"/>
              <a:gd name="connsiteY1" fmla="*/ 168487 h 168486"/>
              <a:gd name="connsiteX2" fmla="*/ 0 w 168486"/>
              <a:gd name="connsiteY2" fmla="*/ 84243 h 168486"/>
              <a:gd name="connsiteX3" fmla="*/ 84243 w 168486"/>
              <a:gd name="connsiteY3" fmla="*/ 0 h 168486"/>
              <a:gd name="connsiteX4" fmla="*/ 168487 w 168486"/>
              <a:gd name="connsiteY4" fmla="*/ 84243 h 16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86" h="168486">
                <a:moveTo>
                  <a:pt x="168487" y="84243"/>
                </a:moveTo>
                <a:cubicBezTo>
                  <a:pt x="168487" y="130770"/>
                  <a:pt x="130770" y="168487"/>
                  <a:pt x="84243" y="168487"/>
                </a:cubicBezTo>
                <a:cubicBezTo>
                  <a:pt x="37717" y="168487"/>
                  <a:pt x="0" y="130770"/>
                  <a:pt x="0" y="84243"/>
                </a:cubicBezTo>
                <a:cubicBezTo>
                  <a:pt x="0" y="37717"/>
                  <a:pt x="37717" y="0"/>
                  <a:pt x="84243" y="0"/>
                </a:cubicBezTo>
                <a:cubicBezTo>
                  <a:pt x="130770" y="0"/>
                  <a:pt x="168487" y="37717"/>
                  <a:pt x="168487" y="8424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4" name="任意多边形: 形状 73"/>
          <p:cNvSpPr/>
          <p:nvPr>
            <p:custDataLst>
              <p:tags r:id="rId123"/>
            </p:custDataLst>
          </p:nvPr>
        </p:nvSpPr>
        <p:spPr>
          <a:xfrm rot="20589000">
            <a:off x="7361099" y="2521576"/>
            <a:ext cx="126365" cy="168486"/>
          </a:xfrm>
          <a:custGeom>
            <a:avLst/>
            <a:gdLst>
              <a:gd name="connsiteX0" fmla="*/ 168487 w 168486"/>
              <a:gd name="connsiteY0" fmla="*/ 84243 h 168486"/>
              <a:gd name="connsiteX1" fmla="*/ 84243 w 168486"/>
              <a:gd name="connsiteY1" fmla="*/ 168487 h 168486"/>
              <a:gd name="connsiteX2" fmla="*/ 0 w 168486"/>
              <a:gd name="connsiteY2" fmla="*/ 84243 h 168486"/>
              <a:gd name="connsiteX3" fmla="*/ 84243 w 168486"/>
              <a:gd name="connsiteY3" fmla="*/ 0 h 168486"/>
              <a:gd name="connsiteX4" fmla="*/ 168487 w 168486"/>
              <a:gd name="connsiteY4" fmla="*/ 84243 h 16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86" h="168486">
                <a:moveTo>
                  <a:pt x="168487" y="84243"/>
                </a:moveTo>
                <a:cubicBezTo>
                  <a:pt x="168487" y="130770"/>
                  <a:pt x="130770" y="168487"/>
                  <a:pt x="84243" y="168487"/>
                </a:cubicBezTo>
                <a:cubicBezTo>
                  <a:pt x="37717" y="168487"/>
                  <a:pt x="0" y="130770"/>
                  <a:pt x="0" y="84243"/>
                </a:cubicBezTo>
                <a:cubicBezTo>
                  <a:pt x="0" y="37717"/>
                  <a:pt x="37717" y="0"/>
                  <a:pt x="84243" y="0"/>
                </a:cubicBezTo>
                <a:cubicBezTo>
                  <a:pt x="130770" y="0"/>
                  <a:pt x="168487" y="37717"/>
                  <a:pt x="168487" y="8424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1" name="任意多边形: 形状 70"/>
          <p:cNvSpPr/>
          <p:nvPr>
            <p:custDataLst>
              <p:tags r:id="rId124"/>
            </p:custDataLst>
          </p:nvPr>
        </p:nvSpPr>
        <p:spPr>
          <a:xfrm rot="17549998">
            <a:off x="6645726" y="2512607"/>
            <a:ext cx="114451" cy="152601"/>
          </a:xfrm>
          <a:custGeom>
            <a:avLst/>
            <a:gdLst>
              <a:gd name="connsiteX0" fmla="*/ 152601 w 152601"/>
              <a:gd name="connsiteY0" fmla="*/ 76301 h 152601"/>
              <a:gd name="connsiteX1" fmla="*/ 76301 w 152601"/>
              <a:gd name="connsiteY1" fmla="*/ 152601 h 152601"/>
              <a:gd name="connsiteX2" fmla="*/ 0 w 152601"/>
              <a:gd name="connsiteY2" fmla="*/ 76301 h 152601"/>
              <a:gd name="connsiteX3" fmla="*/ 76301 w 152601"/>
              <a:gd name="connsiteY3" fmla="*/ 0 h 152601"/>
              <a:gd name="connsiteX4" fmla="*/ 152601 w 152601"/>
              <a:gd name="connsiteY4" fmla="*/ 76301 h 1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01" h="152601">
                <a:moveTo>
                  <a:pt x="152601" y="76301"/>
                </a:moveTo>
                <a:cubicBezTo>
                  <a:pt x="152601" y="118440"/>
                  <a:pt x="118440" y="152601"/>
                  <a:pt x="76301" y="152601"/>
                </a:cubicBezTo>
                <a:cubicBezTo>
                  <a:pt x="34161" y="152601"/>
                  <a:pt x="0" y="118440"/>
                  <a:pt x="0" y="76301"/>
                </a:cubicBezTo>
                <a:cubicBezTo>
                  <a:pt x="0" y="34161"/>
                  <a:pt x="34161" y="0"/>
                  <a:pt x="76301" y="0"/>
                </a:cubicBezTo>
                <a:cubicBezTo>
                  <a:pt x="118440" y="0"/>
                  <a:pt x="152601" y="34161"/>
                  <a:pt x="152601" y="7630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2" name="任意多边形: 形状 71"/>
          <p:cNvSpPr/>
          <p:nvPr>
            <p:custDataLst>
              <p:tags r:id="rId125"/>
            </p:custDataLst>
          </p:nvPr>
        </p:nvSpPr>
        <p:spPr>
          <a:xfrm rot="20250002">
            <a:off x="7354208" y="2512652"/>
            <a:ext cx="114451" cy="152601"/>
          </a:xfrm>
          <a:custGeom>
            <a:avLst/>
            <a:gdLst>
              <a:gd name="connsiteX0" fmla="*/ 152601 w 152601"/>
              <a:gd name="connsiteY0" fmla="*/ 76301 h 152601"/>
              <a:gd name="connsiteX1" fmla="*/ 76301 w 152601"/>
              <a:gd name="connsiteY1" fmla="*/ 152601 h 152601"/>
              <a:gd name="connsiteX2" fmla="*/ 0 w 152601"/>
              <a:gd name="connsiteY2" fmla="*/ 76301 h 152601"/>
              <a:gd name="connsiteX3" fmla="*/ 76301 w 152601"/>
              <a:gd name="connsiteY3" fmla="*/ 0 h 152601"/>
              <a:gd name="connsiteX4" fmla="*/ 152601 w 152601"/>
              <a:gd name="connsiteY4" fmla="*/ 76301 h 1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01" h="152601">
                <a:moveTo>
                  <a:pt x="152601" y="76301"/>
                </a:moveTo>
                <a:cubicBezTo>
                  <a:pt x="152601" y="118440"/>
                  <a:pt x="118440" y="152601"/>
                  <a:pt x="76301" y="152601"/>
                </a:cubicBezTo>
                <a:cubicBezTo>
                  <a:pt x="34161" y="152601"/>
                  <a:pt x="0" y="118440"/>
                  <a:pt x="0" y="76301"/>
                </a:cubicBezTo>
                <a:cubicBezTo>
                  <a:pt x="0" y="34161"/>
                  <a:pt x="34161" y="0"/>
                  <a:pt x="76301" y="0"/>
                </a:cubicBezTo>
                <a:cubicBezTo>
                  <a:pt x="118440" y="0"/>
                  <a:pt x="152601" y="34161"/>
                  <a:pt x="152601" y="7630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0" name="任意多边形: 形状 69"/>
          <p:cNvSpPr/>
          <p:nvPr>
            <p:custDataLst>
              <p:tags r:id="rId126"/>
            </p:custDataLst>
          </p:nvPr>
        </p:nvSpPr>
        <p:spPr>
          <a:xfrm>
            <a:off x="6663929" y="2540359"/>
            <a:ext cx="750272" cy="351440"/>
          </a:xfrm>
          <a:custGeom>
            <a:avLst/>
            <a:gdLst>
              <a:gd name="connsiteX0" fmla="*/ 52137 w 55683"/>
              <a:gd name="connsiteY0" fmla="*/ 7715 h 51405"/>
              <a:gd name="connsiteX1" fmla="*/ 14257 w 55683"/>
              <a:gd name="connsiteY1" fmla="*/ 7356 h 51405"/>
              <a:gd name="connsiteX2" fmla="*/ 3547 w 55683"/>
              <a:gd name="connsiteY2" fmla="*/ 43691 h 51405"/>
              <a:gd name="connsiteX3" fmla="*/ 41427 w 55683"/>
              <a:gd name="connsiteY3" fmla="*/ 44050 h 51405"/>
              <a:gd name="connsiteX4" fmla="*/ 52137 w 55683"/>
              <a:gd name="connsiteY4" fmla="*/ 7715 h 5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" h="554">
                <a:moveTo>
                  <a:pt x="1570" y="12"/>
                </a:moveTo>
                <a:cubicBezTo>
                  <a:pt x="1564" y="4"/>
                  <a:pt x="1552" y="0"/>
                  <a:pt x="1543" y="0"/>
                </a:cubicBezTo>
                <a:cubicBezTo>
                  <a:pt x="1518" y="-2"/>
                  <a:pt x="1486" y="29"/>
                  <a:pt x="1488" y="51"/>
                </a:cubicBezTo>
                <a:cubicBezTo>
                  <a:pt x="1486" y="69"/>
                  <a:pt x="1505" y="82"/>
                  <a:pt x="1520" y="81"/>
                </a:cubicBezTo>
                <a:cubicBezTo>
                  <a:pt x="1545" y="83"/>
                  <a:pt x="1578" y="52"/>
                  <a:pt x="1575" y="30"/>
                </a:cubicBezTo>
                <a:cubicBezTo>
                  <a:pt x="1576" y="24"/>
                  <a:pt x="1573" y="16"/>
                  <a:pt x="1570" y="12"/>
                </a:cubicBezTo>
                <a:close/>
                <a:moveTo>
                  <a:pt x="22" y="12"/>
                </a:moveTo>
                <a:cubicBezTo>
                  <a:pt x="8" y="22"/>
                  <a:pt x="0" y="39"/>
                  <a:pt x="0" y="51"/>
                </a:cubicBezTo>
                <a:cubicBezTo>
                  <a:pt x="-1" y="69"/>
                  <a:pt x="17" y="82"/>
                  <a:pt x="32" y="81"/>
                </a:cubicBezTo>
                <a:cubicBezTo>
                  <a:pt x="57" y="83"/>
                  <a:pt x="90" y="52"/>
                  <a:pt x="88" y="30"/>
                </a:cubicBezTo>
                <a:cubicBezTo>
                  <a:pt x="89" y="12"/>
                  <a:pt x="71" y="-1"/>
                  <a:pt x="55" y="0"/>
                </a:cubicBezTo>
                <a:cubicBezTo>
                  <a:pt x="45" y="0"/>
                  <a:pt x="31" y="5"/>
                  <a:pt x="22" y="12"/>
                </a:cubicBezTo>
                <a:close/>
                <a:moveTo>
                  <a:pt x="756" y="502"/>
                </a:moveTo>
                <a:cubicBezTo>
                  <a:pt x="720" y="506"/>
                  <a:pt x="693" y="516"/>
                  <a:pt x="694" y="534"/>
                </a:cubicBezTo>
                <a:cubicBezTo>
                  <a:pt x="693" y="549"/>
                  <a:pt x="714" y="554"/>
                  <a:pt x="735" y="553"/>
                </a:cubicBezTo>
                <a:cubicBezTo>
                  <a:pt x="777" y="553"/>
                  <a:pt x="827" y="543"/>
                  <a:pt x="825" y="521"/>
                </a:cubicBezTo>
                <a:cubicBezTo>
                  <a:pt x="826" y="505"/>
                  <a:pt x="805" y="500"/>
                  <a:pt x="784" y="500"/>
                </a:cubicBezTo>
                <a:cubicBezTo>
                  <a:pt x="776" y="500"/>
                  <a:pt x="763" y="501"/>
                  <a:pt x="756" y="502"/>
                </a:cubicBezTo>
                <a:close/>
                <a:moveTo>
                  <a:pt x="887" y="499"/>
                </a:moveTo>
                <a:cubicBezTo>
                  <a:pt x="872" y="498"/>
                  <a:pt x="859" y="507"/>
                  <a:pt x="860" y="518"/>
                </a:cubicBezTo>
                <a:cubicBezTo>
                  <a:pt x="859" y="531"/>
                  <a:pt x="875" y="536"/>
                  <a:pt x="886" y="536"/>
                </a:cubicBezTo>
                <a:cubicBezTo>
                  <a:pt x="903" y="537"/>
                  <a:pt x="916" y="529"/>
                  <a:pt x="916" y="517"/>
                </a:cubicBezTo>
                <a:cubicBezTo>
                  <a:pt x="917" y="503"/>
                  <a:pt x="901" y="498"/>
                  <a:pt x="889" y="498"/>
                </a:cubicBezTo>
                <a:lnTo>
                  <a:pt x="887" y="499"/>
                </a:lnTo>
                <a:close/>
              </a:path>
            </a:pathLst>
          </a:custGeom>
          <a:solidFill>
            <a:srgbClr val="FFFFFF"/>
          </a:solidFill>
          <a:ln w="35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sp>
        <p:nvSpPr>
          <p:cNvPr id="65" name="任意多边形: 形状 64"/>
          <p:cNvSpPr/>
          <p:nvPr>
            <p:custDataLst>
              <p:tags r:id="rId127"/>
            </p:custDataLst>
          </p:nvPr>
        </p:nvSpPr>
        <p:spPr>
          <a:xfrm>
            <a:off x="6876065" y="2571793"/>
            <a:ext cx="328382" cy="291906"/>
          </a:xfrm>
          <a:custGeom>
            <a:avLst/>
            <a:gdLst>
              <a:gd name="connsiteX0" fmla="*/ 437843 w 437843"/>
              <a:gd name="connsiteY0" fmla="*/ 46113 h 291906"/>
              <a:gd name="connsiteX1" fmla="*/ 44696 w 437843"/>
              <a:gd name="connsiteY1" fmla="*/ 85755 h 291906"/>
              <a:gd name="connsiteX2" fmla="*/ 21802 w 437843"/>
              <a:gd name="connsiteY2" fmla="*/ 291907 h 291906"/>
              <a:gd name="connsiteX3" fmla="*/ 5342 w 437843"/>
              <a:gd name="connsiteY3" fmla="*/ 89241 h 291906"/>
              <a:gd name="connsiteX4" fmla="*/ 437843 w 437843"/>
              <a:gd name="connsiteY4" fmla="*/ 46113 h 29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843" h="291906">
                <a:moveTo>
                  <a:pt x="437843" y="46113"/>
                </a:moveTo>
                <a:cubicBezTo>
                  <a:pt x="324021" y="23830"/>
                  <a:pt x="89980" y="40614"/>
                  <a:pt x="44696" y="85755"/>
                </a:cubicBezTo>
                <a:cubicBezTo>
                  <a:pt x="-589" y="130895"/>
                  <a:pt x="20832" y="282814"/>
                  <a:pt x="21802" y="291907"/>
                </a:cubicBezTo>
                <a:cubicBezTo>
                  <a:pt x="-589" y="212946"/>
                  <a:pt x="-5081" y="133699"/>
                  <a:pt x="5342" y="89241"/>
                </a:cubicBezTo>
                <a:cubicBezTo>
                  <a:pt x="28307" y="-8696"/>
                  <a:pt x="330527" y="-30439"/>
                  <a:pt x="437843" y="46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58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28"/>
            </p:custDataLst>
          </p:nvPr>
        </p:nvSpPr>
        <p:spPr>
          <a:xfrm>
            <a:off x="890352" y="1072834"/>
            <a:ext cx="4246079" cy="237513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9"/>
            </p:custDataLst>
          </p:nvPr>
        </p:nvSpPr>
        <p:spPr>
          <a:xfrm>
            <a:off x="890352" y="3591969"/>
            <a:ext cx="4246079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2"/>
            </p:custDataLst>
          </p:nvPr>
        </p:nvSpPr>
        <p:spPr>
          <a:xfrm>
            <a:off x="6457950" y="6356350"/>
            <a:ext cx="20574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53" name="文本占位符 152"/>
          <p:cNvSpPr>
            <a:spLocks noGrp="1"/>
          </p:cNvSpPr>
          <p:nvPr>
            <p:ph type="body" sz="quarter" idx="17" hasCustomPrompt="1"/>
            <p:custDataLst>
              <p:tags r:id="rId133"/>
            </p:custDataLst>
          </p:nvPr>
        </p:nvSpPr>
        <p:spPr>
          <a:xfrm>
            <a:off x="890352" y="4773451"/>
            <a:ext cx="2160000" cy="504000"/>
          </a:xfrm>
          <a:custGeom>
            <a:avLst/>
            <a:gdLst>
              <a:gd name="connsiteX0" fmla="*/ 101465 w 2880000"/>
              <a:gd name="connsiteY0" fmla="*/ 0 h 504000"/>
              <a:gd name="connsiteX1" fmla="*/ 2778535 w 2880000"/>
              <a:gd name="connsiteY1" fmla="*/ 0 h 504000"/>
              <a:gd name="connsiteX2" fmla="*/ 2880000 w 2880000"/>
              <a:gd name="connsiteY2" fmla="*/ 101465 h 504000"/>
              <a:gd name="connsiteX3" fmla="*/ 2880000 w 2880000"/>
              <a:gd name="connsiteY3" fmla="*/ 402535 h 504000"/>
              <a:gd name="connsiteX4" fmla="*/ 2778535 w 2880000"/>
              <a:gd name="connsiteY4" fmla="*/ 504000 h 504000"/>
              <a:gd name="connsiteX5" fmla="*/ 101465 w 2880000"/>
              <a:gd name="connsiteY5" fmla="*/ 504000 h 504000"/>
              <a:gd name="connsiteX6" fmla="*/ 0 w 2880000"/>
              <a:gd name="connsiteY6" fmla="*/ 402535 h 504000"/>
              <a:gd name="connsiteX7" fmla="*/ 0 w 2880000"/>
              <a:gd name="connsiteY7" fmla="*/ 382894 h 504000"/>
              <a:gd name="connsiteX8" fmla="*/ 812800 w 2880000"/>
              <a:gd name="connsiteY8" fmla="*/ 382894 h 504000"/>
              <a:gd name="connsiteX9" fmla="*/ 812800 w 2880000"/>
              <a:gd name="connsiteY9" fmla="*/ 121106 h 504000"/>
              <a:gd name="connsiteX10" fmla="*/ 0 w 2880000"/>
              <a:gd name="connsiteY10" fmla="*/ 121106 h 504000"/>
              <a:gd name="connsiteX11" fmla="*/ 0 w 2880000"/>
              <a:gd name="connsiteY11" fmla="*/ 101465 h 504000"/>
              <a:gd name="connsiteX12" fmla="*/ 101465 w 2880000"/>
              <a:gd name="connsiteY12" fmla="*/ 0 h 504000"/>
              <a:gd name="connsiteX0-1" fmla="*/ 812800 w 2880000"/>
              <a:gd name="connsiteY0-2" fmla="*/ 121106 h 504000"/>
              <a:gd name="connsiteX1-3" fmla="*/ 0 w 2880000"/>
              <a:gd name="connsiteY1-4" fmla="*/ 121106 h 504000"/>
              <a:gd name="connsiteX2-5" fmla="*/ 0 w 2880000"/>
              <a:gd name="connsiteY2-6" fmla="*/ 101465 h 504000"/>
              <a:gd name="connsiteX3-7" fmla="*/ 101465 w 2880000"/>
              <a:gd name="connsiteY3-8" fmla="*/ 0 h 504000"/>
              <a:gd name="connsiteX4-9" fmla="*/ 2778535 w 2880000"/>
              <a:gd name="connsiteY4-10" fmla="*/ 0 h 504000"/>
              <a:gd name="connsiteX5-11" fmla="*/ 2880000 w 2880000"/>
              <a:gd name="connsiteY5-12" fmla="*/ 101465 h 504000"/>
              <a:gd name="connsiteX6-13" fmla="*/ 2880000 w 2880000"/>
              <a:gd name="connsiteY6-14" fmla="*/ 402535 h 504000"/>
              <a:gd name="connsiteX7-15" fmla="*/ 2778535 w 2880000"/>
              <a:gd name="connsiteY7-16" fmla="*/ 504000 h 504000"/>
              <a:gd name="connsiteX8-17" fmla="*/ 101465 w 2880000"/>
              <a:gd name="connsiteY8-18" fmla="*/ 504000 h 504000"/>
              <a:gd name="connsiteX9-19" fmla="*/ 0 w 2880000"/>
              <a:gd name="connsiteY9-20" fmla="*/ 402535 h 504000"/>
              <a:gd name="connsiteX10-21" fmla="*/ 0 w 2880000"/>
              <a:gd name="connsiteY10-22" fmla="*/ 382894 h 504000"/>
              <a:gd name="connsiteX11-23" fmla="*/ 812800 w 2880000"/>
              <a:gd name="connsiteY11-24" fmla="*/ 382894 h 504000"/>
              <a:gd name="connsiteX12-25" fmla="*/ 904240 w 2880000"/>
              <a:gd name="connsiteY12-26" fmla="*/ 212546 h 504000"/>
              <a:gd name="connsiteX0-27" fmla="*/ 812800 w 2880000"/>
              <a:gd name="connsiteY0-28" fmla="*/ 121106 h 504000"/>
              <a:gd name="connsiteX1-29" fmla="*/ 0 w 2880000"/>
              <a:gd name="connsiteY1-30" fmla="*/ 121106 h 504000"/>
              <a:gd name="connsiteX2-31" fmla="*/ 0 w 2880000"/>
              <a:gd name="connsiteY2-32" fmla="*/ 101465 h 504000"/>
              <a:gd name="connsiteX3-33" fmla="*/ 101465 w 2880000"/>
              <a:gd name="connsiteY3-34" fmla="*/ 0 h 504000"/>
              <a:gd name="connsiteX4-35" fmla="*/ 2778535 w 2880000"/>
              <a:gd name="connsiteY4-36" fmla="*/ 0 h 504000"/>
              <a:gd name="connsiteX5-37" fmla="*/ 2880000 w 2880000"/>
              <a:gd name="connsiteY5-38" fmla="*/ 101465 h 504000"/>
              <a:gd name="connsiteX6-39" fmla="*/ 2880000 w 2880000"/>
              <a:gd name="connsiteY6-40" fmla="*/ 402535 h 504000"/>
              <a:gd name="connsiteX7-41" fmla="*/ 2778535 w 2880000"/>
              <a:gd name="connsiteY7-42" fmla="*/ 504000 h 504000"/>
              <a:gd name="connsiteX8-43" fmla="*/ 101465 w 2880000"/>
              <a:gd name="connsiteY8-44" fmla="*/ 504000 h 504000"/>
              <a:gd name="connsiteX9-45" fmla="*/ 0 w 2880000"/>
              <a:gd name="connsiteY9-46" fmla="*/ 402535 h 504000"/>
              <a:gd name="connsiteX10-47" fmla="*/ 0 w 2880000"/>
              <a:gd name="connsiteY10-48" fmla="*/ 382894 h 504000"/>
              <a:gd name="connsiteX11-49" fmla="*/ 904240 w 2880000"/>
              <a:gd name="connsiteY11-50" fmla="*/ 212546 h 504000"/>
              <a:gd name="connsiteX0-51" fmla="*/ 812800 w 2880000"/>
              <a:gd name="connsiteY0-52" fmla="*/ 121106 h 504000"/>
              <a:gd name="connsiteX1-53" fmla="*/ 0 w 2880000"/>
              <a:gd name="connsiteY1-54" fmla="*/ 121106 h 504000"/>
              <a:gd name="connsiteX2-55" fmla="*/ 0 w 2880000"/>
              <a:gd name="connsiteY2-56" fmla="*/ 101465 h 504000"/>
              <a:gd name="connsiteX3-57" fmla="*/ 101465 w 2880000"/>
              <a:gd name="connsiteY3-58" fmla="*/ 0 h 504000"/>
              <a:gd name="connsiteX4-59" fmla="*/ 2778535 w 2880000"/>
              <a:gd name="connsiteY4-60" fmla="*/ 0 h 504000"/>
              <a:gd name="connsiteX5-61" fmla="*/ 2880000 w 2880000"/>
              <a:gd name="connsiteY5-62" fmla="*/ 101465 h 504000"/>
              <a:gd name="connsiteX6-63" fmla="*/ 2880000 w 2880000"/>
              <a:gd name="connsiteY6-64" fmla="*/ 402535 h 504000"/>
              <a:gd name="connsiteX7-65" fmla="*/ 2778535 w 2880000"/>
              <a:gd name="connsiteY7-66" fmla="*/ 504000 h 504000"/>
              <a:gd name="connsiteX8-67" fmla="*/ 101465 w 2880000"/>
              <a:gd name="connsiteY8-68" fmla="*/ 504000 h 504000"/>
              <a:gd name="connsiteX9-69" fmla="*/ 0 w 2880000"/>
              <a:gd name="connsiteY9-70" fmla="*/ 402535 h 504000"/>
              <a:gd name="connsiteX10-71" fmla="*/ 0 w 2880000"/>
              <a:gd name="connsiteY10-72" fmla="*/ 382894 h 504000"/>
              <a:gd name="connsiteX0-73" fmla="*/ 0 w 2880000"/>
              <a:gd name="connsiteY0-74" fmla="*/ 121106 h 504000"/>
              <a:gd name="connsiteX1-75" fmla="*/ 0 w 2880000"/>
              <a:gd name="connsiteY1-76" fmla="*/ 101465 h 504000"/>
              <a:gd name="connsiteX2-77" fmla="*/ 101465 w 2880000"/>
              <a:gd name="connsiteY2-78" fmla="*/ 0 h 504000"/>
              <a:gd name="connsiteX3-79" fmla="*/ 2778535 w 2880000"/>
              <a:gd name="connsiteY3-80" fmla="*/ 0 h 504000"/>
              <a:gd name="connsiteX4-81" fmla="*/ 2880000 w 2880000"/>
              <a:gd name="connsiteY4-82" fmla="*/ 101465 h 504000"/>
              <a:gd name="connsiteX5-83" fmla="*/ 2880000 w 2880000"/>
              <a:gd name="connsiteY5-84" fmla="*/ 402535 h 504000"/>
              <a:gd name="connsiteX6-85" fmla="*/ 2778535 w 2880000"/>
              <a:gd name="connsiteY6-86" fmla="*/ 504000 h 504000"/>
              <a:gd name="connsiteX7-87" fmla="*/ 101465 w 2880000"/>
              <a:gd name="connsiteY7-88" fmla="*/ 504000 h 504000"/>
              <a:gd name="connsiteX8-89" fmla="*/ 0 w 2880000"/>
              <a:gd name="connsiteY8-90" fmla="*/ 402535 h 504000"/>
              <a:gd name="connsiteX9-91" fmla="*/ 0 w 2880000"/>
              <a:gd name="connsiteY9-92" fmla="*/ 382894 h 50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80000" h="504000">
                <a:moveTo>
                  <a:pt x="0" y="121106"/>
                </a:moveTo>
                <a:lnTo>
                  <a:pt x="0" y="101465"/>
                </a:lnTo>
                <a:cubicBezTo>
                  <a:pt x="0" y="45427"/>
                  <a:pt x="45427" y="0"/>
                  <a:pt x="101465" y="0"/>
                </a:cubicBezTo>
                <a:lnTo>
                  <a:pt x="2778535" y="0"/>
                </a:lnTo>
                <a:cubicBezTo>
                  <a:pt x="2834573" y="0"/>
                  <a:pt x="2880000" y="45427"/>
                  <a:pt x="2880000" y="101465"/>
                </a:cubicBezTo>
                <a:lnTo>
                  <a:pt x="2880000" y="402535"/>
                </a:lnTo>
                <a:cubicBezTo>
                  <a:pt x="2880000" y="458573"/>
                  <a:pt x="2834573" y="504000"/>
                  <a:pt x="2778535" y="504000"/>
                </a:cubicBezTo>
                <a:lnTo>
                  <a:pt x="101465" y="504000"/>
                </a:lnTo>
                <a:cubicBezTo>
                  <a:pt x="45427" y="504000"/>
                  <a:pt x="0" y="458573"/>
                  <a:pt x="0" y="402535"/>
                </a:cubicBezTo>
                <a:lnTo>
                  <a:pt x="0" y="382894"/>
                </a:lnTo>
              </a:path>
            </a:pathLst>
          </a:custGeom>
          <a:ln w="15875">
            <a:solidFill>
              <a:schemeClr val="accent1"/>
            </a:solidFill>
          </a:ln>
        </p:spPr>
        <p:txBody>
          <a:bodyPr wrap="square" lIns="179705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9000">
                <a:schemeClr val="bg1"/>
              </a:gs>
              <a:gs pos="9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</a:endParaRPr>
          </a:p>
        </p:txBody>
      </p:sp>
      <p:sp>
        <p:nvSpPr>
          <p:cNvPr id="4" name="任意多边形: 形状 3"/>
          <p:cNvSpPr/>
          <p:nvPr userDrawn="1">
            <p:custDataLst>
              <p:tags r:id="rId3"/>
            </p:custDataLst>
          </p:nvPr>
        </p:nvSpPr>
        <p:spPr>
          <a:xfrm flipH="1">
            <a:off x="0" y="1260855"/>
            <a:ext cx="1765190" cy="1247240"/>
          </a:xfrm>
          <a:custGeom>
            <a:avLst/>
            <a:gdLst>
              <a:gd name="connsiteX0" fmla="*/ 2162269 w 2162269"/>
              <a:gd name="connsiteY0" fmla="*/ 0 h 1145855"/>
              <a:gd name="connsiteX1" fmla="*/ 2162269 w 2162269"/>
              <a:gd name="connsiteY1" fmla="*/ 602780 h 1145855"/>
              <a:gd name="connsiteX2" fmla="*/ 2018883 w 2162269"/>
              <a:gd name="connsiteY2" fmla="*/ 670032 h 1145855"/>
              <a:gd name="connsiteX3" fmla="*/ 0 w 2162269"/>
              <a:gd name="connsiteY3" fmla="*/ 1142300 h 1145855"/>
              <a:gd name="connsiteX4" fmla="*/ 1026756 w 2162269"/>
              <a:gd name="connsiteY4" fmla="*/ 859935 h 1145855"/>
              <a:gd name="connsiteX5" fmla="*/ 1719861 w 2162269"/>
              <a:gd name="connsiteY5" fmla="*/ 432100 h 1145855"/>
              <a:gd name="connsiteX6" fmla="*/ 2077406 w 2162269"/>
              <a:gd name="connsiteY6" fmla="*/ 88576 h 11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269" h="1145855">
                <a:moveTo>
                  <a:pt x="2162269" y="0"/>
                </a:moveTo>
                <a:lnTo>
                  <a:pt x="2162269" y="602780"/>
                </a:lnTo>
                <a:lnTo>
                  <a:pt x="2018883" y="670032"/>
                </a:lnTo>
                <a:cubicBezTo>
                  <a:pt x="1288606" y="992489"/>
                  <a:pt x="443311" y="1173951"/>
                  <a:pt x="0" y="1142300"/>
                </a:cubicBezTo>
                <a:cubicBezTo>
                  <a:pt x="0" y="1142300"/>
                  <a:pt x="444932" y="1090949"/>
                  <a:pt x="1026756" y="859935"/>
                </a:cubicBezTo>
                <a:cubicBezTo>
                  <a:pt x="1257899" y="768137"/>
                  <a:pt x="1326473" y="402940"/>
                  <a:pt x="1719861" y="432100"/>
                </a:cubicBezTo>
                <a:cubicBezTo>
                  <a:pt x="1864244" y="442784"/>
                  <a:pt x="1928417" y="266311"/>
                  <a:pt x="2077406" y="88576"/>
                </a:cubicBez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1000">
                <a:schemeClr val="bg2">
                  <a:alpha val="2000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5" name="任意多边形: 形状 4"/>
          <p:cNvSpPr/>
          <p:nvPr userDrawn="1">
            <p:custDataLst>
              <p:tags r:id="rId4"/>
            </p:custDataLst>
          </p:nvPr>
        </p:nvSpPr>
        <p:spPr>
          <a:xfrm flipH="1">
            <a:off x="1" y="0"/>
            <a:ext cx="3128963" cy="1807687"/>
          </a:xfrm>
          <a:custGeom>
            <a:avLst/>
            <a:gdLst>
              <a:gd name="connsiteX0" fmla="*/ 3826861 w 4393749"/>
              <a:gd name="connsiteY0" fmla="*/ 0 h 1903791"/>
              <a:gd name="connsiteX1" fmla="*/ 4393749 w 4393749"/>
              <a:gd name="connsiteY1" fmla="*/ 0 h 1903791"/>
              <a:gd name="connsiteX2" fmla="*/ 4393749 w 4393749"/>
              <a:gd name="connsiteY2" fmla="*/ 1011597 h 1903791"/>
              <a:gd name="connsiteX3" fmla="*/ 4277430 w 4393749"/>
              <a:gd name="connsiteY3" fmla="*/ 1070572 h 1903791"/>
              <a:gd name="connsiteX4" fmla="*/ 0 w 4393749"/>
              <a:gd name="connsiteY4" fmla="*/ 1897940 h 1903791"/>
              <a:gd name="connsiteX5" fmla="*/ 1924361 w 4393749"/>
              <a:gd name="connsiteY5" fmla="*/ 1081361 h 1903791"/>
              <a:gd name="connsiteX6" fmla="*/ 2780679 w 4393749"/>
              <a:gd name="connsiteY6" fmla="*/ 828349 h 1903791"/>
              <a:gd name="connsiteX7" fmla="*/ 3576615 w 4393749"/>
              <a:gd name="connsiteY7" fmla="*/ 605851 h 1903791"/>
              <a:gd name="connsiteX8" fmla="*/ 3796855 w 4393749"/>
              <a:gd name="connsiteY8" fmla="*/ 50259 h 19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3749" h="1903791">
                <a:moveTo>
                  <a:pt x="3826861" y="0"/>
                </a:moveTo>
                <a:lnTo>
                  <a:pt x="4393749" y="0"/>
                </a:lnTo>
                <a:lnTo>
                  <a:pt x="4393749" y="1011597"/>
                </a:lnTo>
                <a:lnTo>
                  <a:pt x="4277430" y="1070572"/>
                </a:lnTo>
                <a:cubicBezTo>
                  <a:pt x="3009856" y="1684716"/>
                  <a:pt x="996202" y="1947368"/>
                  <a:pt x="0" y="1897940"/>
                </a:cubicBezTo>
                <a:cubicBezTo>
                  <a:pt x="1560713" y="1624092"/>
                  <a:pt x="1400016" y="1530035"/>
                  <a:pt x="1924361" y="1081361"/>
                </a:cubicBezTo>
                <a:cubicBezTo>
                  <a:pt x="2370131" y="699973"/>
                  <a:pt x="2782743" y="783127"/>
                  <a:pt x="2780679" y="828349"/>
                </a:cubicBezTo>
                <a:cubicBezTo>
                  <a:pt x="2978082" y="569274"/>
                  <a:pt x="3259995" y="520310"/>
                  <a:pt x="3576615" y="605851"/>
                </a:cubicBezTo>
                <a:cubicBezTo>
                  <a:pt x="3628675" y="432736"/>
                  <a:pt x="3699556" y="230898"/>
                  <a:pt x="3796855" y="50259"/>
                </a:cubicBez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1000">
                <a:schemeClr val="bg2">
                  <a:alpha val="2000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6" name="任意多边形: 形状 5"/>
          <p:cNvSpPr/>
          <p:nvPr userDrawn="1">
            <p:custDataLst>
              <p:tags r:id="rId5"/>
            </p:custDataLst>
          </p:nvPr>
        </p:nvSpPr>
        <p:spPr>
          <a:xfrm>
            <a:off x="7378811" y="1260855"/>
            <a:ext cx="1765190" cy="1247240"/>
          </a:xfrm>
          <a:custGeom>
            <a:avLst/>
            <a:gdLst>
              <a:gd name="connsiteX0" fmla="*/ 2162269 w 2162269"/>
              <a:gd name="connsiteY0" fmla="*/ 0 h 1145855"/>
              <a:gd name="connsiteX1" fmla="*/ 2162269 w 2162269"/>
              <a:gd name="connsiteY1" fmla="*/ 602780 h 1145855"/>
              <a:gd name="connsiteX2" fmla="*/ 2018883 w 2162269"/>
              <a:gd name="connsiteY2" fmla="*/ 670032 h 1145855"/>
              <a:gd name="connsiteX3" fmla="*/ 0 w 2162269"/>
              <a:gd name="connsiteY3" fmla="*/ 1142300 h 1145855"/>
              <a:gd name="connsiteX4" fmla="*/ 1026756 w 2162269"/>
              <a:gd name="connsiteY4" fmla="*/ 859935 h 1145855"/>
              <a:gd name="connsiteX5" fmla="*/ 1719861 w 2162269"/>
              <a:gd name="connsiteY5" fmla="*/ 432100 h 1145855"/>
              <a:gd name="connsiteX6" fmla="*/ 2077406 w 2162269"/>
              <a:gd name="connsiteY6" fmla="*/ 88576 h 11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269" h="1145855">
                <a:moveTo>
                  <a:pt x="2162269" y="0"/>
                </a:moveTo>
                <a:lnTo>
                  <a:pt x="2162269" y="602780"/>
                </a:lnTo>
                <a:lnTo>
                  <a:pt x="2018883" y="670032"/>
                </a:lnTo>
                <a:cubicBezTo>
                  <a:pt x="1288606" y="992489"/>
                  <a:pt x="443311" y="1173951"/>
                  <a:pt x="0" y="1142300"/>
                </a:cubicBezTo>
                <a:cubicBezTo>
                  <a:pt x="0" y="1142300"/>
                  <a:pt x="444932" y="1090949"/>
                  <a:pt x="1026756" y="859935"/>
                </a:cubicBezTo>
                <a:cubicBezTo>
                  <a:pt x="1257899" y="768137"/>
                  <a:pt x="1326473" y="402940"/>
                  <a:pt x="1719861" y="432100"/>
                </a:cubicBezTo>
                <a:cubicBezTo>
                  <a:pt x="1864244" y="442784"/>
                  <a:pt x="1928417" y="266311"/>
                  <a:pt x="2077406" y="88576"/>
                </a:cubicBez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1000">
                <a:schemeClr val="bg2">
                  <a:alpha val="2000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>
            <a:off x="6015038" y="0"/>
            <a:ext cx="3128963" cy="1807687"/>
          </a:xfrm>
          <a:custGeom>
            <a:avLst/>
            <a:gdLst>
              <a:gd name="connsiteX0" fmla="*/ 3826861 w 4393749"/>
              <a:gd name="connsiteY0" fmla="*/ 0 h 1903791"/>
              <a:gd name="connsiteX1" fmla="*/ 4393749 w 4393749"/>
              <a:gd name="connsiteY1" fmla="*/ 0 h 1903791"/>
              <a:gd name="connsiteX2" fmla="*/ 4393749 w 4393749"/>
              <a:gd name="connsiteY2" fmla="*/ 1011597 h 1903791"/>
              <a:gd name="connsiteX3" fmla="*/ 4277430 w 4393749"/>
              <a:gd name="connsiteY3" fmla="*/ 1070572 h 1903791"/>
              <a:gd name="connsiteX4" fmla="*/ 0 w 4393749"/>
              <a:gd name="connsiteY4" fmla="*/ 1897940 h 1903791"/>
              <a:gd name="connsiteX5" fmla="*/ 1924361 w 4393749"/>
              <a:gd name="connsiteY5" fmla="*/ 1081361 h 1903791"/>
              <a:gd name="connsiteX6" fmla="*/ 2780679 w 4393749"/>
              <a:gd name="connsiteY6" fmla="*/ 828349 h 1903791"/>
              <a:gd name="connsiteX7" fmla="*/ 3576615 w 4393749"/>
              <a:gd name="connsiteY7" fmla="*/ 605851 h 1903791"/>
              <a:gd name="connsiteX8" fmla="*/ 3796855 w 4393749"/>
              <a:gd name="connsiteY8" fmla="*/ 50259 h 190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3749" h="1903791">
                <a:moveTo>
                  <a:pt x="3826861" y="0"/>
                </a:moveTo>
                <a:lnTo>
                  <a:pt x="4393749" y="0"/>
                </a:lnTo>
                <a:lnTo>
                  <a:pt x="4393749" y="1011597"/>
                </a:lnTo>
                <a:lnTo>
                  <a:pt x="4277430" y="1070572"/>
                </a:lnTo>
                <a:cubicBezTo>
                  <a:pt x="3009856" y="1684716"/>
                  <a:pt x="996202" y="1947368"/>
                  <a:pt x="0" y="1897940"/>
                </a:cubicBezTo>
                <a:cubicBezTo>
                  <a:pt x="1560713" y="1624092"/>
                  <a:pt x="1400016" y="1530035"/>
                  <a:pt x="1924361" y="1081361"/>
                </a:cubicBezTo>
                <a:cubicBezTo>
                  <a:pt x="2370131" y="699973"/>
                  <a:pt x="2782743" y="783127"/>
                  <a:pt x="2780679" y="828349"/>
                </a:cubicBezTo>
                <a:cubicBezTo>
                  <a:pt x="2978082" y="569274"/>
                  <a:pt x="3259995" y="520310"/>
                  <a:pt x="3576615" y="605851"/>
                </a:cubicBezTo>
                <a:cubicBezTo>
                  <a:pt x="3628675" y="432736"/>
                  <a:pt x="3699556" y="230898"/>
                  <a:pt x="3796855" y="50259"/>
                </a:cubicBezTo>
                <a:close/>
              </a:path>
            </a:pathLst>
          </a:custGeom>
          <a:gradFill flip="none" rotWithShape="1">
            <a:gsLst>
              <a:gs pos="1282">
                <a:schemeClr val="bg2"/>
              </a:gs>
              <a:gs pos="51000">
                <a:schemeClr val="bg2">
                  <a:alpha val="2000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圆角矩形 3"/>
          <p:cNvSpPr/>
          <p:nvPr userDrawn="1">
            <p:custDataLst>
              <p:tags r:id="rId7"/>
            </p:custDataLst>
          </p:nvPr>
        </p:nvSpPr>
        <p:spPr>
          <a:xfrm>
            <a:off x="471488" y="836613"/>
            <a:ext cx="1709738" cy="5221287"/>
          </a:xfrm>
          <a:prstGeom prst="roundRect">
            <a:avLst>
              <a:gd name="adj" fmla="val 5043"/>
            </a:avLst>
          </a:prstGeom>
          <a:gradFill flip="none" rotWithShape="1">
            <a:gsLst>
              <a:gs pos="0">
                <a:schemeClr val="accent1"/>
              </a:gs>
              <a:gs pos="98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ym typeface="+mn-ea"/>
            </a:endParaRPr>
          </a:p>
        </p:txBody>
      </p:sp>
      <p:sp>
        <p:nvSpPr>
          <p:cNvPr id="14" name="图形 4"/>
          <p:cNvSpPr/>
          <p:nvPr userDrawn="1">
            <p:custDataLst>
              <p:tags r:id="rId8"/>
            </p:custDataLst>
          </p:nvPr>
        </p:nvSpPr>
        <p:spPr>
          <a:xfrm flipH="1">
            <a:off x="8023478" y="1235794"/>
            <a:ext cx="303071" cy="404094"/>
          </a:xfrm>
          <a:custGeom>
            <a:avLst/>
            <a:gdLst>
              <a:gd name="connsiteX0" fmla="*/ 1154463 w 2308638"/>
              <a:gd name="connsiteY0" fmla="*/ 2308576 h 2308575"/>
              <a:gd name="connsiteX1" fmla="*/ 784081 w 2308638"/>
              <a:gd name="connsiteY1" fmla="*/ 1523350 h 2308575"/>
              <a:gd name="connsiteX2" fmla="*/ 0 w 2308638"/>
              <a:gd name="connsiteY2" fmla="*/ 1154685 h 2308575"/>
              <a:gd name="connsiteX3" fmla="*/ 785479 w 2308638"/>
              <a:gd name="connsiteY3" fmla="*/ 784621 h 2308575"/>
              <a:gd name="connsiteX4" fmla="*/ 1154463 w 2308638"/>
              <a:gd name="connsiteY4" fmla="*/ 0 h 2308575"/>
              <a:gd name="connsiteX5" fmla="*/ 1524208 w 2308638"/>
              <a:gd name="connsiteY5" fmla="*/ 785384 h 2308575"/>
              <a:gd name="connsiteX6" fmla="*/ 2308639 w 2308638"/>
              <a:gd name="connsiteY6" fmla="*/ 1154685 h 2308575"/>
              <a:gd name="connsiteX7" fmla="*/ 1523986 w 2308638"/>
              <a:gd name="connsiteY7" fmla="*/ 1524177 h 2308575"/>
              <a:gd name="connsiteX8" fmla="*/ 1154463 w 2308638"/>
              <a:gd name="connsiteY8" fmla="*/ 2308576 h 23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638" h="2308575">
                <a:moveTo>
                  <a:pt x="1154463" y="2308576"/>
                </a:moveTo>
                <a:cubicBezTo>
                  <a:pt x="1122014" y="2003696"/>
                  <a:pt x="1001276" y="1740259"/>
                  <a:pt x="784081" y="1523350"/>
                </a:cubicBezTo>
                <a:cubicBezTo>
                  <a:pt x="567459" y="1307014"/>
                  <a:pt x="304403" y="1187070"/>
                  <a:pt x="0" y="1154685"/>
                </a:cubicBezTo>
                <a:cubicBezTo>
                  <a:pt x="305166" y="1122173"/>
                  <a:pt x="568666" y="1001753"/>
                  <a:pt x="785479" y="784621"/>
                </a:cubicBezTo>
                <a:cubicBezTo>
                  <a:pt x="1001943" y="567840"/>
                  <a:pt x="1122204" y="304753"/>
                  <a:pt x="1154463" y="0"/>
                </a:cubicBezTo>
                <a:cubicBezTo>
                  <a:pt x="1186689" y="305134"/>
                  <a:pt x="1307268" y="568507"/>
                  <a:pt x="1524208" y="785384"/>
                </a:cubicBezTo>
                <a:cubicBezTo>
                  <a:pt x="1740831" y="1001943"/>
                  <a:pt x="2003886" y="1122268"/>
                  <a:pt x="2308639" y="1154685"/>
                </a:cubicBezTo>
                <a:cubicBezTo>
                  <a:pt x="2003855" y="1187039"/>
                  <a:pt x="1740640" y="1307427"/>
                  <a:pt x="1523986" y="1524177"/>
                </a:cubicBezTo>
                <a:cubicBezTo>
                  <a:pt x="1307459" y="1740767"/>
                  <a:pt x="1186880" y="2003632"/>
                  <a:pt x="1154463" y="2308576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/>
          </a:p>
        </p:txBody>
      </p:sp>
      <p:sp>
        <p:nvSpPr>
          <p:cNvPr id="15" name="图形 4"/>
          <p:cNvSpPr/>
          <p:nvPr userDrawn="1">
            <p:custDataLst>
              <p:tags r:id="rId9"/>
            </p:custDataLst>
          </p:nvPr>
        </p:nvSpPr>
        <p:spPr>
          <a:xfrm flipH="1">
            <a:off x="7854506" y="1137048"/>
            <a:ext cx="174365" cy="232486"/>
          </a:xfrm>
          <a:custGeom>
            <a:avLst/>
            <a:gdLst>
              <a:gd name="connsiteX0" fmla="*/ 1154463 w 2308638"/>
              <a:gd name="connsiteY0" fmla="*/ 2308576 h 2308575"/>
              <a:gd name="connsiteX1" fmla="*/ 784081 w 2308638"/>
              <a:gd name="connsiteY1" fmla="*/ 1523350 h 2308575"/>
              <a:gd name="connsiteX2" fmla="*/ 0 w 2308638"/>
              <a:gd name="connsiteY2" fmla="*/ 1154685 h 2308575"/>
              <a:gd name="connsiteX3" fmla="*/ 785479 w 2308638"/>
              <a:gd name="connsiteY3" fmla="*/ 784621 h 2308575"/>
              <a:gd name="connsiteX4" fmla="*/ 1154463 w 2308638"/>
              <a:gd name="connsiteY4" fmla="*/ 0 h 2308575"/>
              <a:gd name="connsiteX5" fmla="*/ 1524208 w 2308638"/>
              <a:gd name="connsiteY5" fmla="*/ 785384 h 2308575"/>
              <a:gd name="connsiteX6" fmla="*/ 2308639 w 2308638"/>
              <a:gd name="connsiteY6" fmla="*/ 1154685 h 2308575"/>
              <a:gd name="connsiteX7" fmla="*/ 1523986 w 2308638"/>
              <a:gd name="connsiteY7" fmla="*/ 1524177 h 2308575"/>
              <a:gd name="connsiteX8" fmla="*/ 1154463 w 2308638"/>
              <a:gd name="connsiteY8" fmla="*/ 2308576 h 23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638" h="2308575">
                <a:moveTo>
                  <a:pt x="1154463" y="2308576"/>
                </a:moveTo>
                <a:cubicBezTo>
                  <a:pt x="1122014" y="2003696"/>
                  <a:pt x="1001276" y="1740259"/>
                  <a:pt x="784081" y="1523350"/>
                </a:cubicBezTo>
                <a:cubicBezTo>
                  <a:pt x="567459" y="1307014"/>
                  <a:pt x="304403" y="1187070"/>
                  <a:pt x="0" y="1154685"/>
                </a:cubicBezTo>
                <a:cubicBezTo>
                  <a:pt x="305166" y="1122173"/>
                  <a:pt x="568666" y="1001753"/>
                  <a:pt x="785479" y="784621"/>
                </a:cubicBezTo>
                <a:cubicBezTo>
                  <a:pt x="1001943" y="567840"/>
                  <a:pt x="1122204" y="304753"/>
                  <a:pt x="1154463" y="0"/>
                </a:cubicBezTo>
                <a:cubicBezTo>
                  <a:pt x="1186689" y="305134"/>
                  <a:pt x="1307268" y="568507"/>
                  <a:pt x="1524208" y="785384"/>
                </a:cubicBezTo>
                <a:cubicBezTo>
                  <a:pt x="1740831" y="1001943"/>
                  <a:pt x="2003886" y="1122268"/>
                  <a:pt x="2308639" y="1154685"/>
                </a:cubicBezTo>
                <a:cubicBezTo>
                  <a:pt x="2003855" y="1187039"/>
                  <a:pt x="1740640" y="1307427"/>
                  <a:pt x="1523986" y="1524177"/>
                </a:cubicBezTo>
                <a:cubicBezTo>
                  <a:pt x="1307459" y="1740767"/>
                  <a:pt x="1186880" y="2003632"/>
                  <a:pt x="1154463" y="230857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6471" y="2475809"/>
            <a:ext cx="528399" cy="1942895"/>
          </a:xfrm>
        </p:spPr>
        <p:txBody>
          <a:bodyPr vert="eaVert" wrap="square" lIns="0" rIns="71755" anchor="ctr" anchorCtr="1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任意多边形 15"/>
          <p:cNvSpPr/>
          <p:nvPr>
            <p:custDataLst>
              <p:tags r:id="rId14"/>
            </p:custDataLst>
          </p:nvPr>
        </p:nvSpPr>
        <p:spPr>
          <a:xfrm>
            <a:off x="2334578" y="836613"/>
            <a:ext cx="6341507" cy="5221287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16" h="8222">
                <a:moveTo>
                  <a:pt x="231" y="0"/>
                </a:moveTo>
                <a:lnTo>
                  <a:pt x="13084" y="0"/>
                </a:lnTo>
                <a:cubicBezTo>
                  <a:pt x="13212" y="0"/>
                  <a:pt x="13316" y="104"/>
                  <a:pt x="13316" y="231"/>
                </a:cubicBezTo>
                <a:lnTo>
                  <a:pt x="13316" y="7991"/>
                </a:lnTo>
                <a:cubicBezTo>
                  <a:pt x="13316" y="8119"/>
                  <a:pt x="13212" y="8222"/>
                  <a:pt x="13084" y="8222"/>
                </a:cubicBezTo>
                <a:lnTo>
                  <a:pt x="231" y="8222"/>
                </a:lnTo>
                <a:cubicBezTo>
                  <a:pt x="104" y="8222"/>
                  <a:pt x="0" y="8119"/>
                  <a:pt x="0" y="7991"/>
                </a:cubicBezTo>
                <a:lnTo>
                  <a:pt x="0" y="231"/>
                </a:lnTo>
                <a:cubicBezTo>
                  <a:pt x="0" y="104"/>
                  <a:pt x="104" y="0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905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9000">
                <a:schemeClr val="bg1"/>
              </a:gs>
              <a:gs pos="9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5805488"/>
            <a:ext cx="9144000" cy="10525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任意多边形 16"/>
          <p:cNvSpPr/>
          <p:nvPr>
            <p:custDataLst>
              <p:tags r:id="rId4"/>
            </p:custDataLst>
          </p:nvPr>
        </p:nvSpPr>
        <p:spPr>
          <a:xfrm>
            <a:off x="391478" y="674976"/>
            <a:ext cx="8361045" cy="54933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556" h="8651">
                <a:moveTo>
                  <a:pt x="243" y="0"/>
                </a:moveTo>
                <a:lnTo>
                  <a:pt x="17313" y="0"/>
                </a:lnTo>
                <a:cubicBezTo>
                  <a:pt x="17447" y="0"/>
                  <a:pt x="17556" y="109"/>
                  <a:pt x="17556" y="243"/>
                </a:cubicBezTo>
                <a:lnTo>
                  <a:pt x="17556" y="8408"/>
                </a:lnTo>
                <a:cubicBezTo>
                  <a:pt x="17556" y="8542"/>
                  <a:pt x="17447" y="8651"/>
                  <a:pt x="17313" y="8651"/>
                </a:cubicBezTo>
                <a:lnTo>
                  <a:pt x="243" y="8651"/>
                </a:lnTo>
                <a:cubicBezTo>
                  <a:pt x="109" y="8651"/>
                  <a:pt x="0" y="8542"/>
                  <a:pt x="0" y="8408"/>
                </a:cubicBezTo>
                <a:lnTo>
                  <a:pt x="0" y="243"/>
                </a:lnTo>
                <a:cubicBezTo>
                  <a:pt x="0" y="109"/>
                  <a:pt x="109" y="0"/>
                  <a:pt x="24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905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3479588" y="2511009"/>
            <a:ext cx="250059" cy="3334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cxnSp>
        <p:nvCxnSpPr>
          <p:cNvPr id="12" name="直接箭头连接符 11"/>
          <p:cNvCxnSpPr/>
          <p:nvPr userDrawn="1">
            <p:custDataLst>
              <p:tags r:id="rId6"/>
            </p:custDataLst>
          </p:nvPr>
        </p:nvCxnSpPr>
        <p:spPr>
          <a:xfrm>
            <a:off x="3544604" y="2678826"/>
            <a:ext cx="132115" cy="0"/>
          </a:xfrm>
          <a:prstGeom prst="straightConnector1">
            <a:avLst/>
          </a:prstGeom>
          <a:solidFill>
            <a:srgbClr val="96B979"/>
          </a:solidFill>
          <a:ln w="25400" cap="rnd">
            <a:solidFill>
              <a:schemeClr val="bg2"/>
            </a:solidFill>
            <a:round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椭圆 12"/>
          <p:cNvSpPr/>
          <p:nvPr userDrawn="1">
            <p:custDataLst>
              <p:tags r:id="rId7"/>
            </p:custDataLst>
          </p:nvPr>
        </p:nvSpPr>
        <p:spPr>
          <a:xfrm>
            <a:off x="5063462" y="1140632"/>
            <a:ext cx="3285201" cy="4380268"/>
          </a:xfrm>
          <a:prstGeom prst="ellipse">
            <a:avLst/>
          </a:prstGeom>
          <a:gradFill flip="none" rotWithShape="1">
            <a:gsLst>
              <a:gs pos="4500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 sz="1350"/>
          </a:p>
        </p:txBody>
      </p:sp>
      <p:sp>
        <p:nvSpPr>
          <p:cNvPr id="14" name="椭圆 13"/>
          <p:cNvSpPr/>
          <p:nvPr userDrawn="1">
            <p:custDataLst>
              <p:tags r:id="rId8"/>
            </p:custDataLst>
          </p:nvPr>
        </p:nvSpPr>
        <p:spPr>
          <a:xfrm>
            <a:off x="5890411" y="5123181"/>
            <a:ext cx="1712748" cy="451205"/>
          </a:xfrm>
          <a:prstGeom prst="ellipse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图形 4"/>
          <p:cNvSpPr/>
          <p:nvPr userDrawn="1">
            <p:custDataLst>
              <p:tags r:id="rId9"/>
            </p:custDataLst>
          </p:nvPr>
        </p:nvSpPr>
        <p:spPr>
          <a:xfrm flipH="1">
            <a:off x="8092256" y="1436901"/>
            <a:ext cx="303071" cy="404094"/>
          </a:xfrm>
          <a:custGeom>
            <a:avLst/>
            <a:gdLst>
              <a:gd name="connsiteX0" fmla="*/ 1154463 w 2308638"/>
              <a:gd name="connsiteY0" fmla="*/ 2308576 h 2308575"/>
              <a:gd name="connsiteX1" fmla="*/ 784081 w 2308638"/>
              <a:gd name="connsiteY1" fmla="*/ 1523350 h 2308575"/>
              <a:gd name="connsiteX2" fmla="*/ 0 w 2308638"/>
              <a:gd name="connsiteY2" fmla="*/ 1154685 h 2308575"/>
              <a:gd name="connsiteX3" fmla="*/ 785479 w 2308638"/>
              <a:gd name="connsiteY3" fmla="*/ 784621 h 2308575"/>
              <a:gd name="connsiteX4" fmla="*/ 1154463 w 2308638"/>
              <a:gd name="connsiteY4" fmla="*/ 0 h 2308575"/>
              <a:gd name="connsiteX5" fmla="*/ 1524208 w 2308638"/>
              <a:gd name="connsiteY5" fmla="*/ 785384 h 2308575"/>
              <a:gd name="connsiteX6" fmla="*/ 2308639 w 2308638"/>
              <a:gd name="connsiteY6" fmla="*/ 1154685 h 2308575"/>
              <a:gd name="connsiteX7" fmla="*/ 1523986 w 2308638"/>
              <a:gd name="connsiteY7" fmla="*/ 1524177 h 2308575"/>
              <a:gd name="connsiteX8" fmla="*/ 1154463 w 2308638"/>
              <a:gd name="connsiteY8" fmla="*/ 2308576 h 23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638" h="2308575">
                <a:moveTo>
                  <a:pt x="1154463" y="2308576"/>
                </a:moveTo>
                <a:cubicBezTo>
                  <a:pt x="1122014" y="2003696"/>
                  <a:pt x="1001276" y="1740259"/>
                  <a:pt x="784081" y="1523350"/>
                </a:cubicBezTo>
                <a:cubicBezTo>
                  <a:pt x="567459" y="1307014"/>
                  <a:pt x="304403" y="1187070"/>
                  <a:pt x="0" y="1154685"/>
                </a:cubicBezTo>
                <a:cubicBezTo>
                  <a:pt x="305166" y="1122173"/>
                  <a:pt x="568666" y="1001753"/>
                  <a:pt x="785479" y="784621"/>
                </a:cubicBezTo>
                <a:cubicBezTo>
                  <a:pt x="1001943" y="567840"/>
                  <a:pt x="1122204" y="304753"/>
                  <a:pt x="1154463" y="0"/>
                </a:cubicBezTo>
                <a:cubicBezTo>
                  <a:pt x="1186689" y="305134"/>
                  <a:pt x="1307268" y="568507"/>
                  <a:pt x="1524208" y="785384"/>
                </a:cubicBezTo>
                <a:cubicBezTo>
                  <a:pt x="1740831" y="1001943"/>
                  <a:pt x="2003886" y="1122268"/>
                  <a:pt x="2308639" y="1154685"/>
                </a:cubicBezTo>
                <a:cubicBezTo>
                  <a:pt x="2003855" y="1187039"/>
                  <a:pt x="1740640" y="1307427"/>
                  <a:pt x="1523986" y="1524177"/>
                </a:cubicBezTo>
                <a:cubicBezTo>
                  <a:pt x="1307459" y="1740767"/>
                  <a:pt x="1186880" y="2003632"/>
                  <a:pt x="1154463" y="2308576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/>
          </a:p>
        </p:txBody>
      </p:sp>
      <p:sp>
        <p:nvSpPr>
          <p:cNvPr id="16" name="图形 4"/>
          <p:cNvSpPr/>
          <p:nvPr userDrawn="1">
            <p:custDataLst>
              <p:tags r:id="rId10"/>
            </p:custDataLst>
          </p:nvPr>
        </p:nvSpPr>
        <p:spPr>
          <a:xfrm flipH="1">
            <a:off x="7923285" y="1338155"/>
            <a:ext cx="174365" cy="232486"/>
          </a:xfrm>
          <a:custGeom>
            <a:avLst/>
            <a:gdLst>
              <a:gd name="connsiteX0" fmla="*/ 1154463 w 2308638"/>
              <a:gd name="connsiteY0" fmla="*/ 2308576 h 2308575"/>
              <a:gd name="connsiteX1" fmla="*/ 784081 w 2308638"/>
              <a:gd name="connsiteY1" fmla="*/ 1523350 h 2308575"/>
              <a:gd name="connsiteX2" fmla="*/ 0 w 2308638"/>
              <a:gd name="connsiteY2" fmla="*/ 1154685 h 2308575"/>
              <a:gd name="connsiteX3" fmla="*/ 785479 w 2308638"/>
              <a:gd name="connsiteY3" fmla="*/ 784621 h 2308575"/>
              <a:gd name="connsiteX4" fmla="*/ 1154463 w 2308638"/>
              <a:gd name="connsiteY4" fmla="*/ 0 h 2308575"/>
              <a:gd name="connsiteX5" fmla="*/ 1524208 w 2308638"/>
              <a:gd name="connsiteY5" fmla="*/ 785384 h 2308575"/>
              <a:gd name="connsiteX6" fmla="*/ 2308639 w 2308638"/>
              <a:gd name="connsiteY6" fmla="*/ 1154685 h 2308575"/>
              <a:gd name="connsiteX7" fmla="*/ 1523986 w 2308638"/>
              <a:gd name="connsiteY7" fmla="*/ 1524177 h 2308575"/>
              <a:gd name="connsiteX8" fmla="*/ 1154463 w 2308638"/>
              <a:gd name="connsiteY8" fmla="*/ 2308576 h 23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638" h="2308575">
                <a:moveTo>
                  <a:pt x="1154463" y="2308576"/>
                </a:moveTo>
                <a:cubicBezTo>
                  <a:pt x="1122014" y="2003696"/>
                  <a:pt x="1001276" y="1740259"/>
                  <a:pt x="784081" y="1523350"/>
                </a:cubicBezTo>
                <a:cubicBezTo>
                  <a:pt x="567459" y="1307014"/>
                  <a:pt x="304403" y="1187070"/>
                  <a:pt x="0" y="1154685"/>
                </a:cubicBezTo>
                <a:cubicBezTo>
                  <a:pt x="305166" y="1122173"/>
                  <a:pt x="568666" y="1001753"/>
                  <a:pt x="785479" y="784621"/>
                </a:cubicBezTo>
                <a:cubicBezTo>
                  <a:pt x="1001943" y="567840"/>
                  <a:pt x="1122204" y="304753"/>
                  <a:pt x="1154463" y="0"/>
                </a:cubicBezTo>
                <a:cubicBezTo>
                  <a:pt x="1186689" y="305134"/>
                  <a:pt x="1307268" y="568507"/>
                  <a:pt x="1524208" y="785384"/>
                </a:cubicBezTo>
                <a:cubicBezTo>
                  <a:pt x="1740831" y="1001943"/>
                  <a:pt x="2003886" y="1122268"/>
                  <a:pt x="2308639" y="1154685"/>
                </a:cubicBezTo>
                <a:cubicBezTo>
                  <a:pt x="2003855" y="1187039"/>
                  <a:pt x="1740640" y="1307427"/>
                  <a:pt x="1523986" y="1524177"/>
                </a:cubicBezTo>
                <a:cubicBezTo>
                  <a:pt x="1307459" y="1740767"/>
                  <a:pt x="1186880" y="2003632"/>
                  <a:pt x="1154463" y="230857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/>
          </a:p>
        </p:txBody>
      </p:sp>
      <p:sp>
        <p:nvSpPr>
          <p:cNvPr id="18" name="任意多边形: 形状 17"/>
          <p:cNvSpPr/>
          <p:nvPr userDrawn="1">
            <p:custDataLst>
              <p:tags r:id="rId11"/>
            </p:custDataLst>
          </p:nvPr>
        </p:nvSpPr>
        <p:spPr>
          <a:xfrm>
            <a:off x="6907181" y="2015124"/>
            <a:ext cx="111333" cy="143893"/>
          </a:xfrm>
          <a:custGeom>
            <a:avLst/>
            <a:gdLst>
              <a:gd name="connsiteX0" fmla="*/ 421128 w 462224"/>
              <a:gd name="connsiteY0" fmla="*/ 3943 h 448055"/>
              <a:gd name="connsiteX1" fmla="*/ 315210 w 462224"/>
              <a:gd name="connsiteY1" fmla="*/ 353225 h 448055"/>
              <a:gd name="connsiteX2" fmla="*/ 695 w 462224"/>
              <a:gd name="connsiteY2" fmla="*/ 421329 h 448055"/>
              <a:gd name="connsiteX3" fmla="*/ 185289 w 462224"/>
              <a:gd name="connsiteY3" fmla="*/ 241211 h 448055"/>
              <a:gd name="connsiteX4" fmla="*/ 421128 w 462224"/>
              <a:gd name="connsiteY4" fmla="*/ 3943 h 44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24" h="448055">
                <a:moveTo>
                  <a:pt x="421128" y="3943"/>
                </a:moveTo>
                <a:cubicBezTo>
                  <a:pt x="512378" y="34804"/>
                  <a:pt x="440464" y="255118"/>
                  <a:pt x="315210" y="353225"/>
                </a:cubicBezTo>
                <a:cubicBezTo>
                  <a:pt x="189956" y="451333"/>
                  <a:pt x="10505" y="472002"/>
                  <a:pt x="695" y="421329"/>
                </a:cubicBezTo>
                <a:cubicBezTo>
                  <a:pt x="-9116" y="370656"/>
                  <a:pt x="86610" y="352368"/>
                  <a:pt x="185289" y="241211"/>
                </a:cubicBezTo>
                <a:cubicBezTo>
                  <a:pt x="283968" y="130054"/>
                  <a:pt x="329879" y="-26918"/>
                  <a:pt x="421128" y="394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任意多边形: 形状 18"/>
          <p:cNvSpPr/>
          <p:nvPr userDrawn="1">
            <p:custDataLst>
              <p:tags r:id="rId12"/>
            </p:custDataLst>
          </p:nvPr>
        </p:nvSpPr>
        <p:spPr>
          <a:xfrm>
            <a:off x="6728279" y="2135845"/>
            <a:ext cx="102708" cy="183212"/>
          </a:xfrm>
          <a:custGeom>
            <a:avLst/>
            <a:gdLst>
              <a:gd name="connsiteX0" fmla="*/ 403405 w 426415"/>
              <a:gd name="connsiteY0" fmla="*/ 569778 h 570485"/>
              <a:gd name="connsiteX1" fmla="*/ 55456 w 426415"/>
              <a:gd name="connsiteY1" fmla="*/ 1897 h 570485"/>
              <a:gd name="connsiteX2" fmla="*/ 146515 w 426415"/>
              <a:gd name="connsiteY2" fmla="*/ 307555 h 570485"/>
              <a:gd name="connsiteX3" fmla="*/ 403405 w 426415"/>
              <a:gd name="connsiteY3" fmla="*/ 569778 h 57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15" h="570485">
                <a:moveTo>
                  <a:pt x="403405" y="569778"/>
                </a:moveTo>
                <a:cubicBezTo>
                  <a:pt x="497035" y="544918"/>
                  <a:pt x="289771" y="-37346"/>
                  <a:pt x="55456" y="1897"/>
                </a:cubicBezTo>
                <a:cubicBezTo>
                  <a:pt x="-66368" y="22281"/>
                  <a:pt x="34597" y="162679"/>
                  <a:pt x="146515" y="307555"/>
                </a:cubicBezTo>
                <a:cubicBezTo>
                  <a:pt x="249862" y="441286"/>
                  <a:pt x="358447" y="581684"/>
                  <a:pt x="403405" y="569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" name="任意多边形: 形状 19"/>
          <p:cNvSpPr/>
          <p:nvPr userDrawn="1">
            <p:custDataLst>
              <p:tags r:id="rId13"/>
            </p:custDataLst>
          </p:nvPr>
        </p:nvSpPr>
        <p:spPr>
          <a:xfrm>
            <a:off x="6696166" y="2749108"/>
            <a:ext cx="152239" cy="99445"/>
          </a:xfrm>
          <a:custGeom>
            <a:avLst/>
            <a:gdLst>
              <a:gd name="connsiteX0" fmla="*/ 4856 w 632054"/>
              <a:gd name="connsiteY0" fmla="*/ 6271 h 309652"/>
              <a:gd name="connsiteX1" fmla="*/ 220788 w 632054"/>
              <a:gd name="connsiteY1" fmla="*/ 245634 h 309652"/>
              <a:gd name="connsiteX2" fmla="*/ 623410 w 632054"/>
              <a:gd name="connsiteY2" fmla="*/ 253255 h 309652"/>
              <a:gd name="connsiteX3" fmla="*/ 4856 w 632054"/>
              <a:gd name="connsiteY3" fmla="*/ 6366 h 3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054" h="309652">
                <a:moveTo>
                  <a:pt x="4856" y="6271"/>
                </a:moveTo>
                <a:cubicBezTo>
                  <a:pt x="-23909" y="42562"/>
                  <a:pt x="78580" y="174483"/>
                  <a:pt x="220788" y="245634"/>
                </a:cubicBezTo>
                <a:cubicBezTo>
                  <a:pt x="375855" y="323168"/>
                  <a:pt x="575118" y="335646"/>
                  <a:pt x="623410" y="253255"/>
                </a:cubicBezTo>
                <a:cubicBezTo>
                  <a:pt x="716088" y="95235"/>
                  <a:pt x="33717" y="-30114"/>
                  <a:pt x="4856" y="63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14"/>
            </p:custDataLst>
          </p:nvPr>
        </p:nvSpPr>
        <p:spPr>
          <a:xfrm>
            <a:off x="6696170" y="2306404"/>
            <a:ext cx="121227" cy="253495"/>
          </a:xfrm>
          <a:custGeom>
            <a:avLst/>
            <a:gdLst>
              <a:gd name="connsiteX0" fmla="*/ 486231 w 503301"/>
              <a:gd name="connsiteY0" fmla="*/ 781544 h 789334"/>
              <a:gd name="connsiteX1" fmla="*/ 123328 w 503301"/>
              <a:gd name="connsiteY1" fmla="*/ 521226 h 789334"/>
              <a:gd name="connsiteX2" fmla="*/ 77323 w 503301"/>
              <a:gd name="connsiteY2" fmla="*/ 2113 h 789334"/>
              <a:gd name="connsiteX3" fmla="*/ 356691 w 503301"/>
              <a:gd name="connsiteY3" fmla="*/ 462456 h 789334"/>
              <a:gd name="connsiteX4" fmla="*/ 486231 w 503301"/>
              <a:gd name="connsiteY4" fmla="*/ 781544 h 78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01" h="789334">
                <a:moveTo>
                  <a:pt x="486231" y="781544"/>
                </a:moveTo>
                <a:cubicBezTo>
                  <a:pt x="424985" y="819644"/>
                  <a:pt x="225818" y="715631"/>
                  <a:pt x="123328" y="521226"/>
                </a:cubicBezTo>
                <a:cubicBezTo>
                  <a:pt x="20935" y="326820"/>
                  <a:pt x="-70315" y="33831"/>
                  <a:pt x="77323" y="2113"/>
                </a:cubicBezTo>
                <a:cubicBezTo>
                  <a:pt x="224960" y="-29605"/>
                  <a:pt x="283729" y="303770"/>
                  <a:pt x="356691" y="462456"/>
                </a:cubicBezTo>
                <a:cubicBezTo>
                  <a:pt x="429748" y="621238"/>
                  <a:pt x="547477" y="743444"/>
                  <a:pt x="486231" y="78154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15"/>
            </p:custDataLst>
          </p:nvPr>
        </p:nvSpPr>
        <p:spPr>
          <a:xfrm>
            <a:off x="6835707" y="2432365"/>
            <a:ext cx="195620" cy="112395"/>
          </a:xfrm>
          <a:custGeom>
            <a:avLst/>
            <a:gdLst>
              <a:gd name="connsiteX0" fmla="*/ 798833 w 812159"/>
              <a:gd name="connsiteY0" fmla="*/ 58906 h 349975"/>
              <a:gd name="connsiteX1" fmla="*/ 398688 w 812159"/>
              <a:gd name="connsiteY1" fmla="*/ 349894 h 349975"/>
              <a:gd name="connsiteX2" fmla="*/ 3019 w 812159"/>
              <a:gd name="connsiteY2" fmla="*/ 166348 h 349975"/>
              <a:gd name="connsiteX3" fmla="*/ 349920 w 812159"/>
              <a:gd name="connsiteY3" fmla="*/ 122533 h 349975"/>
              <a:gd name="connsiteX4" fmla="*/ 798833 w 812159"/>
              <a:gd name="connsiteY4" fmla="*/ 58906 h 34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59" h="349975">
                <a:moveTo>
                  <a:pt x="798833" y="58906"/>
                </a:moveTo>
                <a:cubicBezTo>
                  <a:pt x="874271" y="206638"/>
                  <a:pt x="614334" y="346180"/>
                  <a:pt x="398688" y="349894"/>
                </a:cubicBezTo>
                <a:cubicBezTo>
                  <a:pt x="183042" y="353609"/>
                  <a:pt x="-27841" y="229117"/>
                  <a:pt x="3019" y="166348"/>
                </a:cubicBezTo>
                <a:cubicBezTo>
                  <a:pt x="33881" y="103483"/>
                  <a:pt x="152276" y="162061"/>
                  <a:pt x="349920" y="122533"/>
                </a:cubicBezTo>
                <a:cubicBezTo>
                  <a:pt x="547564" y="83099"/>
                  <a:pt x="723491" y="-88827"/>
                  <a:pt x="798833" y="589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23" name="任意多边形: 形状 22"/>
          <p:cNvSpPr/>
          <p:nvPr userDrawn="1">
            <p:custDataLst>
              <p:tags r:id="rId16"/>
            </p:custDataLst>
          </p:nvPr>
        </p:nvSpPr>
        <p:spPr>
          <a:xfrm>
            <a:off x="6847697" y="2360503"/>
            <a:ext cx="114223" cy="64457"/>
          </a:xfrm>
          <a:custGeom>
            <a:avLst/>
            <a:gdLst>
              <a:gd name="connsiteX0" fmla="*/ 55066 w 474223"/>
              <a:gd name="connsiteY0" fmla="*/ 200563 h 200707"/>
              <a:gd name="connsiteX1" fmla="*/ 444448 w 474223"/>
              <a:gd name="connsiteY1" fmla="*/ 104170 h 200707"/>
              <a:gd name="connsiteX2" fmla="*/ 386727 w 474223"/>
              <a:gd name="connsiteY2" fmla="*/ 5491 h 200707"/>
              <a:gd name="connsiteX3" fmla="*/ 54971 w 474223"/>
              <a:gd name="connsiteY3" fmla="*/ 86263 h 200707"/>
              <a:gd name="connsiteX4" fmla="*/ 54971 w 474223"/>
              <a:gd name="connsiteY4" fmla="*/ 200563 h 200707"/>
              <a:gd name="connsiteX5" fmla="*/ 54971 w 474223"/>
              <a:gd name="connsiteY5" fmla="*/ 200563 h 20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223" h="200707">
                <a:moveTo>
                  <a:pt x="55066" y="200563"/>
                </a:moveTo>
                <a:cubicBezTo>
                  <a:pt x="190893" y="191895"/>
                  <a:pt x="320147" y="159415"/>
                  <a:pt x="444448" y="104170"/>
                </a:cubicBezTo>
                <a:cubicBezTo>
                  <a:pt x="511505" y="74357"/>
                  <a:pt x="453497" y="-24132"/>
                  <a:pt x="386727" y="5491"/>
                </a:cubicBezTo>
                <a:cubicBezTo>
                  <a:pt x="281952" y="51973"/>
                  <a:pt x="169366" y="78929"/>
                  <a:pt x="54971" y="86263"/>
                </a:cubicBezTo>
                <a:cubicBezTo>
                  <a:pt x="-18086" y="90930"/>
                  <a:pt x="-18562" y="205325"/>
                  <a:pt x="54971" y="200563"/>
                </a:cubicBezTo>
                <a:lnTo>
                  <a:pt x="54971" y="20056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4" name="任意多边形: 形状 23"/>
          <p:cNvSpPr/>
          <p:nvPr userDrawn="1">
            <p:custDataLst>
              <p:tags r:id="rId17"/>
            </p:custDataLst>
          </p:nvPr>
        </p:nvSpPr>
        <p:spPr>
          <a:xfrm>
            <a:off x="6755432" y="2640432"/>
            <a:ext cx="216473" cy="122496"/>
          </a:xfrm>
          <a:custGeom>
            <a:avLst/>
            <a:gdLst>
              <a:gd name="connsiteX0" fmla="*/ 32928 w 898736"/>
              <a:gd name="connsiteY0" fmla="*/ 35770 h 381427"/>
              <a:gd name="connsiteX1" fmla="*/ 427073 w 898736"/>
              <a:gd name="connsiteY1" fmla="*/ 99302 h 381427"/>
              <a:gd name="connsiteX2" fmla="*/ 881130 w 898736"/>
              <a:gd name="connsiteY2" fmla="*/ 24245 h 381427"/>
              <a:gd name="connsiteX3" fmla="*/ 381067 w 898736"/>
              <a:gd name="connsiteY3" fmla="*/ 369240 h 381427"/>
              <a:gd name="connsiteX4" fmla="*/ 33024 w 898736"/>
              <a:gd name="connsiteY4" fmla="*/ 35770 h 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736" h="381427">
                <a:moveTo>
                  <a:pt x="32928" y="35770"/>
                </a:moveTo>
                <a:cubicBezTo>
                  <a:pt x="97603" y="-3092"/>
                  <a:pt x="241335" y="154928"/>
                  <a:pt x="427073" y="99302"/>
                </a:cubicBezTo>
                <a:cubicBezTo>
                  <a:pt x="612810" y="43675"/>
                  <a:pt x="808073" y="-42430"/>
                  <a:pt x="881130" y="24245"/>
                </a:cubicBezTo>
                <a:cubicBezTo>
                  <a:pt x="954187" y="90920"/>
                  <a:pt x="802263" y="451727"/>
                  <a:pt x="381067" y="369240"/>
                </a:cubicBezTo>
                <a:cubicBezTo>
                  <a:pt x="-40128" y="286754"/>
                  <a:pt x="-31746" y="74632"/>
                  <a:pt x="33024" y="357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5" name="任意多边形: 形状 24"/>
          <p:cNvSpPr/>
          <p:nvPr userDrawn="1">
            <p:custDataLst>
              <p:tags r:id="rId18"/>
            </p:custDataLst>
          </p:nvPr>
        </p:nvSpPr>
        <p:spPr>
          <a:xfrm>
            <a:off x="6637396" y="2510478"/>
            <a:ext cx="86465" cy="224948"/>
          </a:xfrm>
          <a:custGeom>
            <a:avLst/>
            <a:gdLst>
              <a:gd name="connsiteX0" fmla="*/ 322866 w 358978"/>
              <a:gd name="connsiteY0" fmla="*/ 700170 h 700443"/>
              <a:gd name="connsiteX1" fmla="*/ 76073 w 358978"/>
              <a:gd name="connsiteY1" fmla="*/ 654 h 700443"/>
              <a:gd name="connsiteX2" fmla="*/ 322866 w 358978"/>
              <a:gd name="connsiteY2" fmla="*/ 700170 h 70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78" h="700443">
                <a:moveTo>
                  <a:pt x="322866" y="700170"/>
                </a:moveTo>
                <a:cubicBezTo>
                  <a:pt x="420592" y="683596"/>
                  <a:pt x="313912" y="26276"/>
                  <a:pt x="76073" y="654"/>
                </a:cubicBezTo>
                <a:cubicBezTo>
                  <a:pt x="-161766" y="-25064"/>
                  <a:pt x="225234" y="716743"/>
                  <a:pt x="322866" y="7001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6" name="任意多边形: 形状 25"/>
          <p:cNvSpPr/>
          <p:nvPr userDrawn="1">
            <p:custDataLst>
              <p:tags r:id="rId19"/>
            </p:custDataLst>
          </p:nvPr>
        </p:nvSpPr>
        <p:spPr>
          <a:xfrm>
            <a:off x="6879009" y="2227449"/>
            <a:ext cx="148117" cy="114713"/>
          </a:xfrm>
          <a:custGeom>
            <a:avLst/>
            <a:gdLst>
              <a:gd name="connsiteX0" fmla="*/ 122 w 614941"/>
              <a:gd name="connsiteY0" fmla="*/ 340739 h 357192"/>
              <a:gd name="connsiteX1" fmla="*/ 613246 w 614941"/>
              <a:gd name="connsiteY1" fmla="*/ 57370 h 357192"/>
              <a:gd name="connsiteX2" fmla="*/ 122 w 614941"/>
              <a:gd name="connsiteY2" fmla="*/ 340739 h 3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941" h="357192">
                <a:moveTo>
                  <a:pt x="122" y="340739"/>
                </a:moveTo>
                <a:cubicBezTo>
                  <a:pt x="9933" y="406652"/>
                  <a:pt x="652109" y="266920"/>
                  <a:pt x="613246" y="57370"/>
                </a:cubicBezTo>
                <a:cubicBezTo>
                  <a:pt x="574385" y="-152180"/>
                  <a:pt x="-9689" y="274826"/>
                  <a:pt x="122" y="34073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7" name="任意多边形: 形状 26"/>
          <p:cNvSpPr/>
          <p:nvPr userDrawn="1">
            <p:custDataLst>
              <p:tags r:id="rId20"/>
            </p:custDataLst>
          </p:nvPr>
        </p:nvSpPr>
        <p:spPr>
          <a:xfrm>
            <a:off x="6807758" y="2013131"/>
            <a:ext cx="93270" cy="128681"/>
          </a:xfrm>
          <a:custGeom>
            <a:avLst/>
            <a:gdLst>
              <a:gd name="connsiteX0" fmla="*/ 384711 w 387232"/>
              <a:gd name="connsiteY0" fmla="*/ 394195 h 400686"/>
              <a:gd name="connsiteX1" fmla="*/ 15237 w 387232"/>
              <a:gd name="connsiteY1" fmla="*/ 28149 h 400686"/>
              <a:gd name="connsiteX2" fmla="*/ 384711 w 387232"/>
              <a:gd name="connsiteY2" fmla="*/ 394195 h 40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32" h="400686">
                <a:moveTo>
                  <a:pt x="384711" y="394195"/>
                </a:moveTo>
                <a:cubicBezTo>
                  <a:pt x="351660" y="446201"/>
                  <a:pt x="-86300" y="173024"/>
                  <a:pt x="15237" y="28149"/>
                </a:cubicBezTo>
                <a:cubicBezTo>
                  <a:pt x="116678" y="-116726"/>
                  <a:pt x="417763" y="342188"/>
                  <a:pt x="384711" y="3941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8" name="任意多边形: 形状 27"/>
          <p:cNvSpPr/>
          <p:nvPr userDrawn="1">
            <p:custDataLst>
              <p:tags r:id="rId21"/>
            </p:custDataLst>
          </p:nvPr>
        </p:nvSpPr>
        <p:spPr>
          <a:xfrm>
            <a:off x="6066035" y="1990683"/>
            <a:ext cx="857327" cy="1220017"/>
          </a:xfrm>
          <a:custGeom>
            <a:avLst/>
            <a:gdLst>
              <a:gd name="connsiteX0" fmla="*/ 3445097 w 3559397"/>
              <a:gd name="connsiteY0" fmla="*/ 55090 h 3798891"/>
              <a:gd name="connsiteX1" fmla="*/ 3257741 w 3559397"/>
              <a:gd name="connsiteY1" fmla="*/ 1201519 h 3798891"/>
              <a:gd name="connsiteX2" fmla="*/ 2680240 w 3559397"/>
              <a:gd name="connsiteY2" fmla="*/ 2292989 h 3798891"/>
              <a:gd name="connsiteX3" fmla="*/ 1678305 w 3559397"/>
              <a:gd name="connsiteY3" fmla="*/ 3169670 h 3798891"/>
              <a:gd name="connsiteX4" fmla="*/ 227267 w 3559397"/>
              <a:gd name="connsiteY4" fmla="*/ 3658303 h 3798891"/>
              <a:gd name="connsiteX5" fmla="*/ 0 w 3559397"/>
              <a:gd name="connsiteY5" fmla="*/ 3685163 h 3798891"/>
              <a:gd name="connsiteX6" fmla="*/ 0 w 3559397"/>
              <a:gd name="connsiteY6" fmla="*/ 3798892 h 3798891"/>
              <a:gd name="connsiteX7" fmla="*/ 1430655 w 3559397"/>
              <a:gd name="connsiteY7" fmla="*/ 3427321 h 3798891"/>
              <a:gd name="connsiteX8" fmla="*/ 2560225 w 3559397"/>
              <a:gd name="connsiteY8" fmla="*/ 2610267 h 3798891"/>
              <a:gd name="connsiteX9" fmla="*/ 3260503 w 3559397"/>
              <a:gd name="connsiteY9" fmla="*/ 1518607 h 3798891"/>
              <a:gd name="connsiteX10" fmla="*/ 3548253 w 3559397"/>
              <a:gd name="connsiteY10" fmla="*/ 334839 h 3798891"/>
              <a:gd name="connsiteX11" fmla="*/ 3559397 w 3559397"/>
              <a:gd name="connsiteY11" fmla="*/ 55185 h 3798891"/>
              <a:gd name="connsiteX12" fmla="*/ 3445097 w 3559397"/>
              <a:gd name="connsiteY12" fmla="*/ 55185 h 379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397" h="3798891">
                <a:moveTo>
                  <a:pt x="3445097" y="55090"/>
                </a:moveTo>
                <a:cubicBezTo>
                  <a:pt x="3444621" y="444472"/>
                  <a:pt x="3379470" y="831854"/>
                  <a:pt x="3257741" y="1201519"/>
                </a:cubicBezTo>
                <a:cubicBezTo>
                  <a:pt x="3128486" y="1593949"/>
                  <a:pt x="2933510" y="1966282"/>
                  <a:pt x="2680240" y="2292989"/>
                </a:cubicBezTo>
                <a:cubicBezTo>
                  <a:pt x="2406301" y="2646462"/>
                  <a:pt x="2064734" y="2944880"/>
                  <a:pt x="1678305" y="3169670"/>
                </a:cubicBezTo>
                <a:cubicBezTo>
                  <a:pt x="1233202" y="3428560"/>
                  <a:pt x="735902" y="3585722"/>
                  <a:pt x="227267" y="3658303"/>
                </a:cubicBezTo>
                <a:cubicBezTo>
                  <a:pt x="151829" y="3669066"/>
                  <a:pt x="76010" y="3677924"/>
                  <a:pt x="0" y="3685163"/>
                </a:cubicBezTo>
                <a:lnTo>
                  <a:pt x="0" y="3798892"/>
                </a:lnTo>
                <a:cubicBezTo>
                  <a:pt x="493490" y="3753457"/>
                  <a:pt x="979742" y="3635728"/>
                  <a:pt x="1430655" y="3427321"/>
                </a:cubicBezTo>
                <a:cubicBezTo>
                  <a:pt x="1855184" y="3231011"/>
                  <a:pt x="2241899" y="2953167"/>
                  <a:pt x="2560225" y="2610267"/>
                </a:cubicBezTo>
                <a:cubicBezTo>
                  <a:pt x="2856453" y="2291179"/>
                  <a:pt x="3092006" y="1919704"/>
                  <a:pt x="3260503" y="1518607"/>
                </a:cubicBezTo>
                <a:cubicBezTo>
                  <a:pt x="3418523" y="1142464"/>
                  <a:pt x="3516154" y="741652"/>
                  <a:pt x="3548253" y="334839"/>
                </a:cubicBezTo>
                <a:cubicBezTo>
                  <a:pt x="3555587" y="241780"/>
                  <a:pt x="3559302" y="148530"/>
                  <a:pt x="3559397" y="55185"/>
                </a:cubicBezTo>
                <a:cubicBezTo>
                  <a:pt x="3559397" y="-18348"/>
                  <a:pt x="3445193" y="-18443"/>
                  <a:pt x="3445097" y="5518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 userDrawn="1">
            <p:custDataLst>
              <p:tags r:id="rId22"/>
            </p:custDataLst>
          </p:nvPr>
        </p:nvSpPr>
        <p:spPr>
          <a:xfrm>
            <a:off x="5416164" y="1980739"/>
            <a:ext cx="1243396" cy="2753729"/>
          </a:xfrm>
          <a:custGeom>
            <a:avLst/>
            <a:gdLst>
              <a:gd name="connsiteX0" fmla="*/ 1434866 w 1458618"/>
              <a:gd name="connsiteY0" fmla="*/ 1458663 h 2422783"/>
              <a:gd name="connsiteX1" fmla="*/ 1121493 w 1458618"/>
              <a:gd name="connsiteY1" fmla="*/ 1729554 h 2422783"/>
              <a:gd name="connsiteX2" fmla="*/ 1279703 w 1458618"/>
              <a:gd name="connsiteY2" fmla="*/ 589126 h 2422783"/>
              <a:gd name="connsiteX3" fmla="*/ 1014146 w 1458618"/>
              <a:gd name="connsiteY3" fmla="*/ 842777 h 2422783"/>
              <a:gd name="connsiteX4" fmla="*/ 513417 w 1458618"/>
              <a:gd name="connsiteY4" fmla="*/ 8006 h 2422783"/>
              <a:gd name="connsiteX5" fmla="*/ 367970 w 1458618"/>
              <a:gd name="connsiteY5" fmla="*/ 970507 h 2422783"/>
              <a:gd name="connsiteX6" fmla="*/ 25832 w 1458618"/>
              <a:gd name="connsiteY6" fmla="*/ 836967 h 2422783"/>
              <a:gd name="connsiteX7" fmla="*/ 606000 w 1458618"/>
              <a:gd name="connsiteY7" fmla="*/ 1831377 h 2422783"/>
              <a:gd name="connsiteX8" fmla="*/ 213094 w 1458618"/>
              <a:gd name="connsiteY8" fmla="*/ 1700122 h 2422783"/>
              <a:gd name="connsiteX9" fmla="*/ 990715 w 1458618"/>
              <a:gd name="connsiteY9" fmla="*/ 2422784 h 2422783"/>
              <a:gd name="connsiteX10" fmla="*/ 1434866 w 1458618"/>
              <a:gd name="connsiteY10" fmla="*/ 1458663 h 242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618" h="2422783">
                <a:moveTo>
                  <a:pt x="1434866" y="1458663"/>
                </a:moveTo>
                <a:cubicBezTo>
                  <a:pt x="1286847" y="1412181"/>
                  <a:pt x="1121493" y="1729554"/>
                  <a:pt x="1121493" y="1729554"/>
                </a:cubicBezTo>
                <a:cubicBezTo>
                  <a:pt x="1121493" y="1729554"/>
                  <a:pt x="1531544" y="693425"/>
                  <a:pt x="1279703" y="589126"/>
                </a:cubicBezTo>
                <a:cubicBezTo>
                  <a:pt x="1144353" y="533119"/>
                  <a:pt x="1014146" y="842777"/>
                  <a:pt x="1014146" y="842777"/>
                </a:cubicBezTo>
                <a:cubicBezTo>
                  <a:pt x="1014146" y="842777"/>
                  <a:pt x="1038435" y="-95721"/>
                  <a:pt x="513417" y="8006"/>
                </a:cubicBezTo>
                <a:cubicBezTo>
                  <a:pt x="-11506" y="111828"/>
                  <a:pt x="367970" y="970507"/>
                  <a:pt x="367970" y="970507"/>
                </a:cubicBezTo>
                <a:cubicBezTo>
                  <a:pt x="367970" y="970507"/>
                  <a:pt x="123368" y="727620"/>
                  <a:pt x="25832" y="836967"/>
                </a:cubicBezTo>
                <a:cubicBezTo>
                  <a:pt x="-147237" y="1030991"/>
                  <a:pt x="606000" y="1831377"/>
                  <a:pt x="606000" y="1831377"/>
                </a:cubicBezTo>
                <a:cubicBezTo>
                  <a:pt x="606000" y="1831377"/>
                  <a:pt x="332347" y="1600872"/>
                  <a:pt x="213094" y="1700122"/>
                </a:cubicBezTo>
                <a:cubicBezTo>
                  <a:pt x="93841" y="1799468"/>
                  <a:pt x="990715" y="2422784"/>
                  <a:pt x="990715" y="2422784"/>
                </a:cubicBezTo>
                <a:cubicBezTo>
                  <a:pt x="990715" y="2422784"/>
                  <a:pt x="1582884" y="1505145"/>
                  <a:pt x="1434866" y="14586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 userDrawn="1">
            <p:custDataLst>
              <p:tags r:id="rId23"/>
            </p:custDataLst>
          </p:nvPr>
        </p:nvSpPr>
        <p:spPr>
          <a:xfrm>
            <a:off x="5592128" y="2089667"/>
            <a:ext cx="788702" cy="2478193"/>
          </a:xfrm>
          <a:custGeom>
            <a:avLst/>
            <a:gdLst>
              <a:gd name="connsiteX0" fmla="*/ 931739 w 1056287"/>
              <a:gd name="connsiteY0" fmla="*/ 781559 h 2489232"/>
              <a:gd name="connsiteX1" fmla="*/ 611984 w 1056287"/>
              <a:gd name="connsiteY1" fmla="*/ 1542320 h 2489232"/>
              <a:gd name="connsiteX2" fmla="*/ 482349 w 1056287"/>
              <a:gd name="connsiteY2" fmla="*/ 886524 h 2489232"/>
              <a:gd name="connsiteX3" fmla="*/ 483588 w 1056287"/>
              <a:gd name="connsiteY3" fmla="*/ 877571 h 2489232"/>
              <a:gd name="connsiteX4" fmla="*/ 481111 w 1056287"/>
              <a:gd name="connsiteY4" fmla="*/ 871570 h 2489232"/>
              <a:gd name="connsiteX5" fmla="*/ 622367 w 1056287"/>
              <a:gd name="connsiteY5" fmla="*/ 175197 h 2489232"/>
              <a:gd name="connsiteX6" fmla="*/ 607222 w 1056287"/>
              <a:gd name="connsiteY6" fmla="*/ 165005 h 2489232"/>
              <a:gd name="connsiteX7" fmla="*/ 463490 w 1056287"/>
              <a:gd name="connsiteY7" fmla="*/ 790703 h 2489232"/>
              <a:gd name="connsiteX8" fmla="*/ 373098 w 1056287"/>
              <a:gd name="connsiteY8" fmla="*/ 333407 h 2489232"/>
              <a:gd name="connsiteX9" fmla="*/ 308613 w 1056287"/>
              <a:gd name="connsiteY9" fmla="*/ 7081 h 2489232"/>
              <a:gd name="connsiteX10" fmla="*/ 290706 w 1056287"/>
              <a:gd name="connsiteY10" fmla="*/ 10605 h 2489232"/>
              <a:gd name="connsiteX11" fmla="*/ 443011 w 1056287"/>
              <a:gd name="connsiteY11" fmla="*/ 781178 h 2489232"/>
              <a:gd name="connsiteX12" fmla="*/ 77632 w 1056287"/>
              <a:gd name="connsiteY12" fmla="*/ 269685 h 2489232"/>
              <a:gd name="connsiteX13" fmla="*/ 67440 w 1056287"/>
              <a:gd name="connsiteY13" fmla="*/ 284830 h 2489232"/>
              <a:gd name="connsiteX14" fmla="*/ 460251 w 1056287"/>
              <a:gd name="connsiteY14" fmla="*/ 868236 h 2489232"/>
              <a:gd name="connsiteX15" fmla="*/ 591506 w 1056287"/>
              <a:gd name="connsiteY15" fmla="*/ 1532414 h 2489232"/>
              <a:gd name="connsiteX16" fmla="*/ 12005 w 1056287"/>
              <a:gd name="connsiteY16" fmla="*/ 963296 h 2489232"/>
              <a:gd name="connsiteX17" fmla="*/ 6004 w 1056287"/>
              <a:gd name="connsiteY17" fmla="*/ 980536 h 2489232"/>
              <a:gd name="connsiteX18" fmla="*/ 610651 w 1056287"/>
              <a:gd name="connsiteY18" fmla="*/ 1629284 h 2489232"/>
              <a:gd name="connsiteX19" fmla="*/ 699900 w 1056287"/>
              <a:gd name="connsiteY19" fmla="*/ 2080959 h 2489232"/>
              <a:gd name="connsiteX20" fmla="*/ 207077 w 1056287"/>
              <a:gd name="connsiteY20" fmla="*/ 1724724 h 2489232"/>
              <a:gd name="connsiteX21" fmla="*/ 201076 w 1056287"/>
              <a:gd name="connsiteY21" fmla="*/ 1741964 h 2489232"/>
              <a:gd name="connsiteX22" fmla="*/ 708759 w 1056287"/>
              <a:gd name="connsiteY22" fmla="*/ 2125822 h 2489232"/>
              <a:gd name="connsiteX23" fmla="*/ 714664 w 1056287"/>
              <a:gd name="connsiteY23" fmla="*/ 2155826 h 2489232"/>
              <a:gd name="connsiteX24" fmla="*/ 779148 w 1056287"/>
              <a:gd name="connsiteY24" fmla="*/ 2482152 h 2489232"/>
              <a:gd name="connsiteX25" fmla="*/ 797055 w 1056287"/>
              <a:gd name="connsiteY25" fmla="*/ 2478628 h 2489232"/>
              <a:gd name="connsiteX26" fmla="*/ 727523 w 1056287"/>
              <a:gd name="connsiteY26" fmla="*/ 2126774 h 2489232"/>
              <a:gd name="connsiteX27" fmla="*/ 729523 w 1056287"/>
              <a:gd name="connsiteY27" fmla="*/ 2122583 h 2489232"/>
              <a:gd name="connsiteX28" fmla="*/ 1053088 w 1056287"/>
              <a:gd name="connsiteY28" fmla="*/ 1573562 h 2489232"/>
              <a:gd name="connsiteX29" fmla="*/ 1040991 w 1056287"/>
              <a:gd name="connsiteY29" fmla="*/ 1559846 h 2489232"/>
              <a:gd name="connsiteX30" fmla="*/ 719046 w 1056287"/>
              <a:gd name="connsiteY30" fmla="*/ 2084007 h 2489232"/>
              <a:gd name="connsiteX31" fmla="*/ 629796 w 1056287"/>
              <a:gd name="connsiteY31" fmla="*/ 1632713 h 2489232"/>
              <a:gd name="connsiteX32" fmla="*/ 631511 w 1056287"/>
              <a:gd name="connsiteY32" fmla="*/ 1627379 h 2489232"/>
              <a:gd name="connsiteX33" fmla="*/ 943740 w 1056287"/>
              <a:gd name="connsiteY33" fmla="*/ 795179 h 2489232"/>
              <a:gd name="connsiteX34" fmla="*/ 931644 w 1056287"/>
              <a:gd name="connsiteY34" fmla="*/ 781463 h 24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6287" h="2489232">
                <a:moveTo>
                  <a:pt x="931739" y="781559"/>
                </a:moveTo>
                <a:cubicBezTo>
                  <a:pt x="712092" y="958438"/>
                  <a:pt x="616461" y="1265810"/>
                  <a:pt x="611984" y="1542320"/>
                </a:cubicBezTo>
                <a:cubicBezTo>
                  <a:pt x="568741" y="1323722"/>
                  <a:pt x="525593" y="1105123"/>
                  <a:pt x="482349" y="886524"/>
                </a:cubicBezTo>
                <a:cubicBezTo>
                  <a:pt x="484064" y="884143"/>
                  <a:pt x="484921" y="881095"/>
                  <a:pt x="483588" y="877571"/>
                </a:cubicBezTo>
                <a:cubicBezTo>
                  <a:pt x="482825" y="875570"/>
                  <a:pt x="481968" y="873570"/>
                  <a:pt x="481111" y="871570"/>
                </a:cubicBezTo>
                <a:cubicBezTo>
                  <a:pt x="479206" y="642398"/>
                  <a:pt x="505019" y="377794"/>
                  <a:pt x="622367" y="175197"/>
                </a:cubicBezTo>
                <a:cubicBezTo>
                  <a:pt x="628272" y="165101"/>
                  <a:pt x="613128" y="154814"/>
                  <a:pt x="607222" y="165005"/>
                </a:cubicBezTo>
                <a:cubicBezTo>
                  <a:pt x="501780" y="347028"/>
                  <a:pt x="468348" y="578676"/>
                  <a:pt x="463490" y="790703"/>
                </a:cubicBezTo>
                <a:cubicBezTo>
                  <a:pt x="433391" y="638207"/>
                  <a:pt x="403197" y="485807"/>
                  <a:pt x="373098" y="333407"/>
                </a:cubicBezTo>
                <a:cubicBezTo>
                  <a:pt x="351571" y="224632"/>
                  <a:pt x="330140" y="115856"/>
                  <a:pt x="308613" y="7081"/>
                </a:cubicBezTo>
                <a:cubicBezTo>
                  <a:pt x="306327" y="-4444"/>
                  <a:pt x="288420" y="-920"/>
                  <a:pt x="290706" y="10605"/>
                </a:cubicBezTo>
                <a:cubicBezTo>
                  <a:pt x="341475" y="267494"/>
                  <a:pt x="392243" y="524288"/>
                  <a:pt x="443011" y="781178"/>
                </a:cubicBezTo>
                <a:cubicBezTo>
                  <a:pt x="358239" y="590868"/>
                  <a:pt x="240795" y="395225"/>
                  <a:pt x="77632" y="269685"/>
                </a:cubicBezTo>
                <a:cubicBezTo>
                  <a:pt x="68298" y="262541"/>
                  <a:pt x="58201" y="277686"/>
                  <a:pt x="67440" y="284830"/>
                </a:cubicBezTo>
                <a:cubicBezTo>
                  <a:pt x="251082" y="425990"/>
                  <a:pt x="374907" y="657353"/>
                  <a:pt x="460251" y="868236"/>
                </a:cubicBezTo>
                <a:cubicBezTo>
                  <a:pt x="504066" y="1089597"/>
                  <a:pt x="547786" y="1310958"/>
                  <a:pt x="591506" y="1532414"/>
                </a:cubicBezTo>
                <a:cubicBezTo>
                  <a:pt x="480730" y="1282955"/>
                  <a:pt x="277848" y="1041972"/>
                  <a:pt x="12005" y="963296"/>
                </a:cubicBezTo>
                <a:cubicBezTo>
                  <a:pt x="765" y="959962"/>
                  <a:pt x="-5235" y="977202"/>
                  <a:pt x="6004" y="980536"/>
                </a:cubicBezTo>
                <a:cubicBezTo>
                  <a:pt x="299184" y="1067309"/>
                  <a:pt x="513210" y="1354487"/>
                  <a:pt x="610651" y="1629284"/>
                </a:cubicBezTo>
                <a:cubicBezTo>
                  <a:pt x="640369" y="1779874"/>
                  <a:pt x="670182" y="1930369"/>
                  <a:pt x="699900" y="2080959"/>
                </a:cubicBezTo>
                <a:cubicBezTo>
                  <a:pt x="581028" y="1916367"/>
                  <a:pt x="400149" y="1785779"/>
                  <a:pt x="207077" y="1724724"/>
                </a:cubicBezTo>
                <a:cubicBezTo>
                  <a:pt x="195837" y="1721200"/>
                  <a:pt x="189837" y="1738440"/>
                  <a:pt x="201076" y="1741964"/>
                </a:cubicBezTo>
                <a:cubicBezTo>
                  <a:pt x="403482" y="1805972"/>
                  <a:pt x="593887" y="1948181"/>
                  <a:pt x="708759" y="2125822"/>
                </a:cubicBezTo>
                <a:cubicBezTo>
                  <a:pt x="710759" y="2135823"/>
                  <a:pt x="712759" y="2145824"/>
                  <a:pt x="714664" y="2155826"/>
                </a:cubicBezTo>
                <a:cubicBezTo>
                  <a:pt x="736191" y="2264601"/>
                  <a:pt x="757622" y="2373377"/>
                  <a:pt x="779148" y="2482152"/>
                </a:cubicBezTo>
                <a:cubicBezTo>
                  <a:pt x="781434" y="2493678"/>
                  <a:pt x="799341" y="2490153"/>
                  <a:pt x="797055" y="2478628"/>
                </a:cubicBezTo>
                <a:cubicBezTo>
                  <a:pt x="773909" y="2361375"/>
                  <a:pt x="750669" y="2244027"/>
                  <a:pt x="727523" y="2126774"/>
                </a:cubicBezTo>
                <a:cubicBezTo>
                  <a:pt x="728475" y="2125631"/>
                  <a:pt x="729142" y="2124298"/>
                  <a:pt x="729523" y="2122583"/>
                </a:cubicBezTo>
                <a:cubicBezTo>
                  <a:pt x="768004" y="1914367"/>
                  <a:pt x="890019" y="1709960"/>
                  <a:pt x="1053088" y="1573562"/>
                </a:cubicBezTo>
                <a:cubicBezTo>
                  <a:pt x="1062136" y="1566038"/>
                  <a:pt x="1050039" y="1552322"/>
                  <a:pt x="1040991" y="1559846"/>
                </a:cubicBezTo>
                <a:cubicBezTo>
                  <a:pt x="883733" y="1691387"/>
                  <a:pt x="765242" y="1883982"/>
                  <a:pt x="719046" y="2084007"/>
                </a:cubicBezTo>
                <a:cubicBezTo>
                  <a:pt x="689328" y="1933607"/>
                  <a:pt x="659514" y="1783112"/>
                  <a:pt x="629796" y="1632713"/>
                </a:cubicBezTo>
                <a:cubicBezTo>
                  <a:pt x="630844" y="1631379"/>
                  <a:pt x="631701" y="1629665"/>
                  <a:pt x="631511" y="1627379"/>
                </a:cubicBezTo>
                <a:cubicBezTo>
                  <a:pt x="616557" y="1335723"/>
                  <a:pt x="705044" y="987489"/>
                  <a:pt x="943740" y="795179"/>
                </a:cubicBezTo>
                <a:cubicBezTo>
                  <a:pt x="952884" y="787845"/>
                  <a:pt x="940788" y="774129"/>
                  <a:pt x="931644" y="7814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3" name="任意多边形: 形状 32"/>
          <p:cNvSpPr/>
          <p:nvPr userDrawn="1">
            <p:custDataLst>
              <p:tags r:id="rId24"/>
            </p:custDataLst>
          </p:nvPr>
        </p:nvSpPr>
        <p:spPr>
          <a:xfrm>
            <a:off x="6752828" y="2459587"/>
            <a:ext cx="1203836" cy="2160721"/>
          </a:xfrm>
          <a:custGeom>
            <a:avLst/>
            <a:gdLst>
              <a:gd name="connsiteX0" fmla="*/ 0 w 1462590"/>
              <a:gd name="connsiteY0" fmla="*/ 1968863 h 1968863"/>
              <a:gd name="connsiteX1" fmla="*/ 806577 w 1462590"/>
              <a:gd name="connsiteY1" fmla="*/ 272746 h 1968863"/>
              <a:gd name="connsiteX2" fmla="*/ 1033367 w 1462590"/>
              <a:gd name="connsiteY2" fmla="*/ 48052 h 1968863"/>
              <a:gd name="connsiteX3" fmla="*/ 1338834 w 1462590"/>
              <a:gd name="connsiteY3" fmla="*/ 36526 h 1968863"/>
              <a:gd name="connsiteX4" fmla="*/ 1444466 w 1462590"/>
              <a:gd name="connsiteY4" fmla="*/ 489726 h 1968863"/>
              <a:gd name="connsiteX5" fmla="*/ 791623 w 1462590"/>
              <a:gd name="connsiteY5" fmla="*/ 1850849 h 1968863"/>
              <a:gd name="connsiteX6" fmla="*/ 0 w 1462590"/>
              <a:gd name="connsiteY6" fmla="*/ 1968863 h 196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590" h="1968863">
                <a:moveTo>
                  <a:pt x="0" y="1968863"/>
                </a:moveTo>
                <a:cubicBezTo>
                  <a:pt x="211169" y="1439750"/>
                  <a:pt x="462248" y="726517"/>
                  <a:pt x="806577" y="272746"/>
                </a:cubicBezTo>
                <a:cubicBezTo>
                  <a:pt x="871347" y="187402"/>
                  <a:pt x="940594" y="101677"/>
                  <a:pt x="1033367" y="48052"/>
                </a:cubicBezTo>
                <a:cubicBezTo>
                  <a:pt x="1126141" y="-5574"/>
                  <a:pt x="1248442" y="-21005"/>
                  <a:pt x="1338834" y="36526"/>
                </a:cubicBezTo>
                <a:cubicBezTo>
                  <a:pt x="1478280" y="125299"/>
                  <a:pt x="1477137" y="327706"/>
                  <a:pt x="1444466" y="489726"/>
                </a:cubicBezTo>
                <a:cubicBezTo>
                  <a:pt x="1347788" y="969691"/>
                  <a:pt x="1125950" y="1493280"/>
                  <a:pt x="791623" y="1850849"/>
                </a:cubicBezTo>
                <a:lnTo>
                  <a:pt x="0" y="19688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34" name="任意多边形: 形状 33"/>
          <p:cNvSpPr/>
          <p:nvPr userDrawn="1">
            <p:custDataLst>
              <p:tags r:id="rId25"/>
            </p:custDataLst>
          </p:nvPr>
        </p:nvSpPr>
        <p:spPr>
          <a:xfrm>
            <a:off x="7175633" y="2464550"/>
            <a:ext cx="644831" cy="2065024"/>
          </a:xfrm>
          <a:custGeom>
            <a:avLst/>
            <a:gdLst>
              <a:gd name="connsiteX0" fmla="*/ 783431 w 783431"/>
              <a:gd name="connsiteY0" fmla="*/ 95 h 1881663"/>
              <a:gd name="connsiteX1" fmla="*/ 717328 w 783431"/>
              <a:gd name="connsiteY1" fmla="*/ 110014 h 1881663"/>
              <a:gd name="connsiteX2" fmla="*/ 652748 w 783431"/>
              <a:gd name="connsiteY2" fmla="*/ 220790 h 1881663"/>
              <a:gd name="connsiteX3" fmla="*/ 589407 w 783431"/>
              <a:gd name="connsiteY3" fmla="*/ 332232 h 1881663"/>
              <a:gd name="connsiteX4" fmla="*/ 528161 w 783431"/>
              <a:gd name="connsiteY4" fmla="*/ 444722 h 1881663"/>
              <a:gd name="connsiteX5" fmla="*/ 305181 w 783431"/>
              <a:gd name="connsiteY5" fmla="*/ 905637 h 1881663"/>
              <a:gd name="connsiteX6" fmla="*/ 126397 w 783431"/>
              <a:gd name="connsiteY6" fmla="*/ 1385221 h 1881663"/>
              <a:gd name="connsiteX7" fmla="*/ 89630 w 783431"/>
              <a:gd name="connsiteY7" fmla="*/ 1507903 h 1881663"/>
              <a:gd name="connsiteX8" fmla="*/ 56579 w 783431"/>
              <a:gd name="connsiteY8" fmla="*/ 1631633 h 1881663"/>
              <a:gd name="connsiteX9" fmla="*/ 26575 w 783431"/>
              <a:gd name="connsiteY9" fmla="*/ 1756220 h 1881663"/>
              <a:gd name="connsiteX10" fmla="*/ 0 w 783431"/>
              <a:gd name="connsiteY10" fmla="*/ 1881664 h 1881663"/>
              <a:gd name="connsiteX11" fmla="*/ 21431 w 783431"/>
              <a:gd name="connsiteY11" fmla="*/ 1755172 h 1881663"/>
              <a:gd name="connsiteX12" fmla="*/ 47149 w 783431"/>
              <a:gd name="connsiteY12" fmla="*/ 1629347 h 1881663"/>
              <a:gd name="connsiteX13" fmla="*/ 77534 w 783431"/>
              <a:gd name="connsiteY13" fmla="*/ 1504569 h 1881663"/>
              <a:gd name="connsiteX14" fmla="*/ 111728 w 783431"/>
              <a:gd name="connsiteY14" fmla="*/ 1380744 h 1881663"/>
              <a:gd name="connsiteX15" fmla="*/ 286988 w 783431"/>
              <a:gd name="connsiteY15" fmla="*/ 897827 h 1881663"/>
              <a:gd name="connsiteX16" fmla="*/ 514826 w 783431"/>
              <a:gd name="connsiteY16" fmla="*/ 437483 h 1881663"/>
              <a:gd name="connsiteX17" fmla="*/ 578549 w 783431"/>
              <a:gd name="connsiteY17" fmla="*/ 326041 h 1881663"/>
              <a:gd name="connsiteX18" fmla="*/ 644462 w 783431"/>
              <a:gd name="connsiteY18" fmla="*/ 215836 h 1881663"/>
              <a:gd name="connsiteX19" fmla="*/ 712946 w 783431"/>
              <a:gd name="connsiteY19" fmla="*/ 107252 h 1881663"/>
              <a:gd name="connsiteX20" fmla="*/ 783431 w 783431"/>
              <a:gd name="connsiteY20" fmla="*/ 0 h 18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3431" h="1881663">
                <a:moveTo>
                  <a:pt x="783431" y="95"/>
                </a:moveTo>
                <a:cubicBezTo>
                  <a:pt x="761524" y="36862"/>
                  <a:pt x="739521" y="73533"/>
                  <a:pt x="717328" y="110014"/>
                </a:cubicBezTo>
                <a:lnTo>
                  <a:pt x="652748" y="220790"/>
                </a:lnTo>
                <a:lnTo>
                  <a:pt x="589407" y="332232"/>
                </a:lnTo>
                <a:lnTo>
                  <a:pt x="528161" y="444722"/>
                </a:lnTo>
                <a:cubicBezTo>
                  <a:pt x="447961" y="595503"/>
                  <a:pt x="372523" y="748856"/>
                  <a:pt x="305181" y="905637"/>
                </a:cubicBezTo>
                <a:cubicBezTo>
                  <a:pt x="237363" y="1062228"/>
                  <a:pt x="177737" y="1222343"/>
                  <a:pt x="126397" y="1385221"/>
                </a:cubicBezTo>
                <a:lnTo>
                  <a:pt x="89630" y="1507903"/>
                </a:lnTo>
                <a:lnTo>
                  <a:pt x="56579" y="1631633"/>
                </a:lnTo>
                <a:lnTo>
                  <a:pt x="26575" y="1756220"/>
                </a:lnTo>
                <a:cubicBezTo>
                  <a:pt x="17907" y="1798034"/>
                  <a:pt x="9049" y="1839849"/>
                  <a:pt x="0" y="1881664"/>
                </a:cubicBezTo>
                <a:cubicBezTo>
                  <a:pt x="6953" y="1839468"/>
                  <a:pt x="14097" y="1797272"/>
                  <a:pt x="21431" y="1755172"/>
                </a:cubicBezTo>
                <a:lnTo>
                  <a:pt x="47149" y="1629347"/>
                </a:lnTo>
                <a:lnTo>
                  <a:pt x="77534" y="1504569"/>
                </a:lnTo>
                <a:lnTo>
                  <a:pt x="111728" y="1380744"/>
                </a:lnTo>
                <a:cubicBezTo>
                  <a:pt x="159829" y="1216343"/>
                  <a:pt x="219266" y="1055180"/>
                  <a:pt x="286988" y="897827"/>
                </a:cubicBezTo>
                <a:cubicBezTo>
                  <a:pt x="355092" y="740569"/>
                  <a:pt x="431292" y="586931"/>
                  <a:pt x="514826" y="437483"/>
                </a:cubicBezTo>
                <a:lnTo>
                  <a:pt x="578549" y="326041"/>
                </a:lnTo>
                <a:lnTo>
                  <a:pt x="644462" y="215836"/>
                </a:lnTo>
                <a:lnTo>
                  <a:pt x="712946" y="107252"/>
                </a:lnTo>
                <a:cubicBezTo>
                  <a:pt x="736283" y="71342"/>
                  <a:pt x="759809" y="35623"/>
                  <a:pt x="78343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5858152" y="2463243"/>
            <a:ext cx="1789351" cy="2637976"/>
          </a:xfrm>
          <a:custGeom>
            <a:avLst/>
            <a:gdLst>
              <a:gd name="connsiteX0" fmla="*/ 2456275 w 3482852"/>
              <a:gd name="connsiteY0" fmla="*/ 3802322 h 3850985"/>
              <a:gd name="connsiteX1" fmla="*/ 2794183 w 3482852"/>
              <a:gd name="connsiteY1" fmla="*/ 3624846 h 3850985"/>
              <a:gd name="connsiteX2" fmla="*/ 2891421 w 3482852"/>
              <a:gd name="connsiteY2" fmla="*/ 3736670 h 3850985"/>
              <a:gd name="connsiteX3" fmla="*/ 2986224 w 3482852"/>
              <a:gd name="connsiteY3" fmla="*/ 3374436 h 3850985"/>
              <a:gd name="connsiteX4" fmla="*/ 3132092 w 3482852"/>
              <a:gd name="connsiteY4" fmla="*/ 3418196 h 3850985"/>
              <a:gd name="connsiteX5" fmla="*/ 3146678 w 3482852"/>
              <a:gd name="connsiteY5" fmla="*/ 3000049 h 3850985"/>
              <a:gd name="connsiteX6" fmla="*/ 3375197 w 3482852"/>
              <a:gd name="connsiteY6" fmla="*/ 2985462 h 3850985"/>
              <a:gd name="connsiteX7" fmla="*/ 3256068 w 3482852"/>
              <a:gd name="connsiteY7" fmla="*/ 2581902 h 3850985"/>
              <a:gd name="connsiteX8" fmla="*/ 3440826 w 3482852"/>
              <a:gd name="connsiteY8" fmla="*/ 2523555 h 3850985"/>
              <a:gd name="connsiteX9" fmla="*/ 3249715 w 3482852"/>
              <a:gd name="connsiteY9" fmla="*/ 2026321 h 3850985"/>
              <a:gd name="connsiteX10" fmla="*/ 3482174 w 3482852"/>
              <a:gd name="connsiteY10" fmla="*/ 2002792 h 3850985"/>
              <a:gd name="connsiteX11" fmla="*/ 3139972 w 3482852"/>
              <a:gd name="connsiteY11" fmla="*/ 1550757 h 3850985"/>
              <a:gd name="connsiteX12" fmla="*/ 3328692 w 3482852"/>
              <a:gd name="connsiteY12" fmla="*/ 1407590 h 3850985"/>
              <a:gd name="connsiteX13" fmla="*/ 2985250 w 3482852"/>
              <a:gd name="connsiteY13" fmla="*/ 1165879 h 3850985"/>
              <a:gd name="connsiteX14" fmla="*/ 3194157 w 3482852"/>
              <a:gd name="connsiteY14" fmla="*/ 971425 h 3850985"/>
              <a:gd name="connsiteX15" fmla="*/ 2735991 w 3482852"/>
              <a:gd name="connsiteY15" fmla="*/ 800169 h 3850985"/>
              <a:gd name="connsiteX16" fmla="*/ 2888455 w 3482852"/>
              <a:gd name="connsiteY16" fmla="*/ 535593 h 3850985"/>
              <a:gd name="connsiteX17" fmla="*/ 2431727 w 3482852"/>
              <a:gd name="connsiteY17" fmla="*/ 551596 h 3850985"/>
              <a:gd name="connsiteX18" fmla="*/ 2456872 w 3482852"/>
              <a:gd name="connsiteY18" fmla="*/ 316858 h 3850985"/>
              <a:gd name="connsiteX19" fmla="*/ 2172818 w 3482852"/>
              <a:gd name="connsiteY19" fmla="*/ 405264 h 3850985"/>
              <a:gd name="connsiteX20" fmla="*/ 2136473 w 3482852"/>
              <a:gd name="connsiteY20" fmla="*/ 2478 h 3850985"/>
              <a:gd name="connsiteX21" fmla="*/ 1729349 w 3482852"/>
              <a:gd name="connsiteY21" fmla="*/ 294258 h 3850985"/>
              <a:gd name="connsiteX22" fmla="*/ 1624098 w 3482852"/>
              <a:gd name="connsiteY22" fmla="*/ 51197 h 3850985"/>
              <a:gd name="connsiteX23" fmla="*/ 1379399 w 3482852"/>
              <a:gd name="connsiteY23" fmla="*/ 361813 h 3850985"/>
              <a:gd name="connsiteX24" fmla="*/ 1018913 w 3482852"/>
              <a:gd name="connsiteY24" fmla="*/ 211674 h 3850985"/>
              <a:gd name="connsiteX25" fmla="*/ 1038724 w 3482852"/>
              <a:gd name="connsiteY25" fmla="*/ 567600 h 3850985"/>
              <a:gd name="connsiteX26" fmla="*/ 437390 w 3482852"/>
              <a:gd name="connsiteY26" fmla="*/ 517287 h 3850985"/>
              <a:gd name="connsiteX27" fmla="*/ 693467 w 3482852"/>
              <a:gd name="connsiteY27" fmla="*/ 867104 h 3850985"/>
              <a:gd name="connsiteX28" fmla="*/ 234238 w 3482852"/>
              <a:gd name="connsiteY28" fmla="*/ 985901 h 3850985"/>
              <a:gd name="connsiteX29" fmla="*/ 505986 w 3482852"/>
              <a:gd name="connsiteY29" fmla="*/ 1237507 h 3850985"/>
              <a:gd name="connsiteX30" fmla="*/ 17871 w 3482852"/>
              <a:gd name="connsiteY30" fmla="*/ 1509786 h 3850985"/>
              <a:gd name="connsiteX31" fmla="*/ 275564 w 3482852"/>
              <a:gd name="connsiteY31" fmla="*/ 1599741 h 3850985"/>
              <a:gd name="connsiteX32" fmla="*/ 15436 w 3482852"/>
              <a:gd name="connsiteY32" fmla="*/ 2124865 h 3850985"/>
              <a:gd name="connsiteX33" fmla="*/ 234238 w 3482852"/>
              <a:gd name="connsiteY33" fmla="*/ 2060254 h 3850985"/>
              <a:gd name="connsiteX34" fmla="*/ 85936 w 3482852"/>
              <a:gd name="connsiteY34" fmla="*/ 2523577 h 3850985"/>
              <a:gd name="connsiteX35" fmla="*/ 270694 w 3482852"/>
              <a:gd name="connsiteY35" fmla="*/ 2581924 h 3850985"/>
              <a:gd name="connsiteX36" fmla="*/ 151565 w 3482852"/>
              <a:gd name="connsiteY36" fmla="*/ 2985485 h 3850985"/>
              <a:gd name="connsiteX37" fmla="*/ 380084 w 3482852"/>
              <a:gd name="connsiteY37" fmla="*/ 3000071 h 3850985"/>
              <a:gd name="connsiteX38" fmla="*/ 394670 w 3482852"/>
              <a:gd name="connsiteY38" fmla="*/ 3418218 h 3850985"/>
              <a:gd name="connsiteX39" fmla="*/ 540538 w 3482852"/>
              <a:gd name="connsiteY39" fmla="*/ 3374458 h 3850985"/>
              <a:gd name="connsiteX40" fmla="*/ 635341 w 3482852"/>
              <a:gd name="connsiteY40" fmla="*/ 3736692 h 3850985"/>
              <a:gd name="connsiteX41" fmla="*/ 732579 w 3482852"/>
              <a:gd name="connsiteY41" fmla="*/ 3624868 h 3850985"/>
              <a:gd name="connsiteX42" fmla="*/ 992706 w 3482852"/>
              <a:gd name="connsiteY42" fmla="*/ 3850199 h 3850985"/>
              <a:gd name="connsiteX43" fmla="*/ 1202388 w 3482852"/>
              <a:gd name="connsiteY43" fmla="*/ 3378110 h 3850985"/>
              <a:gd name="connsiteX44" fmla="*/ 2239864 w 3482852"/>
              <a:gd name="connsiteY44" fmla="*/ 3430990 h 3850985"/>
              <a:gd name="connsiteX45" fmla="*/ 2456231 w 3482852"/>
              <a:gd name="connsiteY45" fmla="*/ 3802344 h 38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482852" h="3850985">
                <a:moveTo>
                  <a:pt x="2456275" y="3802322"/>
                </a:moveTo>
                <a:cubicBezTo>
                  <a:pt x="2610642" y="3858234"/>
                  <a:pt x="2794183" y="3624846"/>
                  <a:pt x="2794183" y="3624846"/>
                </a:cubicBezTo>
                <a:cubicBezTo>
                  <a:pt x="2794183" y="3624846"/>
                  <a:pt x="2825791" y="3770713"/>
                  <a:pt x="2891421" y="3736670"/>
                </a:cubicBezTo>
                <a:cubicBezTo>
                  <a:pt x="2957050" y="3702627"/>
                  <a:pt x="2986224" y="3374436"/>
                  <a:pt x="2986224" y="3374436"/>
                </a:cubicBezTo>
                <a:cubicBezTo>
                  <a:pt x="2986224" y="3374436"/>
                  <a:pt x="3059158" y="3425478"/>
                  <a:pt x="3132092" y="3418196"/>
                </a:cubicBezTo>
                <a:cubicBezTo>
                  <a:pt x="3205025" y="3410891"/>
                  <a:pt x="3146678" y="3000049"/>
                  <a:pt x="3146678" y="3000049"/>
                </a:cubicBezTo>
                <a:cubicBezTo>
                  <a:pt x="3146678" y="3000049"/>
                  <a:pt x="3326589" y="3029223"/>
                  <a:pt x="3375197" y="2985462"/>
                </a:cubicBezTo>
                <a:cubicBezTo>
                  <a:pt x="3423827" y="2941702"/>
                  <a:pt x="3256068" y="2581902"/>
                  <a:pt x="3256068" y="2581902"/>
                </a:cubicBezTo>
                <a:cubicBezTo>
                  <a:pt x="3256068" y="2581902"/>
                  <a:pt x="3392219" y="2591619"/>
                  <a:pt x="3440826" y="2523555"/>
                </a:cubicBezTo>
                <a:cubicBezTo>
                  <a:pt x="3489456" y="2455491"/>
                  <a:pt x="3249715" y="2026321"/>
                  <a:pt x="3249715" y="2026321"/>
                </a:cubicBezTo>
                <a:cubicBezTo>
                  <a:pt x="3249715" y="2026321"/>
                  <a:pt x="3463780" y="2082809"/>
                  <a:pt x="3482174" y="2002792"/>
                </a:cubicBezTo>
                <a:cubicBezTo>
                  <a:pt x="3500546" y="1922775"/>
                  <a:pt x="3139972" y="1550757"/>
                  <a:pt x="3139972" y="1550757"/>
                </a:cubicBezTo>
                <a:cubicBezTo>
                  <a:pt x="3139972" y="1550757"/>
                  <a:pt x="3323535" y="1508015"/>
                  <a:pt x="3328692" y="1407590"/>
                </a:cubicBezTo>
                <a:cubicBezTo>
                  <a:pt x="3333849" y="1307165"/>
                  <a:pt x="2985250" y="1165879"/>
                  <a:pt x="2985250" y="1165879"/>
                </a:cubicBezTo>
                <a:cubicBezTo>
                  <a:pt x="2985250" y="1165879"/>
                  <a:pt x="3215495" y="1073555"/>
                  <a:pt x="3194157" y="971425"/>
                </a:cubicBezTo>
                <a:cubicBezTo>
                  <a:pt x="3172819" y="869296"/>
                  <a:pt x="2735991" y="800169"/>
                  <a:pt x="2735991" y="800169"/>
                </a:cubicBezTo>
                <a:cubicBezTo>
                  <a:pt x="2735991" y="800169"/>
                  <a:pt x="2961389" y="641353"/>
                  <a:pt x="2888455" y="535593"/>
                </a:cubicBezTo>
                <a:cubicBezTo>
                  <a:pt x="2815521" y="429833"/>
                  <a:pt x="2431727" y="551596"/>
                  <a:pt x="2431727" y="551596"/>
                </a:cubicBezTo>
                <a:cubicBezTo>
                  <a:pt x="2431727" y="551596"/>
                  <a:pt x="2534609" y="364868"/>
                  <a:pt x="2456872" y="316858"/>
                </a:cubicBezTo>
                <a:cubicBezTo>
                  <a:pt x="2379135" y="268848"/>
                  <a:pt x="2172818" y="405264"/>
                  <a:pt x="2172818" y="405264"/>
                </a:cubicBezTo>
                <a:cubicBezTo>
                  <a:pt x="2172818" y="405264"/>
                  <a:pt x="2271627" y="36411"/>
                  <a:pt x="2136473" y="2478"/>
                </a:cubicBezTo>
                <a:cubicBezTo>
                  <a:pt x="2001318" y="-31454"/>
                  <a:pt x="1729349" y="294258"/>
                  <a:pt x="1729349" y="294258"/>
                </a:cubicBezTo>
                <a:cubicBezTo>
                  <a:pt x="1729349" y="294258"/>
                  <a:pt x="1689042" y="75567"/>
                  <a:pt x="1624098" y="51197"/>
                </a:cubicBezTo>
                <a:cubicBezTo>
                  <a:pt x="1559155" y="26827"/>
                  <a:pt x="1379399" y="361813"/>
                  <a:pt x="1379399" y="361813"/>
                </a:cubicBezTo>
                <a:cubicBezTo>
                  <a:pt x="1379399" y="361813"/>
                  <a:pt x="1144107" y="178848"/>
                  <a:pt x="1018913" y="211674"/>
                </a:cubicBezTo>
                <a:cubicBezTo>
                  <a:pt x="893719" y="244499"/>
                  <a:pt x="1038724" y="567600"/>
                  <a:pt x="1038724" y="567600"/>
                </a:cubicBezTo>
                <a:cubicBezTo>
                  <a:pt x="1038724" y="567600"/>
                  <a:pt x="510324" y="411550"/>
                  <a:pt x="437390" y="517287"/>
                </a:cubicBezTo>
                <a:cubicBezTo>
                  <a:pt x="364457" y="623047"/>
                  <a:pt x="693467" y="867104"/>
                  <a:pt x="693467" y="867104"/>
                </a:cubicBezTo>
                <a:cubicBezTo>
                  <a:pt x="693467" y="867104"/>
                  <a:pt x="227708" y="869185"/>
                  <a:pt x="234238" y="985901"/>
                </a:cubicBezTo>
                <a:cubicBezTo>
                  <a:pt x="240768" y="1102618"/>
                  <a:pt x="505986" y="1237507"/>
                  <a:pt x="505986" y="1237507"/>
                </a:cubicBezTo>
                <a:cubicBezTo>
                  <a:pt x="505986" y="1237507"/>
                  <a:pt x="3285" y="1383374"/>
                  <a:pt x="17871" y="1509786"/>
                </a:cubicBezTo>
                <a:cubicBezTo>
                  <a:pt x="32458" y="1636197"/>
                  <a:pt x="275564" y="1599741"/>
                  <a:pt x="275564" y="1599741"/>
                </a:cubicBezTo>
                <a:cubicBezTo>
                  <a:pt x="275564" y="1599741"/>
                  <a:pt x="-76954" y="2078670"/>
                  <a:pt x="15436" y="2124865"/>
                </a:cubicBezTo>
                <a:cubicBezTo>
                  <a:pt x="107827" y="2171060"/>
                  <a:pt x="234238" y="2060254"/>
                  <a:pt x="234238" y="2060254"/>
                </a:cubicBezTo>
                <a:cubicBezTo>
                  <a:pt x="234238" y="2060254"/>
                  <a:pt x="37328" y="2455491"/>
                  <a:pt x="85936" y="2523577"/>
                </a:cubicBezTo>
                <a:cubicBezTo>
                  <a:pt x="134565" y="2591642"/>
                  <a:pt x="270694" y="2581924"/>
                  <a:pt x="270694" y="2581924"/>
                </a:cubicBezTo>
                <a:cubicBezTo>
                  <a:pt x="270694" y="2581924"/>
                  <a:pt x="102957" y="2941724"/>
                  <a:pt x="151565" y="2985485"/>
                </a:cubicBezTo>
                <a:cubicBezTo>
                  <a:pt x="200195" y="3029245"/>
                  <a:pt x="380084" y="3000071"/>
                  <a:pt x="380084" y="3000071"/>
                </a:cubicBezTo>
                <a:cubicBezTo>
                  <a:pt x="380084" y="3000071"/>
                  <a:pt x="321737" y="3410936"/>
                  <a:pt x="394670" y="3418218"/>
                </a:cubicBezTo>
                <a:cubicBezTo>
                  <a:pt x="467604" y="3425500"/>
                  <a:pt x="540538" y="3374458"/>
                  <a:pt x="540538" y="3374458"/>
                </a:cubicBezTo>
                <a:cubicBezTo>
                  <a:pt x="540538" y="3374458"/>
                  <a:pt x="569712" y="3702649"/>
                  <a:pt x="635341" y="3736692"/>
                </a:cubicBezTo>
                <a:cubicBezTo>
                  <a:pt x="700970" y="3770736"/>
                  <a:pt x="732579" y="3624868"/>
                  <a:pt x="732579" y="3624868"/>
                </a:cubicBezTo>
                <a:cubicBezTo>
                  <a:pt x="732579" y="3624868"/>
                  <a:pt x="817665" y="3866468"/>
                  <a:pt x="992706" y="3850199"/>
                </a:cubicBezTo>
                <a:cubicBezTo>
                  <a:pt x="1099019" y="3840327"/>
                  <a:pt x="1014265" y="3497239"/>
                  <a:pt x="1202388" y="3378110"/>
                </a:cubicBezTo>
                <a:cubicBezTo>
                  <a:pt x="1324018" y="3301081"/>
                  <a:pt x="2239864" y="3430990"/>
                  <a:pt x="2239864" y="3430990"/>
                </a:cubicBezTo>
                <a:cubicBezTo>
                  <a:pt x="2239864" y="3430990"/>
                  <a:pt x="2301863" y="3746432"/>
                  <a:pt x="2456231" y="380234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4" name="任意多边形: 形状 93"/>
          <p:cNvSpPr/>
          <p:nvPr userDrawn="1">
            <p:custDataLst>
              <p:tags r:id="rId27"/>
            </p:custDataLst>
          </p:nvPr>
        </p:nvSpPr>
        <p:spPr>
          <a:xfrm>
            <a:off x="5858172" y="2463242"/>
            <a:ext cx="1709912" cy="2563142"/>
          </a:xfrm>
          <a:custGeom>
            <a:avLst/>
            <a:gdLst>
              <a:gd name="connsiteX0" fmla="*/ 414128 w 2279883"/>
              <a:gd name="connsiteY0" fmla="*/ 2367939 h 2563142"/>
              <a:gd name="connsiteX1" fmla="*/ 448577 w 2279883"/>
              <a:gd name="connsiteY1" fmla="*/ 2563142 h 2563142"/>
              <a:gd name="connsiteX2" fmla="*/ 435220 w 2279883"/>
              <a:gd name="connsiteY2" fmla="*/ 2559686 h 2563142"/>
              <a:gd name="connsiteX3" fmla="*/ 379315 w 2279883"/>
              <a:gd name="connsiteY3" fmla="*/ 2386271 h 2563142"/>
              <a:gd name="connsiteX4" fmla="*/ 414128 w 2279883"/>
              <a:gd name="connsiteY4" fmla="*/ 2367939 h 2563142"/>
              <a:gd name="connsiteX5" fmla="*/ 304213 w 2279883"/>
              <a:gd name="connsiteY5" fmla="*/ 2111480 h 2563142"/>
              <a:gd name="connsiteX6" fmla="*/ 303335 w 2279883"/>
              <a:gd name="connsiteY6" fmla="*/ 2117924 h 2563142"/>
              <a:gd name="connsiteX7" fmla="*/ 290598 w 2279883"/>
              <a:gd name="connsiteY7" fmla="*/ 2341480 h 2563142"/>
              <a:gd name="connsiteX8" fmla="*/ 270356 w 2279883"/>
              <a:gd name="connsiteY8" fmla="*/ 2341526 h 2563142"/>
              <a:gd name="connsiteX9" fmla="*/ 252980 w 2279883"/>
              <a:gd name="connsiteY9" fmla="*/ 2116983 h 2563142"/>
              <a:gd name="connsiteX10" fmla="*/ 300222 w 2279883"/>
              <a:gd name="connsiteY10" fmla="*/ 2112081 h 2563142"/>
              <a:gd name="connsiteX11" fmla="*/ 304215 w 2279883"/>
              <a:gd name="connsiteY11" fmla="*/ 2111464 h 2563142"/>
              <a:gd name="connsiteX12" fmla="*/ 304215 w 2279883"/>
              <a:gd name="connsiteY12" fmla="*/ 2111479 h 2563142"/>
              <a:gd name="connsiteX13" fmla="*/ 304213 w 2279883"/>
              <a:gd name="connsiteY13" fmla="*/ 2111480 h 2563142"/>
              <a:gd name="connsiteX14" fmla="*/ 162855 w 2279883"/>
              <a:gd name="connsiteY14" fmla="*/ 1819554 h 2563142"/>
              <a:gd name="connsiteX15" fmla="*/ 229282 w 2279883"/>
              <a:gd name="connsiteY15" fmla="*/ 1825028 h 2563142"/>
              <a:gd name="connsiteX16" fmla="*/ 143674 w 2279883"/>
              <a:gd name="connsiteY16" fmla="*/ 2059471 h 2563142"/>
              <a:gd name="connsiteX17" fmla="*/ 103827 w 2279883"/>
              <a:gd name="connsiteY17" fmla="*/ 2045098 h 2563142"/>
              <a:gd name="connsiteX18" fmla="*/ 162855 w 2279883"/>
              <a:gd name="connsiteY18" fmla="*/ 1819554 h 2563142"/>
              <a:gd name="connsiteX19" fmla="*/ 204294 w 2279883"/>
              <a:gd name="connsiteY19" fmla="*/ 1467691 h 2563142"/>
              <a:gd name="connsiteX20" fmla="*/ 97595 w 2279883"/>
              <a:gd name="connsiteY20" fmla="*/ 1756644 h 2563142"/>
              <a:gd name="connsiteX21" fmla="*/ 58854 w 2279883"/>
              <a:gd name="connsiteY21" fmla="*/ 1728685 h 2563142"/>
              <a:gd name="connsiteX22" fmla="*/ 111924 w 2279883"/>
              <a:gd name="connsiteY22" fmla="*/ 1516970 h 2563142"/>
              <a:gd name="connsiteX23" fmla="*/ 204294 w 2279883"/>
              <a:gd name="connsiteY23" fmla="*/ 1467691 h 2563142"/>
              <a:gd name="connsiteX24" fmla="*/ 232618 w 2279883"/>
              <a:gd name="connsiteY24" fmla="*/ 1152234 h 2563142"/>
              <a:gd name="connsiteX25" fmla="*/ 48453 w 2279883"/>
              <a:gd name="connsiteY25" fmla="*/ 1463189 h 2563142"/>
              <a:gd name="connsiteX26" fmla="*/ 10577 w 2279883"/>
              <a:gd name="connsiteY26" fmla="*/ 1455562 h 2563142"/>
              <a:gd name="connsiteX27" fmla="*/ 147707 w 2279883"/>
              <a:gd name="connsiteY27" fmla="*/ 1153856 h 2563142"/>
              <a:gd name="connsiteX28" fmla="*/ 232618 w 2279883"/>
              <a:gd name="connsiteY28" fmla="*/ 1152234 h 2563142"/>
              <a:gd name="connsiteX29" fmla="*/ 2279860 w 2279883"/>
              <a:gd name="connsiteY29" fmla="*/ 958412 h 2563142"/>
              <a:gd name="connsiteX30" fmla="*/ 2279883 w 2279883"/>
              <a:gd name="connsiteY30" fmla="*/ 958427 h 2563142"/>
              <a:gd name="connsiteX31" fmla="*/ 2279868 w 2279883"/>
              <a:gd name="connsiteY31" fmla="*/ 958427 h 2563142"/>
              <a:gd name="connsiteX32" fmla="*/ 313480 w 2279883"/>
              <a:gd name="connsiteY32" fmla="*/ 857959 h 2563142"/>
              <a:gd name="connsiteX33" fmla="*/ 390460 w 2279883"/>
              <a:gd name="connsiteY33" fmla="*/ 904099 h 2563142"/>
              <a:gd name="connsiteX34" fmla="*/ 55913 w 2279883"/>
              <a:gd name="connsiteY34" fmla="*/ 1086156 h 2563142"/>
              <a:gd name="connsiteX35" fmla="*/ 12244 w 2279883"/>
              <a:gd name="connsiteY35" fmla="*/ 1034240 h 2563142"/>
              <a:gd name="connsiteX36" fmla="*/ 313480 w 2279883"/>
              <a:gd name="connsiteY36" fmla="*/ 857959 h 2563142"/>
              <a:gd name="connsiteX37" fmla="*/ 2127878 w 2279883"/>
              <a:gd name="connsiteY37" fmla="*/ 836686 h 2563142"/>
              <a:gd name="connsiteX38" fmla="*/ 2263005 w 2279883"/>
              <a:gd name="connsiteY38" fmla="*/ 926989 h 2563142"/>
              <a:gd name="connsiteX39" fmla="*/ 2279860 w 2279883"/>
              <a:gd name="connsiteY39" fmla="*/ 958412 h 2563142"/>
              <a:gd name="connsiteX40" fmla="*/ 2221271 w 2279883"/>
              <a:gd name="connsiteY40" fmla="*/ 919672 h 2563142"/>
              <a:gd name="connsiteX41" fmla="*/ 2088789 w 2279883"/>
              <a:gd name="connsiteY41" fmla="*/ 855033 h 2563142"/>
              <a:gd name="connsiteX42" fmla="*/ 2127878 w 2279883"/>
              <a:gd name="connsiteY42" fmla="*/ 836686 h 2563142"/>
              <a:gd name="connsiteX43" fmla="*/ 451125 w 2279883"/>
              <a:gd name="connsiteY43" fmla="*/ 594463 h 2563142"/>
              <a:gd name="connsiteX44" fmla="*/ 518886 w 2279883"/>
              <a:gd name="connsiteY44" fmla="*/ 650368 h 2563142"/>
              <a:gd name="connsiteX45" fmla="*/ 204308 w 2279883"/>
              <a:gd name="connsiteY45" fmla="*/ 731745 h 2563142"/>
              <a:gd name="connsiteX46" fmla="*/ 210237 w 2279883"/>
              <a:gd name="connsiteY46" fmla="*/ 755095 h 2563142"/>
              <a:gd name="connsiteX47" fmla="*/ 160443 w 2279883"/>
              <a:gd name="connsiteY47" fmla="*/ 675356 h 2563142"/>
              <a:gd name="connsiteX48" fmla="*/ 451125 w 2279883"/>
              <a:gd name="connsiteY48" fmla="*/ 594463 h 2563142"/>
              <a:gd name="connsiteX49" fmla="*/ 1964820 w 2279883"/>
              <a:gd name="connsiteY49" fmla="*/ 565715 h 2563142"/>
              <a:gd name="connsiteX50" fmla="*/ 2188028 w 2279883"/>
              <a:gd name="connsiteY50" fmla="*/ 665439 h 2563142"/>
              <a:gd name="connsiteX51" fmla="*/ 2188604 w 2279883"/>
              <a:gd name="connsiteY51" fmla="*/ 679995 h 2563142"/>
              <a:gd name="connsiteX52" fmla="*/ 1918028 w 2279883"/>
              <a:gd name="connsiteY52" fmla="*/ 604501 h 2563142"/>
              <a:gd name="connsiteX53" fmla="*/ 1964820 w 2279883"/>
              <a:gd name="connsiteY53" fmla="*/ 565715 h 2563142"/>
              <a:gd name="connsiteX54" fmla="*/ 1878007 w 2279883"/>
              <a:gd name="connsiteY54" fmla="*/ 337452 h 2563142"/>
              <a:gd name="connsiteX55" fmla="*/ 1978633 w 2279883"/>
              <a:gd name="connsiteY55" fmla="*/ 366888 h 2563142"/>
              <a:gd name="connsiteX56" fmla="*/ 1988458 w 2279883"/>
              <a:gd name="connsiteY56" fmla="*/ 400792 h 2563142"/>
              <a:gd name="connsiteX57" fmla="*/ 1709619 w 2279883"/>
              <a:gd name="connsiteY57" fmla="*/ 434240 h 2563142"/>
              <a:gd name="connsiteX58" fmla="*/ 1740581 w 2279883"/>
              <a:gd name="connsiteY58" fmla="*/ 357791 h 2563142"/>
              <a:gd name="connsiteX59" fmla="*/ 1878007 w 2279883"/>
              <a:gd name="connsiteY59" fmla="*/ 337452 h 2563142"/>
              <a:gd name="connsiteX60" fmla="*/ 1655920 w 2279883"/>
              <a:gd name="connsiteY60" fmla="*/ 210049 h 2563142"/>
              <a:gd name="connsiteX61" fmla="*/ 1682978 w 2279883"/>
              <a:gd name="connsiteY61" fmla="*/ 217037 h 2563142"/>
              <a:gd name="connsiteX62" fmla="*/ 1702689 w 2279883"/>
              <a:gd name="connsiteY62" fmla="*/ 266573 h 2563142"/>
              <a:gd name="connsiteX63" fmla="*/ 1532247 w 2279883"/>
              <a:gd name="connsiteY63" fmla="*/ 333986 h 2563142"/>
              <a:gd name="connsiteX64" fmla="*/ 1550321 w 2279883"/>
              <a:gd name="connsiteY64" fmla="*/ 242359 h 2563142"/>
              <a:gd name="connsiteX65" fmla="*/ 1655920 w 2279883"/>
              <a:gd name="connsiteY65" fmla="*/ 210049 h 2563142"/>
              <a:gd name="connsiteX66" fmla="*/ 1112532 w 2279883"/>
              <a:gd name="connsiteY66" fmla="*/ 35086 h 2563142"/>
              <a:gd name="connsiteX67" fmla="*/ 1153107 w 2279883"/>
              <a:gd name="connsiteY67" fmla="*/ 90732 h 2563142"/>
              <a:gd name="connsiteX68" fmla="*/ 988760 w 2279883"/>
              <a:gd name="connsiteY68" fmla="*/ 304237 h 2563142"/>
              <a:gd name="connsiteX69" fmla="*/ 741822 w 2279883"/>
              <a:gd name="connsiteY69" fmla="*/ 201389 h 2563142"/>
              <a:gd name="connsiteX70" fmla="*/ 755393 w 2279883"/>
              <a:gd name="connsiteY70" fmla="*/ 445204 h 2563142"/>
              <a:gd name="connsiteX71" fmla="*/ 343472 w 2279883"/>
              <a:gd name="connsiteY71" fmla="*/ 410739 h 2563142"/>
              <a:gd name="connsiteX72" fmla="*/ 343487 w 2279883"/>
              <a:gd name="connsiteY72" fmla="*/ 410739 h 2563142"/>
              <a:gd name="connsiteX73" fmla="*/ 354071 w 2279883"/>
              <a:gd name="connsiteY73" fmla="*/ 486112 h 2563142"/>
              <a:gd name="connsiteX74" fmla="*/ 299622 w 2279883"/>
              <a:gd name="connsiteY74" fmla="*/ 354365 h 2563142"/>
              <a:gd name="connsiteX75" fmla="*/ 711543 w 2279883"/>
              <a:gd name="connsiteY75" fmla="*/ 388829 h 2563142"/>
              <a:gd name="connsiteX76" fmla="*/ 697972 w 2279883"/>
              <a:gd name="connsiteY76" fmla="*/ 145015 h 2563142"/>
              <a:gd name="connsiteX77" fmla="*/ 944910 w 2279883"/>
              <a:gd name="connsiteY77" fmla="*/ 247862 h 2563142"/>
              <a:gd name="connsiteX78" fmla="*/ 1112532 w 2279883"/>
              <a:gd name="connsiteY78" fmla="*/ 35086 h 2563142"/>
              <a:gd name="connsiteX79" fmla="*/ 1433754 w 2279883"/>
              <a:gd name="connsiteY79" fmla="*/ 1538 h 2563142"/>
              <a:gd name="connsiteX80" fmla="*/ 1463514 w 2279883"/>
              <a:gd name="connsiteY80" fmla="*/ 1698 h 2563142"/>
              <a:gd name="connsiteX81" fmla="*/ 1507244 w 2279883"/>
              <a:gd name="connsiteY81" fmla="*/ 58057 h 2563142"/>
              <a:gd name="connsiteX82" fmla="*/ 1507259 w 2279883"/>
              <a:gd name="connsiteY82" fmla="*/ 58057 h 2563142"/>
              <a:gd name="connsiteX83" fmla="*/ 1228495 w 2279883"/>
              <a:gd name="connsiteY83" fmla="*/ 257960 h 2563142"/>
              <a:gd name="connsiteX84" fmla="*/ 1207404 w 2279883"/>
              <a:gd name="connsiteY84" fmla="*/ 175628 h 2563142"/>
              <a:gd name="connsiteX85" fmla="*/ 1433754 w 2279883"/>
              <a:gd name="connsiteY85" fmla="*/ 1538 h 256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279883" h="2563142">
                <a:moveTo>
                  <a:pt x="414128" y="2367939"/>
                </a:moveTo>
                <a:cubicBezTo>
                  <a:pt x="414128" y="2367939"/>
                  <a:pt x="424954" y="2489528"/>
                  <a:pt x="448577" y="2563142"/>
                </a:cubicBezTo>
                <a:cubicBezTo>
                  <a:pt x="444377" y="2563157"/>
                  <a:pt x="439935" y="2562126"/>
                  <a:pt x="435220" y="2559686"/>
                </a:cubicBezTo>
                <a:cubicBezTo>
                  <a:pt x="407442" y="2545281"/>
                  <a:pt x="389201" y="2453972"/>
                  <a:pt x="379315" y="2386271"/>
                </a:cubicBezTo>
                <a:cubicBezTo>
                  <a:pt x="399997" y="2377779"/>
                  <a:pt x="414128" y="2367939"/>
                  <a:pt x="414128" y="2367939"/>
                </a:cubicBezTo>
                <a:close/>
                <a:moveTo>
                  <a:pt x="304213" y="2111480"/>
                </a:moveTo>
                <a:lnTo>
                  <a:pt x="303335" y="2117924"/>
                </a:lnTo>
                <a:cubicBezTo>
                  <a:pt x="299451" y="2147115"/>
                  <a:pt x="284310" y="2268444"/>
                  <a:pt x="290598" y="2341480"/>
                </a:cubicBezTo>
                <a:cubicBezTo>
                  <a:pt x="283927" y="2342102"/>
                  <a:pt x="277149" y="2342208"/>
                  <a:pt x="270356" y="2341526"/>
                </a:cubicBezTo>
                <a:cubicBezTo>
                  <a:pt x="235513" y="2338039"/>
                  <a:pt x="244414" y="2200150"/>
                  <a:pt x="252980" y="2116983"/>
                </a:cubicBezTo>
                <a:cubicBezTo>
                  <a:pt x="274382" y="2115607"/>
                  <a:pt x="292501" y="2113199"/>
                  <a:pt x="300222" y="2112081"/>
                </a:cubicBezTo>
                <a:close/>
                <a:moveTo>
                  <a:pt x="304215" y="2111464"/>
                </a:moveTo>
                <a:lnTo>
                  <a:pt x="304215" y="2111479"/>
                </a:lnTo>
                <a:lnTo>
                  <a:pt x="304213" y="2111480"/>
                </a:lnTo>
                <a:close/>
                <a:moveTo>
                  <a:pt x="162855" y="1819554"/>
                </a:moveTo>
                <a:cubicBezTo>
                  <a:pt x="196485" y="1827363"/>
                  <a:pt x="229282" y="1825028"/>
                  <a:pt x="229282" y="1825028"/>
                </a:cubicBezTo>
                <a:cubicBezTo>
                  <a:pt x="229282" y="1825028"/>
                  <a:pt x="156835" y="1980460"/>
                  <a:pt x="143674" y="2059471"/>
                </a:cubicBezTo>
                <a:cubicBezTo>
                  <a:pt x="126874" y="2057182"/>
                  <a:pt x="112379" y="2052800"/>
                  <a:pt x="103827" y="2045098"/>
                </a:cubicBezTo>
                <a:cubicBezTo>
                  <a:pt x="80188" y="2023809"/>
                  <a:pt x="131241" y="1893411"/>
                  <a:pt x="162855" y="1819554"/>
                </a:cubicBezTo>
                <a:close/>
                <a:moveTo>
                  <a:pt x="204294" y="1467691"/>
                </a:moveTo>
                <a:cubicBezTo>
                  <a:pt x="204294" y="1467691"/>
                  <a:pt x="102159" y="1672689"/>
                  <a:pt x="97595" y="1756644"/>
                </a:cubicBezTo>
                <a:cubicBezTo>
                  <a:pt x="82220" y="1750625"/>
                  <a:pt x="68179" y="1741755"/>
                  <a:pt x="58854" y="1728685"/>
                </a:cubicBezTo>
                <a:cubicBezTo>
                  <a:pt x="39461" y="1701528"/>
                  <a:pt x="77095" y="1598392"/>
                  <a:pt x="111924" y="1516970"/>
                </a:cubicBezTo>
                <a:cubicBezTo>
                  <a:pt x="160186" y="1506325"/>
                  <a:pt x="204294" y="1467691"/>
                  <a:pt x="204294" y="1467691"/>
                </a:cubicBezTo>
                <a:close/>
                <a:moveTo>
                  <a:pt x="232618" y="1152234"/>
                </a:moveTo>
                <a:cubicBezTo>
                  <a:pt x="232618" y="1152234"/>
                  <a:pt x="77247" y="1363343"/>
                  <a:pt x="48453" y="1463189"/>
                </a:cubicBezTo>
                <a:cubicBezTo>
                  <a:pt x="35489" y="1463689"/>
                  <a:pt x="22616" y="1461581"/>
                  <a:pt x="10577" y="1455562"/>
                </a:cubicBezTo>
                <a:cubicBezTo>
                  <a:pt x="-35866" y="1432348"/>
                  <a:pt x="81765" y="1249563"/>
                  <a:pt x="147707" y="1153856"/>
                </a:cubicBezTo>
                <a:cubicBezTo>
                  <a:pt x="190724" y="1158512"/>
                  <a:pt x="232618" y="1152234"/>
                  <a:pt x="232618" y="1152234"/>
                </a:cubicBezTo>
                <a:close/>
                <a:moveTo>
                  <a:pt x="2279860" y="958412"/>
                </a:moveTo>
                <a:lnTo>
                  <a:pt x="2279883" y="958427"/>
                </a:lnTo>
                <a:lnTo>
                  <a:pt x="2279868" y="958427"/>
                </a:lnTo>
                <a:close/>
                <a:moveTo>
                  <a:pt x="313480" y="857959"/>
                </a:moveTo>
                <a:cubicBezTo>
                  <a:pt x="354070" y="885570"/>
                  <a:pt x="390460" y="904099"/>
                  <a:pt x="390460" y="904099"/>
                </a:cubicBezTo>
                <a:cubicBezTo>
                  <a:pt x="390460" y="904099"/>
                  <a:pt x="57823" y="1000624"/>
                  <a:pt x="55913" y="1086156"/>
                </a:cubicBezTo>
                <a:cubicBezTo>
                  <a:pt x="32926" y="1076634"/>
                  <a:pt x="15292" y="1060638"/>
                  <a:pt x="12244" y="1034240"/>
                </a:cubicBezTo>
                <a:cubicBezTo>
                  <a:pt x="4163" y="964249"/>
                  <a:pt x="227477" y="885570"/>
                  <a:pt x="313480" y="857959"/>
                </a:cubicBezTo>
                <a:close/>
                <a:moveTo>
                  <a:pt x="2127878" y="836686"/>
                </a:moveTo>
                <a:cubicBezTo>
                  <a:pt x="2176948" y="861352"/>
                  <a:pt x="2234820" y="894777"/>
                  <a:pt x="2263005" y="926989"/>
                </a:cubicBezTo>
                <a:lnTo>
                  <a:pt x="2279860" y="958412"/>
                </a:lnTo>
                <a:lnTo>
                  <a:pt x="2221271" y="919672"/>
                </a:lnTo>
                <a:cubicBezTo>
                  <a:pt x="2157942" y="883059"/>
                  <a:pt x="2088789" y="855033"/>
                  <a:pt x="2088789" y="855033"/>
                </a:cubicBezTo>
                <a:cubicBezTo>
                  <a:pt x="2088789" y="855033"/>
                  <a:pt x="2105680" y="848240"/>
                  <a:pt x="2127878" y="836686"/>
                </a:cubicBezTo>
                <a:close/>
                <a:moveTo>
                  <a:pt x="451125" y="594463"/>
                </a:moveTo>
                <a:cubicBezTo>
                  <a:pt x="487712" y="627244"/>
                  <a:pt x="518886" y="650368"/>
                  <a:pt x="518886" y="650368"/>
                </a:cubicBezTo>
                <a:cubicBezTo>
                  <a:pt x="518886" y="650368"/>
                  <a:pt x="199836" y="651793"/>
                  <a:pt x="204308" y="731745"/>
                </a:cubicBezTo>
                <a:cubicBezTo>
                  <a:pt x="204733" y="739447"/>
                  <a:pt x="206841" y="747256"/>
                  <a:pt x="210237" y="755095"/>
                </a:cubicBezTo>
                <a:cubicBezTo>
                  <a:pt x="182899" y="729683"/>
                  <a:pt x="161929" y="701844"/>
                  <a:pt x="160443" y="675356"/>
                </a:cubicBezTo>
                <a:cubicBezTo>
                  <a:pt x="156729" y="608807"/>
                  <a:pt x="377117" y="596662"/>
                  <a:pt x="451125" y="594463"/>
                </a:cubicBezTo>
                <a:close/>
                <a:moveTo>
                  <a:pt x="1964820" y="565715"/>
                </a:moveTo>
                <a:cubicBezTo>
                  <a:pt x="2054173" y="585563"/>
                  <a:pt x="2178718" y="620922"/>
                  <a:pt x="2188028" y="665439"/>
                </a:cubicBezTo>
                <a:cubicBezTo>
                  <a:pt x="2189059" y="670336"/>
                  <a:pt x="2189150" y="675189"/>
                  <a:pt x="2188604" y="679995"/>
                </a:cubicBezTo>
                <a:cubicBezTo>
                  <a:pt x="2102163" y="633659"/>
                  <a:pt x="1918028" y="604501"/>
                  <a:pt x="1918028" y="604501"/>
                </a:cubicBezTo>
                <a:cubicBezTo>
                  <a:pt x="1918028" y="604501"/>
                  <a:pt x="1940090" y="588944"/>
                  <a:pt x="1964820" y="565715"/>
                </a:cubicBezTo>
                <a:close/>
                <a:moveTo>
                  <a:pt x="1878007" y="337452"/>
                </a:moveTo>
                <a:cubicBezTo>
                  <a:pt x="1923221" y="336184"/>
                  <a:pt x="1962303" y="343212"/>
                  <a:pt x="1978633" y="366888"/>
                </a:cubicBezTo>
                <a:cubicBezTo>
                  <a:pt x="1985987" y="377548"/>
                  <a:pt x="1988822" y="389010"/>
                  <a:pt x="1988458" y="400792"/>
                </a:cubicBezTo>
                <a:cubicBezTo>
                  <a:pt x="1901364" y="373423"/>
                  <a:pt x="1709619" y="434240"/>
                  <a:pt x="1709619" y="434240"/>
                </a:cubicBezTo>
                <a:cubicBezTo>
                  <a:pt x="1709619" y="434240"/>
                  <a:pt x="1730028" y="397153"/>
                  <a:pt x="1740581" y="357791"/>
                </a:cubicBezTo>
                <a:cubicBezTo>
                  <a:pt x="1781444" y="348284"/>
                  <a:pt x="1832792" y="338720"/>
                  <a:pt x="1878007" y="337452"/>
                </a:cubicBezTo>
                <a:close/>
                <a:moveTo>
                  <a:pt x="1655920" y="210049"/>
                </a:moveTo>
                <a:cubicBezTo>
                  <a:pt x="1666256" y="210287"/>
                  <a:pt x="1675488" y="212412"/>
                  <a:pt x="1682978" y="217037"/>
                </a:cubicBezTo>
                <a:cubicBezTo>
                  <a:pt x="1699035" y="226953"/>
                  <a:pt x="1703796" y="245512"/>
                  <a:pt x="1702689" y="266573"/>
                </a:cubicBezTo>
                <a:cubicBezTo>
                  <a:pt x="1639886" y="262828"/>
                  <a:pt x="1532247" y="333986"/>
                  <a:pt x="1532247" y="333986"/>
                </a:cubicBezTo>
                <a:cubicBezTo>
                  <a:pt x="1532247" y="333986"/>
                  <a:pt x="1543255" y="292910"/>
                  <a:pt x="1550321" y="242359"/>
                </a:cubicBezTo>
                <a:cubicBezTo>
                  <a:pt x="1583970" y="225608"/>
                  <a:pt x="1624912" y="209334"/>
                  <a:pt x="1655920" y="210049"/>
                </a:cubicBezTo>
                <a:close/>
                <a:moveTo>
                  <a:pt x="1112532" y="35086"/>
                </a:moveTo>
                <a:cubicBezTo>
                  <a:pt x="1128362" y="41015"/>
                  <a:pt x="1142039" y="63834"/>
                  <a:pt x="1153107" y="90732"/>
                </a:cubicBezTo>
                <a:cubicBezTo>
                  <a:pt x="1106164" y="85486"/>
                  <a:pt x="988760" y="304237"/>
                  <a:pt x="988760" y="304237"/>
                </a:cubicBezTo>
                <a:cubicBezTo>
                  <a:pt x="988760" y="304237"/>
                  <a:pt x="827582" y="178903"/>
                  <a:pt x="741822" y="201389"/>
                </a:cubicBezTo>
                <a:cubicBezTo>
                  <a:pt x="656048" y="223875"/>
                  <a:pt x="755393" y="445204"/>
                  <a:pt x="755393" y="445204"/>
                </a:cubicBezTo>
                <a:cubicBezTo>
                  <a:pt x="755393" y="445204"/>
                  <a:pt x="393432" y="338292"/>
                  <a:pt x="343472" y="410739"/>
                </a:cubicBezTo>
                <a:lnTo>
                  <a:pt x="343487" y="410739"/>
                </a:lnTo>
                <a:cubicBezTo>
                  <a:pt x="329810" y="430556"/>
                  <a:pt x="336770" y="457470"/>
                  <a:pt x="354071" y="486112"/>
                </a:cubicBezTo>
                <a:cubicBezTo>
                  <a:pt x="310539" y="438941"/>
                  <a:pt x="277105" y="387025"/>
                  <a:pt x="299622" y="354365"/>
                </a:cubicBezTo>
                <a:cubicBezTo>
                  <a:pt x="349583" y="281933"/>
                  <a:pt x="711543" y="388829"/>
                  <a:pt x="711543" y="388829"/>
                </a:cubicBezTo>
                <a:cubicBezTo>
                  <a:pt x="711543" y="388829"/>
                  <a:pt x="612213" y="167500"/>
                  <a:pt x="697972" y="145015"/>
                </a:cubicBezTo>
                <a:cubicBezTo>
                  <a:pt x="783732" y="122528"/>
                  <a:pt x="944910" y="247862"/>
                  <a:pt x="944910" y="247862"/>
                </a:cubicBezTo>
                <a:cubicBezTo>
                  <a:pt x="944910" y="247862"/>
                  <a:pt x="1068046" y="18392"/>
                  <a:pt x="1112532" y="35086"/>
                </a:cubicBezTo>
                <a:close/>
                <a:moveTo>
                  <a:pt x="1433754" y="1538"/>
                </a:moveTo>
                <a:cubicBezTo>
                  <a:pt x="1444402" y="-493"/>
                  <a:pt x="1454411" y="-588"/>
                  <a:pt x="1463514" y="1698"/>
                </a:cubicBezTo>
                <a:cubicBezTo>
                  <a:pt x="1487623" y="7747"/>
                  <a:pt x="1500845" y="29385"/>
                  <a:pt x="1507244" y="58057"/>
                </a:cubicBezTo>
                <a:lnTo>
                  <a:pt x="1507259" y="58057"/>
                </a:lnTo>
                <a:cubicBezTo>
                  <a:pt x="1414631" y="35040"/>
                  <a:pt x="1228495" y="257960"/>
                  <a:pt x="1228495" y="257960"/>
                </a:cubicBezTo>
                <a:cubicBezTo>
                  <a:pt x="1228495" y="257960"/>
                  <a:pt x="1220944" y="217067"/>
                  <a:pt x="1207404" y="175628"/>
                </a:cubicBezTo>
                <a:cubicBezTo>
                  <a:pt x="1253348" y="124788"/>
                  <a:pt x="1359218" y="15752"/>
                  <a:pt x="1433754" y="1538"/>
                </a:cubicBezTo>
                <a:close/>
              </a:path>
            </a:pathLst>
          </a:custGeom>
          <a:solidFill>
            <a:schemeClr val="accent6"/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2" name="任意多边形: 形状 81"/>
          <p:cNvSpPr/>
          <p:nvPr userDrawn="1">
            <p:custDataLst>
              <p:tags r:id="rId28"/>
            </p:custDataLst>
          </p:nvPr>
        </p:nvSpPr>
        <p:spPr>
          <a:xfrm>
            <a:off x="7504243" y="3580011"/>
            <a:ext cx="109932" cy="165636"/>
          </a:xfrm>
          <a:custGeom>
            <a:avLst/>
            <a:gdLst>
              <a:gd name="connsiteX0" fmla="*/ 213976 w 213976"/>
              <a:gd name="connsiteY0" fmla="*/ 241800 h 241799"/>
              <a:gd name="connsiteX1" fmla="*/ 10625 w 213976"/>
              <a:gd name="connsiteY1" fmla="*/ 0 h 241799"/>
              <a:gd name="connsiteX2" fmla="*/ 0 w 213976"/>
              <a:gd name="connsiteY2" fmla="*/ 2789 h 241799"/>
              <a:gd name="connsiteX3" fmla="*/ 213976 w 213976"/>
              <a:gd name="connsiteY3" fmla="*/ 241800 h 2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76" h="241799">
                <a:moveTo>
                  <a:pt x="213976" y="241800"/>
                </a:moveTo>
                <a:cubicBezTo>
                  <a:pt x="156072" y="161960"/>
                  <a:pt x="71318" y="66138"/>
                  <a:pt x="10625" y="0"/>
                </a:cubicBezTo>
                <a:cubicBezTo>
                  <a:pt x="3962" y="1859"/>
                  <a:pt x="0" y="2789"/>
                  <a:pt x="0" y="2789"/>
                </a:cubicBezTo>
                <a:cubicBezTo>
                  <a:pt x="0" y="2789"/>
                  <a:pt x="116716" y="123224"/>
                  <a:pt x="213976" y="241800"/>
                </a:cubicBezTo>
                <a:close/>
              </a:path>
            </a:pathLst>
          </a:custGeom>
          <a:solidFill>
            <a:schemeClr val="accent6"/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8" name="任意多边形: 形状 87"/>
          <p:cNvSpPr/>
          <p:nvPr userDrawn="1">
            <p:custDataLst>
              <p:tags r:id="rId29"/>
            </p:custDataLst>
          </p:nvPr>
        </p:nvSpPr>
        <p:spPr>
          <a:xfrm>
            <a:off x="7317868" y="5002700"/>
            <a:ext cx="13805" cy="23593"/>
          </a:xfrm>
          <a:custGeom>
            <a:avLst/>
            <a:gdLst>
              <a:gd name="connsiteX0" fmla="*/ 0 w 26871"/>
              <a:gd name="connsiteY0" fmla="*/ 20054 h 34441"/>
              <a:gd name="connsiteX1" fmla="*/ 26872 w 26871"/>
              <a:gd name="connsiteY1" fmla="*/ 34442 h 34441"/>
              <a:gd name="connsiteX2" fmla="*/ 16977 w 26871"/>
              <a:gd name="connsiteY2" fmla="*/ 0 h 34441"/>
              <a:gd name="connsiteX3" fmla="*/ 0 w 26871"/>
              <a:gd name="connsiteY3" fmla="*/ 20054 h 3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71" h="34441">
                <a:moveTo>
                  <a:pt x="0" y="20054"/>
                </a:moveTo>
                <a:cubicBezTo>
                  <a:pt x="7946" y="27934"/>
                  <a:pt x="16889" y="33313"/>
                  <a:pt x="26872" y="34442"/>
                </a:cubicBezTo>
                <a:cubicBezTo>
                  <a:pt x="20253" y="15118"/>
                  <a:pt x="16977" y="0"/>
                  <a:pt x="16977" y="0"/>
                </a:cubicBezTo>
                <a:cubicBezTo>
                  <a:pt x="16977" y="0"/>
                  <a:pt x="10846" y="7769"/>
                  <a:pt x="0" y="20054"/>
                </a:cubicBezTo>
                <a:close/>
              </a:path>
            </a:pathLst>
          </a:custGeom>
          <a:solidFill>
            <a:schemeClr val="accent6"/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89" name="任意多边形: 形状 88"/>
          <p:cNvSpPr/>
          <p:nvPr userDrawn="1">
            <p:custDataLst>
              <p:tags r:id="rId30"/>
            </p:custDataLst>
          </p:nvPr>
        </p:nvSpPr>
        <p:spPr>
          <a:xfrm>
            <a:off x="6263792" y="5002700"/>
            <a:ext cx="24051" cy="55859"/>
          </a:xfrm>
          <a:custGeom>
            <a:avLst/>
            <a:gdLst>
              <a:gd name="connsiteX0" fmla="*/ 0 w 46814"/>
              <a:gd name="connsiteY0" fmla="*/ 25964 h 81544"/>
              <a:gd name="connsiteX1" fmla="*/ 46815 w 46814"/>
              <a:gd name="connsiteY1" fmla="*/ 81544 h 81544"/>
              <a:gd name="connsiteX2" fmla="*/ 7105 w 46814"/>
              <a:gd name="connsiteY2" fmla="*/ 0 h 81544"/>
              <a:gd name="connsiteX3" fmla="*/ 0 w 46814"/>
              <a:gd name="connsiteY3" fmla="*/ 25942 h 8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14" h="81544">
                <a:moveTo>
                  <a:pt x="0" y="25964"/>
                </a:moveTo>
                <a:cubicBezTo>
                  <a:pt x="13259" y="45044"/>
                  <a:pt x="28886" y="64279"/>
                  <a:pt x="46815" y="81544"/>
                </a:cubicBezTo>
                <a:cubicBezTo>
                  <a:pt x="20275" y="37275"/>
                  <a:pt x="7105" y="0"/>
                  <a:pt x="7105" y="0"/>
                </a:cubicBezTo>
                <a:cubicBezTo>
                  <a:pt x="7105" y="0"/>
                  <a:pt x="4737" y="10868"/>
                  <a:pt x="0" y="25942"/>
                </a:cubicBezTo>
                <a:close/>
              </a:path>
            </a:pathLst>
          </a:custGeom>
          <a:solidFill>
            <a:schemeClr val="accent6"/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1" name="任意多边形: 形状 90"/>
          <p:cNvSpPr/>
          <p:nvPr userDrawn="1">
            <p:custDataLst>
              <p:tags r:id="rId31"/>
            </p:custDataLst>
          </p:nvPr>
        </p:nvSpPr>
        <p:spPr>
          <a:xfrm>
            <a:off x="7018946" y="4865722"/>
            <a:ext cx="70301" cy="176234"/>
          </a:xfrm>
          <a:custGeom>
            <a:avLst/>
            <a:gdLst>
              <a:gd name="connsiteX0" fmla="*/ 0 w 136836"/>
              <a:gd name="connsiteY0" fmla="*/ 0 h 257271"/>
              <a:gd name="connsiteX1" fmla="*/ 136837 w 136836"/>
              <a:gd name="connsiteY1" fmla="*/ 257272 h 257271"/>
              <a:gd name="connsiteX2" fmla="*/ 44535 w 136836"/>
              <a:gd name="connsiteY2" fmla="*/ 6087 h 257271"/>
              <a:gd name="connsiteX3" fmla="*/ 22 w 136836"/>
              <a:gd name="connsiteY3" fmla="*/ 0 h 25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36" h="257271">
                <a:moveTo>
                  <a:pt x="0" y="0"/>
                </a:moveTo>
                <a:cubicBezTo>
                  <a:pt x="22887" y="76985"/>
                  <a:pt x="66913" y="193280"/>
                  <a:pt x="136837" y="257272"/>
                </a:cubicBezTo>
                <a:cubicBezTo>
                  <a:pt x="72314" y="147085"/>
                  <a:pt x="44535" y="6087"/>
                  <a:pt x="44535" y="6087"/>
                </a:cubicBezTo>
                <a:cubicBezTo>
                  <a:pt x="44535" y="6087"/>
                  <a:pt x="28288" y="3785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8" name="任意多边形: 形状 37"/>
          <p:cNvSpPr/>
          <p:nvPr userDrawn="1">
            <p:custDataLst>
              <p:tags r:id="rId32"/>
            </p:custDataLst>
          </p:nvPr>
        </p:nvSpPr>
        <p:spPr>
          <a:xfrm>
            <a:off x="6134137" y="2893743"/>
            <a:ext cx="1290139" cy="1956845"/>
          </a:xfrm>
          <a:custGeom>
            <a:avLst/>
            <a:gdLst>
              <a:gd name="connsiteX0" fmla="*/ 535647 w 2511169"/>
              <a:gd name="connsiteY0" fmla="*/ 2856653 h 2856652"/>
              <a:gd name="connsiteX1" fmla="*/ 182975 w 2511169"/>
              <a:gd name="connsiteY1" fmla="*/ 2522065 h 2856652"/>
              <a:gd name="connsiteX2" fmla="*/ 213454 w 2511169"/>
              <a:gd name="connsiteY2" fmla="*/ 2140994 h 2856652"/>
              <a:gd name="connsiteX3" fmla="*/ 54 w 2511169"/>
              <a:gd name="connsiteY3" fmla="*/ 1863579 h 2856652"/>
              <a:gd name="connsiteX4" fmla="*/ 144859 w 2511169"/>
              <a:gd name="connsiteY4" fmla="*/ 1580056 h 2856652"/>
              <a:gd name="connsiteX5" fmla="*/ 19864 w 2511169"/>
              <a:gd name="connsiteY5" fmla="*/ 1333276 h 2856652"/>
              <a:gd name="connsiteX6" fmla="*/ 229458 w 2511169"/>
              <a:gd name="connsiteY6" fmla="*/ 974915 h 2856652"/>
              <a:gd name="connsiteX7" fmla="*/ 204313 w 2511169"/>
              <a:gd name="connsiteY7" fmla="*/ 684530 h 2856652"/>
              <a:gd name="connsiteX8" fmla="*/ 555104 w 2511169"/>
              <a:gd name="connsiteY8" fmla="*/ 397996 h 2856652"/>
              <a:gd name="connsiteX9" fmla="*/ 724655 w 2511169"/>
              <a:gd name="connsiteY9" fmla="*/ 138068 h 2856652"/>
              <a:gd name="connsiteX10" fmla="*/ 1041159 w 2511169"/>
              <a:gd name="connsiteY10" fmla="*/ 149490 h 2856652"/>
              <a:gd name="connsiteX11" fmla="*/ 1388697 w 2511169"/>
              <a:gd name="connsiteY11" fmla="*/ 877 h 2856652"/>
              <a:gd name="connsiteX12" fmla="*/ 1605904 w 2511169"/>
              <a:gd name="connsiteY12" fmla="*/ 227227 h 2856652"/>
              <a:gd name="connsiteX13" fmla="*/ 1883341 w 2511169"/>
              <a:gd name="connsiteY13" fmla="*/ 215805 h 2856652"/>
              <a:gd name="connsiteX14" fmla="*/ 1908486 w 2511169"/>
              <a:gd name="connsiteY14" fmla="*/ 495455 h 2856652"/>
              <a:gd name="connsiteX15" fmla="*/ 2256023 w 2511169"/>
              <a:gd name="connsiteY15" fmla="*/ 824001 h 2856652"/>
              <a:gd name="connsiteX16" fmla="*/ 2227823 w 2511169"/>
              <a:gd name="connsiteY16" fmla="*/ 1068656 h 2856652"/>
              <a:gd name="connsiteX17" fmla="*/ 2426748 w 2511169"/>
              <a:gd name="connsiteY17" fmla="*/ 1270236 h 2856652"/>
              <a:gd name="connsiteX18" fmla="*/ 2374156 w 2511169"/>
              <a:gd name="connsiteY18" fmla="*/ 1555663 h 2856652"/>
              <a:gd name="connsiteX19" fmla="*/ 2509067 w 2511169"/>
              <a:gd name="connsiteY19" fmla="*/ 1897113 h 2856652"/>
              <a:gd name="connsiteX20" fmla="*/ 2295666 w 2511169"/>
              <a:gd name="connsiteY20" fmla="*/ 2049533 h 2856652"/>
              <a:gd name="connsiteX21" fmla="*/ 2289579 w 2511169"/>
              <a:gd name="connsiteY21" fmla="*/ 2582271 h 2856652"/>
              <a:gd name="connsiteX22" fmla="*/ 1705577 w 2511169"/>
              <a:gd name="connsiteY22" fmla="*/ 2815593 h 2856652"/>
              <a:gd name="connsiteX23" fmla="*/ 535669 w 2511169"/>
              <a:gd name="connsiteY23" fmla="*/ 2856653 h 285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11169" h="2856652">
                <a:moveTo>
                  <a:pt x="535647" y="2856653"/>
                </a:moveTo>
                <a:cubicBezTo>
                  <a:pt x="282050" y="2856653"/>
                  <a:pt x="155550" y="2680594"/>
                  <a:pt x="182975" y="2522065"/>
                </a:cubicBezTo>
                <a:cubicBezTo>
                  <a:pt x="210422" y="2363536"/>
                  <a:pt x="301860" y="2214149"/>
                  <a:pt x="213454" y="2140994"/>
                </a:cubicBezTo>
                <a:cubicBezTo>
                  <a:pt x="125048" y="2067838"/>
                  <a:pt x="-3001" y="1970269"/>
                  <a:pt x="54" y="1863579"/>
                </a:cubicBezTo>
                <a:cubicBezTo>
                  <a:pt x="3108" y="1756868"/>
                  <a:pt x="151721" y="1656664"/>
                  <a:pt x="144859" y="1580056"/>
                </a:cubicBezTo>
                <a:cubicBezTo>
                  <a:pt x="137997" y="1503470"/>
                  <a:pt x="19864" y="1478214"/>
                  <a:pt x="19864" y="1333276"/>
                </a:cubicBezTo>
                <a:cubicBezTo>
                  <a:pt x="19864" y="1188338"/>
                  <a:pt x="223349" y="1115161"/>
                  <a:pt x="229458" y="974915"/>
                </a:cubicBezTo>
                <a:cubicBezTo>
                  <a:pt x="235567" y="834670"/>
                  <a:pt x="189062" y="799653"/>
                  <a:pt x="204313" y="684530"/>
                </a:cubicBezTo>
                <a:cubicBezTo>
                  <a:pt x="219564" y="569407"/>
                  <a:pt x="513955" y="558052"/>
                  <a:pt x="555104" y="397996"/>
                </a:cubicBezTo>
                <a:cubicBezTo>
                  <a:pt x="596252" y="237940"/>
                  <a:pt x="636803" y="167795"/>
                  <a:pt x="724655" y="138068"/>
                </a:cubicBezTo>
                <a:cubicBezTo>
                  <a:pt x="812508" y="108341"/>
                  <a:pt x="949699" y="160181"/>
                  <a:pt x="1041159" y="149490"/>
                </a:cubicBezTo>
                <a:cubicBezTo>
                  <a:pt x="1132620" y="138821"/>
                  <a:pt x="1263702" y="-12846"/>
                  <a:pt x="1388697" y="877"/>
                </a:cubicBezTo>
                <a:cubicBezTo>
                  <a:pt x="1513691" y="14601"/>
                  <a:pt x="1520553" y="202857"/>
                  <a:pt x="1605904" y="227227"/>
                </a:cubicBezTo>
                <a:cubicBezTo>
                  <a:pt x="1691256" y="251597"/>
                  <a:pt x="1828934" y="142628"/>
                  <a:pt x="1883341" y="215805"/>
                </a:cubicBezTo>
                <a:cubicBezTo>
                  <a:pt x="1937748" y="288983"/>
                  <a:pt x="1874952" y="435182"/>
                  <a:pt x="1908486" y="495455"/>
                </a:cubicBezTo>
                <a:cubicBezTo>
                  <a:pt x="1942020" y="555728"/>
                  <a:pt x="2228598" y="723398"/>
                  <a:pt x="2256023" y="824001"/>
                </a:cubicBezTo>
                <a:cubicBezTo>
                  <a:pt x="2283470" y="924603"/>
                  <a:pt x="2193537" y="992446"/>
                  <a:pt x="2227823" y="1068656"/>
                </a:cubicBezTo>
                <a:cubicBezTo>
                  <a:pt x="2262110" y="1144865"/>
                  <a:pt x="2408442" y="1173818"/>
                  <a:pt x="2426748" y="1270236"/>
                </a:cubicBezTo>
                <a:cubicBezTo>
                  <a:pt x="2445031" y="1366655"/>
                  <a:pt x="2365767" y="1445145"/>
                  <a:pt x="2374156" y="1555663"/>
                </a:cubicBezTo>
                <a:cubicBezTo>
                  <a:pt x="2382545" y="1666182"/>
                  <a:pt x="2530405" y="1808708"/>
                  <a:pt x="2509067" y="1897113"/>
                </a:cubicBezTo>
                <a:cubicBezTo>
                  <a:pt x="2487729" y="1985519"/>
                  <a:pt x="2295666" y="2049533"/>
                  <a:pt x="2295666" y="2049533"/>
                </a:cubicBezTo>
                <a:cubicBezTo>
                  <a:pt x="2295666" y="2049533"/>
                  <a:pt x="2385599" y="2445080"/>
                  <a:pt x="2289579" y="2582271"/>
                </a:cubicBezTo>
                <a:cubicBezTo>
                  <a:pt x="2193559" y="2719462"/>
                  <a:pt x="1705577" y="2815593"/>
                  <a:pt x="1705577" y="2815593"/>
                </a:cubicBezTo>
                <a:cubicBezTo>
                  <a:pt x="1705577" y="2815593"/>
                  <a:pt x="789267" y="2856653"/>
                  <a:pt x="535669" y="285665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9" name="任意多边形: 形状 38"/>
          <p:cNvSpPr/>
          <p:nvPr userDrawn="1">
            <p:custDataLst>
              <p:tags r:id="rId33"/>
            </p:custDataLst>
          </p:nvPr>
        </p:nvSpPr>
        <p:spPr>
          <a:xfrm>
            <a:off x="6126017" y="3069487"/>
            <a:ext cx="1273871" cy="2399683"/>
          </a:xfrm>
          <a:custGeom>
            <a:avLst/>
            <a:gdLst>
              <a:gd name="connsiteX0" fmla="*/ 2217353 w 2479504"/>
              <a:gd name="connsiteY0" fmla="*/ 1444932 h 3503118"/>
              <a:gd name="connsiteX1" fmla="*/ 2217353 w 2479504"/>
              <a:gd name="connsiteY1" fmla="*/ 1444976 h 3503118"/>
              <a:gd name="connsiteX2" fmla="*/ 2018030 w 2479504"/>
              <a:gd name="connsiteY2" fmla="*/ 512905 h 3503118"/>
              <a:gd name="connsiteX3" fmla="*/ 2080561 w 2479504"/>
              <a:gd name="connsiteY3" fmla="*/ 145978 h 3503118"/>
              <a:gd name="connsiteX4" fmla="*/ 1766005 w 2479504"/>
              <a:gd name="connsiteY4" fmla="*/ 180818 h 3503118"/>
              <a:gd name="connsiteX5" fmla="*/ 1214806 w 2479504"/>
              <a:gd name="connsiteY5" fmla="*/ 0 h 3503118"/>
              <a:gd name="connsiteX6" fmla="*/ 726404 w 2479504"/>
              <a:gd name="connsiteY6" fmla="*/ 172872 h 3503118"/>
              <a:gd name="connsiteX7" fmla="*/ 422871 w 2479504"/>
              <a:gd name="connsiteY7" fmla="*/ 145956 h 3503118"/>
              <a:gd name="connsiteX8" fmla="*/ 479801 w 2479504"/>
              <a:gd name="connsiteY8" fmla="*/ 504627 h 3503118"/>
              <a:gd name="connsiteX9" fmla="*/ 262173 w 2479504"/>
              <a:gd name="connsiteY9" fmla="*/ 1444954 h 3503118"/>
              <a:gd name="connsiteX10" fmla="*/ 262173 w 2479504"/>
              <a:gd name="connsiteY10" fmla="*/ 1444909 h 3503118"/>
              <a:gd name="connsiteX11" fmla="*/ 25796 w 2479504"/>
              <a:gd name="connsiteY11" fmla="*/ 2065036 h 3503118"/>
              <a:gd name="connsiteX12" fmla="*/ 259384 w 2479504"/>
              <a:gd name="connsiteY12" fmla="*/ 2050936 h 3503118"/>
              <a:gd name="connsiteX13" fmla="*/ 264607 w 2479504"/>
              <a:gd name="connsiteY13" fmla="*/ 2092151 h 3503118"/>
              <a:gd name="connsiteX14" fmla="*/ 719343 w 2479504"/>
              <a:gd name="connsiteY14" fmla="*/ 3435130 h 3503118"/>
              <a:gd name="connsiteX15" fmla="*/ 1045099 w 2479504"/>
              <a:gd name="connsiteY15" fmla="*/ 3442434 h 3503118"/>
              <a:gd name="connsiteX16" fmla="*/ 1237007 w 2479504"/>
              <a:gd name="connsiteY16" fmla="*/ 3004831 h 3503118"/>
              <a:gd name="connsiteX17" fmla="*/ 1237007 w 2479504"/>
              <a:gd name="connsiteY17" fmla="*/ 3004720 h 3503118"/>
              <a:gd name="connsiteX18" fmla="*/ 1237007 w 2479504"/>
              <a:gd name="connsiteY18" fmla="*/ 3004720 h 3503118"/>
              <a:gd name="connsiteX19" fmla="*/ 1237007 w 2479504"/>
              <a:gd name="connsiteY19" fmla="*/ 3004831 h 3503118"/>
              <a:gd name="connsiteX20" fmla="*/ 1428915 w 2479504"/>
              <a:gd name="connsiteY20" fmla="*/ 3442434 h 3503118"/>
              <a:gd name="connsiteX21" fmla="*/ 1754672 w 2479504"/>
              <a:gd name="connsiteY21" fmla="*/ 3435130 h 3503118"/>
              <a:gd name="connsiteX22" fmla="*/ 2214697 w 2479504"/>
              <a:gd name="connsiteY22" fmla="*/ 2047062 h 3503118"/>
              <a:gd name="connsiteX23" fmla="*/ 2453708 w 2479504"/>
              <a:gd name="connsiteY23" fmla="*/ 2065058 h 3503118"/>
              <a:gd name="connsiteX24" fmla="*/ 2217353 w 2479504"/>
              <a:gd name="connsiteY24" fmla="*/ 1444932 h 350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9504" h="3503118">
                <a:moveTo>
                  <a:pt x="2217353" y="1444932"/>
                </a:moveTo>
                <a:lnTo>
                  <a:pt x="2217353" y="1444976"/>
                </a:lnTo>
                <a:cubicBezTo>
                  <a:pt x="2197897" y="1101290"/>
                  <a:pt x="2142781" y="770863"/>
                  <a:pt x="2018030" y="512905"/>
                </a:cubicBezTo>
                <a:cubicBezTo>
                  <a:pt x="2069272" y="438599"/>
                  <a:pt x="2184815" y="245607"/>
                  <a:pt x="2080561" y="145978"/>
                </a:cubicBezTo>
                <a:cubicBezTo>
                  <a:pt x="1973053" y="43251"/>
                  <a:pt x="1817888" y="142282"/>
                  <a:pt x="1766005" y="180818"/>
                </a:cubicBezTo>
                <a:cubicBezTo>
                  <a:pt x="1626224" y="66581"/>
                  <a:pt x="1446136" y="0"/>
                  <a:pt x="1214806" y="0"/>
                </a:cubicBezTo>
                <a:cubicBezTo>
                  <a:pt x="1013580" y="0"/>
                  <a:pt x="853523" y="64899"/>
                  <a:pt x="726404" y="172872"/>
                </a:cubicBezTo>
                <a:cubicBezTo>
                  <a:pt x="666131" y="130573"/>
                  <a:pt x="523583" y="49715"/>
                  <a:pt x="422871" y="145956"/>
                </a:cubicBezTo>
                <a:cubicBezTo>
                  <a:pt x="322268" y="242065"/>
                  <a:pt x="426324" y="425141"/>
                  <a:pt x="479801" y="504627"/>
                </a:cubicBezTo>
                <a:cubicBezTo>
                  <a:pt x="345377" y="780049"/>
                  <a:pt x="286034" y="1128427"/>
                  <a:pt x="262173" y="1444954"/>
                </a:cubicBezTo>
                <a:lnTo>
                  <a:pt x="262173" y="1444909"/>
                </a:lnTo>
                <a:cubicBezTo>
                  <a:pt x="262173" y="1444909"/>
                  <a:pt x="-97671" y="1891278"/>
                  <a:pt x="25796" y="2065036"/>
                </a:cubicBezTo>
                <a:cubicBezTo>
                  <a:pt x="81731" y="2143746"/>
                  <a:pt x="174563" y="2110677"/>
                  <a:pt x="259384" y="2050936"/>
                </a:cubicBezTo>
                <a:cubicBezTo>
                  <a:pt x="260955" y="2064770"/>
                  <a:pt x="262704" y="2078515"/>
                  <a:pt x="264607" y="2092151"/>
                </a:cubicBezTo>
                <a:cubicBezTo>
                  <a:pt x="343385" y="2711834"/>
                  <a:pt x="675472" y="3358057"/>
                  <a:pt x="719343" y="3435130"/>
                </a:cubicBezTo>
                <a:cubicBezTo>
                  <a:pt x="769190" y="3522650"/>
                  <a:pt x="1022633" y="3526302"/>
                  <a:pt x="1045099" y="3442434"/>
                </a:cubicBezTo>
                <a:cubicBezTo>
                  <a:pt x="1067566" y="3358566"/>
                  <a:pt x="1052692" y="3004831"/>
                  <a:pt x="1237007" y="3004831"/>
                </a:cubicBezTo>
                <a:lnTo>
                  <a:pt x="1237007" y="3004720"/>
                </a:lnTo>
                <a:cubicBezTo>
                  <a:pt x="1237007" y="3004720"/>
                  <a:pt x="1237007" y="3004720"/>
                  <a:pt x="1237007" y="3004720"/>
                </a:cubicBezTo>
                <a:lnTo>
                  <a:pt x="1237007" y="3004831"/>
                </a:lnTo>
                <a:cubicBezTo>
                  <a:pt x="1421301" y="3004831"/>
                  <a:pt x="1406426" y="3358566"/>
                  <a:pt x="1428915" y="3442434"/>
                </a:cubicBezTo>
                <a:cubicBezTo>
                  <a:pt x="1451382" y="3526302"/>
                  <a:pt x="1704846" y="3522650"/>
                  <a:pt x="1754672" y="3435130"/>
                </a:cubicBezTo>
                <a:cubicBezTo>
                  <a:pt x="1799627" y="3356197"/>
                  <a:pt x="2146965" y="2680115"/>
                  <a:pt x="2214697" y="2047062"/>
                </a:cubicBezTo>
                <a:cubicBezTo>
                  <a:pt x="2300978" y="2109194"/>
                  <a:pt x="2396578" y="2145451"/>
                  <a:pt x="2453708" y="2065058"/>
                </a:cubicBezTo>
                <a:cubicBezTo>
                  <a:pt x="2577175" y="1891278"/>
                  <a:pt x="2217353" y="1444932"/>
                  <a:pt x="2217353" y="1444932"/>
                </a:cubicBezTo>
                <a:close/>
              </a:path>
            </a:pathLst>
          </a:custGeom>
          <a:solidFill>
            <a:schemeClr val="accent3"/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0" name="任意多边形: 形状 39"/>
          <p:cNvSpPr/>
          <p:nvPr userDrawn="1">
            <p:custDataLst>
              <p:tags r:id="rId34"/>
            </p:custDataLst>
          </p:nvPr>
        </p:nvSpPr>
        <p:spPr>
          <a:xfrm>
            <a:off x="6259278" y="3145861"/>
            <a:ext cx="1140577" cy="2323292"/>
          </a:xfrm>
          <a:custGeom>
            <a:avLst/>
            <a:gdLst>
              <a:gd name="connsiteX0" fmla="*/ 195494 w 2220056"/>
              <a:gd name="connsiteY0" fmla="*/ 1788197 h 3391601"/>
              <a:gd name="connsiteX1" fmla="*/ 43782 w 2220056"/>
              <a:gd name="connsiteY1" fmla="*/ 2204728 h 3391601"/>
              <a:gd name="connsiteX2" fmla="*/ 0 w 2220056"/>
              <a:gd name="connsiteY2" fmla="*/ 1939488 h 3391601"/>
              <a:gd name="connsiteX3" fmla="*/ 0 w 2220056"/>
              <a:gd name="connsiteY3" fmla="*/ 1939466 h 3391601"/>
              <a:gd name="connsiteX4" fmla="*/ 1767434 w 2220056"/>
              <a:gd name="connsiteY4" fmla="*/ 0 h 3391601"/>
              <a:gd name="connsiteX5" fmla="*/ 1821111 w 2220056"/>
              <a:gd name="connsiteY5" fmla="*/ 34486 h 3391601"/>
              <a:gd name="connsiteX6" fmla="*/ 1758558 w 2220056"/>
              <a:gd name="connsiteY6" fmla="*/ 401413 h 3391601"/>
              <a:gd name="connsiteX7" fmla="*/ 1957837 w 2220056"/>
              <a:gd name="connsiteY7" fmla="*/ 1333461 h 3391601"/>
              <a:gd name="connsiteX8" fmla="*/ 1957925 w 2220056"/>
              <a:gd name="connsiteY8" fmla="*/ 1333373 h 3391601"/>
              <a:gd name="connsiteX9" fmla="*/ 2194258 w 2220056"/>
              <a:gd name="connsiteY9" fmla="*/ 1953543 h 3391601"/>
              <a:gd name="connsiteX10" fmla="*/ 2194324 w 2220056"/>
              <a:gd name="connsiteY10" fmla="*/ 1953565 h 3391601"/>
              <a:gd name="connsiteX11" fmla="*/ 1955335 w 2220056"/>
              <a:gd name="connsiteY11" fmla="*/ 1935547 h 3391601"/>
              <a:gd name="connsiteX12" fmla="*/ 1495310 w 2220056"/>
              <a:gd name="connsiteY12" fmla="*/ 3323593 h 3391601"/>
              <a:gd name="connsiteX13" fmla="*/ 1169531 w 2220056"/>
              <a:gd name="connsiteY13" fmla="*/ 3330919 h 3391601"/>
              <a:gd name="connsiteX14" fmla="*/ 977646 w 2220056"/>
              <a:gd name="connsiteY14" fmla="*/ 2893383 h 3391601"/>
              <a:gd name="connsiteX15" fmla="*/ 785671 w 2220056"/>
              <a:gd name="connsiteY15" fmla="*/ 3330919 h 3391601"/>
              <a:gd name="connsiteX16" fmla="*/ 459893 w 2220056"/>
              <a:gd name="connsiteY16" fmla="*/ 3323593 h 3391601"/>
              <a:gd name="connsiteX17" fmla="*/ 208199 w 2220056"/>
              <a:gd name="connsiteY17" fmla="*/ 2757830 h 3391601"/>
              <a:gd name="connsiteX18" fmla="*/ 585640 w 2220056"/>
              <a:gd name="connsiteY18" fmla="*/ 3105190 h 3391601"/>
              <a:gd name="connsiteX19" fmla="*/ 979084 w 2220056"/>
              <a:gd name="connsiteY19" fmla="*/ 2775759 h 3391601"/>
              <a:gd name="connsiteX20" fmla="*/ 1335586 w 2220056"/>
              <a:gd name="connsiteY20" fmla="*/ 3068601 h 3391601"/>
              <a:gd name="connsiteX21" fmla="*/ 1767921 w 2220056"/>
              <a:gd name="connsiteY21" fmla="*/ 1917375 h 3391601"/>
              <a:gd name="connsiteX22" fmla="*/ 1577208 w 2220056"/>
              <a:gd name="connsiteY22" fmla="*/ 696004 h 3391601"/>
              <a:gd name="connsiteX23" fmla="*/ 1767434 w 2220056"/>
              <a:gd name="connsiteY23" fmla="*/ 0 h 33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0056" h="3391601">
                <a:moveTo>
                  <a:pt x="195494" y="1788197"/>
                </a:moveTo>
                <a:lnTo>
                  <a:pt x="43782" y="2204728"/>
                </a:lnTo>
                <a:cubicBezTo>
                  <a:pt x="43782" y="2204728"/>
                  <a:pt x="9916" y="2059126"/>
                  <a:pt x="0" y="1939488"/>
                </a:cubicBezTo>
                <a:lnTo>
                  <a:pt x="0" y="1939466"/>
                </a:lnTo>
                <a:close/>
                <a:moveTo>
                  <a:pt x="1767434" y="0"/>
                </a:moveTo>
                <a:cubicBezTo>
                  <a:pt x="1786094" y="7127"/>
                  <a:pt x="1804200" y="18283"/>
                  <a:pt x="1821111" y="34486"/>
                </a:cubicBezTo>
                <a:cubicBezTo>
                  <a:pt x="1925365" y="134092"/>
                  <a:pt x="1809866" y="327062"/>
                  <a:pt x="1758558" y="401413"/>
                </a:cubicBezTo>
                <a:cubicBezTo>
                  <a:pt x="1883309" y="659327"/>
                  <a:pt x="1938447" y="989753"/>
                  <a:pt x="1957837" y="1333461"/>
                </a:cubicBezTo>
                <a:lnTo>
                  <a:pt x="1957925" y="1333373"/>
                </a:lnTo>
                <a:cubicBezTo>
                  <a:pt x="1957925" y="1333373"/>
                  <a:pt x="2317725" y="1779785"/>
                  <a:pt x="2194258" y="1953543"/>
                </a:cubicBezTo>
                <a:lnTo>
                  <a:pt x="2194324" y="1953565"/>
                </a:lnTo>
                <a:cubicBezTo>
                  <a:pt x="2137172" y="2033958"/>
                  <a:pt x="2041594" y="1997746"/>
                  <a:pt x="1955335" y="1935547"/>
                </a:cubicBezTo>
                <a:cubicBezTo>
                  <a:pt x="1887559" y="2568622"/>
                  <a:pt x="1540199" y="3244682"/>
                  <a:pt x="1495310" y="3323593"/>
                </a:cubicBezTo>
                <a:cubicBezTo>
                  <a:pt x="1445463" y="3411113"/>
                  <a:pt x="1191954" y="3414766"/>
                  <a:pt x="1169531" y="3330919"/>
                </a:cubicBezTo>
                <a:cubicBezTo>
                  <a:pt x="1147043" y="3247051"/>
                  <a:pt x="1161939" y="2893383"/>
                  <a:pt x="977646" y="2893383"/>
                </a:cubicBezTo>
                <a:cubicBezTo>
                  <a:pt x="793352" y="2893383"/>
                  <a:pt x="808182" y="3247051"/>
                  <a:pt x="785671" y="3330919"/>
                </a:cubicBezTo>
                <a:cubicBezTo>
                  <a:pt x="763271" y="3414788"/>
                  <a:pt x="509740" y="3411136"/>
                  <a:pt x="459893" y="3323593"/>
                </a:cubicBezTo>
                <a:cubicBezTo>
                  <a:pt x="435190" y="3280231"/>
                  <a:pt x="318961" y="3056073"/>
                  <a:pt x="208199" y="2757830"/>
                </a:cubicBezTo>
                <a:cubicBezTo>
                  <a:pt x="214773" y="2770269"/>
                  <a:pt x="388287" y="3093215"/>
                  <a:pt x="585640" y="3105190"/>
                </a:cubicBezTo>
                <a:cubicBezTo>
                  <a:pt x="786845" y="3117364"/>
                  <a:pt x="750632" y="2775759"/>
                  <a:pt x="979084" y="2775759"/>
                </a:cubicBezTo>
                <a:cubicBezTo>
                  <a:pt x="1207537" y="2775759"/>
                  <a:pt x="1191710" y="3056449"/>
                  <a:pt x="1335586" y="3068601"/>
                </a:cubicBezTo>
                <a:cubicBezTo>
                  <a:pt x="1479484" y="3080775"/>
                  <a:pt x="1736866" y="2409385"/>
                  <a:pt x="1767921" y="1917375"/>
                </a:cubicBezTo>
                <a:cubicBezTo>
                  <a:pt x="1798998" y="1425387"/>
                  <a:pt x="1604434" y="1083162"/>
                  <a:pt x="1577208" y="696004"/>
                </a:cubicBezTo>
                <a:cubicBezTo>
                  <a:pt x="1549983" y="308823"/>
                  <a:pt x="1885877" y="250144"/>
                  <a:pt x="1767434" y="0"/>
                </a:cubicBez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1" name="任意多边形: 形状 40"/>
          <p:cNvSpPr/>
          <p:nvPr userDrawn="1">
            <p:custDataLst>
              <p:tags r:id="rId35"/>
            </p:custDataLst>
          </p:nvPr>
        </p:nvSpPr>
        <p:spPr>
          <a:xfrm>
            <a:off x="6531504" y="4098647"/>
            <a:ext cx="487898" cy="883594"/>
          </a:xfrm>
          <a:custGeom>
            <a:avLst/>
            <a:gdLst>
              <a:gd name="connsiteX0" fmla="*/ 430932 w 949662"/>
              <a:gd name="connsiteY0" fmla="*/ 22 h 1289893"/>
              <a:gd name="connsiteX1" fmla="*/ 51189 w 949662"/>
              <a:gd name="connsiteY1" fmla="*/ 1027095 h 1289893"/>
              <a:gd name="connsiteX2" fmla="*/ 913889 w 949662"/>
              <a:gd name="connsiteY2" fmla="*/ 999449 h 1289893"/>
              <a:gd name="connsiteX3" fmla="*/ 430932 w 949662"/>
              <a:gd name="connsiteY3" fmla="*/ 0 h 128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662" h="1289893">
                <a:moveTo>
                  <a:pt x="430932" y="22"/>
                </a:moveTo>
                <a:cubicBezTo>
                  <a:pt x="111838" y="22"/>
                  <a:pt x="-103333" y="672165"/>
                  <a:pt x="51189" y="1027095"/>
                </a:cubicBezTo>
                <a:cubicBezTo>
                  <a:pt x="205733" y="1382047"/>
                  <a:pt x="771784" y="1381892"/>
                  <a:pt x="913889" y="999449"/>
                </a:cubicBezTo>
                <a:cubicBezTo>
                  <a:pt x="1055994" y="617005"/>
                  <a:pt x="750026" y="0"/>
                  <a:pt x="43093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2" name="任意多边形: 形状 41"/>
          <p:cNvSpPr/>
          <p:nvPr userDrawn="1">
            <p:custDataLst>
              <p:tags r:id="rId36"/>
            </p:custDataLst>
          </p:nvPr>
        </p:nvSpPr>
        <p:spPr>
          <a:xfrm>
            <a:off x="6731775" y="4630580"/>
            <a:ext cx="87352" cy="132160"/>
          </a:xfrm>
          <a:custGeom>
            <a:avLst/>
            <a:gdLst>
              <a:gd name="connsiteX0" fmla="*/ 156882 w 170025"/>
              <a:gd name="connsiteY0" fmla="*/ 136174 h 192931"/>
              <a:gd name="connsiteX1" fmla="*/ 120980 w 170025"/>
              <a:gd name="connsiteY1" fmla="*/ 107487 h 192931"/>
              <a:gd name="connsiteX2" fmla="*/ 162637 w 170025"/>
              <a:gd name="connsiteY2" fmla="*/ 54430 h 192931"/>
              <a:gd name="connsiteX3" fmla="*/ 118811 w 170025"/>
              <a:gd name="connsiteY3" fmla="*/ 10603 h 192931"/>
              <a:gd name="connsiteX4" fmla="*/ 74541 w 170025"/>
              <a:gd name="connsiteY4" fmla="*/ 66870 h 192931"/>
              <a:gd name="connsiteX5" fmla="*/ 47072 w 170025"/>
              <a:gd name="connsiteY5" fmla="*/ 40928 h 192931"/>
              <a:gd name="connsiteX6" fmla="*/ 8270 w 170025"/>
              <a:gd name="connsiteY6" fmla="*/ 79730 h 192931"/>
              <a:gd name="connsiteX7" fmla="*/ 41383 w 170025"/>
              <a:gd name="connsiteY7" fmla="*/ 110674 h 192931"/>
              <a:gd name="connsiteX8" fmla="*/ 14025 w 170025"/>
              <a:gd name="connsiteY8" fmla="*/ 148104 h 192931"/>
              <a:gd name="connsiteX9" fmla="*/ 67547 w 170025"/>
              <a:gd name="connsiteY9" fmla="*/ 179380 h 192931"/>
              <a:gd name="connsiteX10" fmla="*/ 88220 w 170025"/>
              <a:gd name="connsiteY10" fmla="*/ 151026 h 192931"/>
              <a:gd name="connsiteX11" fmla="*/ 129192 w 170025"/>
              <a:gd name="connsiteY11" fmla="*/ 183564 h 192931"/>
              <a:gd name="connsiteX12" fmla="*/ 156882 w 170025"/>
              <a:gd name="connsiteY12" fmla="*/ 136174 h 1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025" h="192931">
                <a:moveTo>
                  <a:pt x="156882" y="136174"/>
                </a:moveTo>
                <a:cubicBezTo>
                  <a:pt x="144708" y="126855"/>
                  <a:pt x="132755" y="117270"/>
                  <a:pt x="120980" y="107487"/>
                </a:cubicBezTo>
                <a:cubicBezTo>
                  <a:pt x="134659" y="89646"/>
                  <a:pt x="148515" y="71939"/>
                  <a:pt x="162637" y="54430"/>
                </a:cubicBezTo>
                <a:cubicBezTo>
                  <a:pt x="187450" y="23663"/>
                  <a:pt x="143867" y="-20474"/>
                  <a:pt x="118811" y="10603"/>
                </a:cubicBezTo>
                <a:cubicBezTo>
                  <a:pt x="103825" y="29174"/>
                  <a:pt x="89106" y="47967"/>
                  <a:pt x="74541" y="66870"/>
                </a:cubicBezTo>
                <a:cubicBezTo>
                  <a:pt x="65267" y="58348"/>
                  <a:pt x="56103" y="49693"/>
                  <a:pt x="47072" y="40928"/>
                </a:cubicBezTo>
                <a:cubicBezTo>
                  <a:pt x="21728" y="16314"/>
                  <a:pt x="-17119" y="55072"/>
                  <a:pt x="8270" y="79730"/>
                </a:cubicBezTo>
                <a:cubicBezTo>
                  <a:pt x="19116" y="90266"/>
                  <a:pt x="30183" y="100559"/>
                  <a:pt x="41383" y="110674"/>
                </a:cubicBezTo>
                <a:cubicBezTo>
                  <a:pt x="32175" y="123092"/>
                  <a:pt x="23034" y="135554"/>
                  <a:pt x="14025" y="148104"/>
                </a:cubicBezTo>
                <a:cubicBezTo>
                  <a:pt x="-9305" y="180554"/>
                  <a:pt x="44460" y="211520"/>
                  <a:pt x="67547" y="179380"/>
                </a:cubicBezTo>
                <a:cubicBezTo>
                  <a:pt x="74386" y="169885"/>
                  <a:pt x="81292" y="160433"/>
                  <a:pt x="88220" y="151026"/>
                </a:cubicBezTo>
                <a:cubicBezTo>
                  <a:pt x="101678" y="162093"/>
                  <a:pt x="115335" y="172961"/>
                  <a:pt x="129192" y="183564"/>
                </a:cubicBezTo>
                <a:cubicBezTo>
                  <a:pt x="157236" y="205012"/>
                  <a:pt x="184595" y="157379"/>
                  <a:pt x="156882" y="136174"/>
                </a:cubicBezTo>
                <a:close/>
              </a:path>
            </a:pathLst>
          </a:custGeom>
          <a:solidFill>
            <a:schemeClr val="accent3"/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3" name="任意多边形: 形状 72"/>
          <p:cNvSpPr/>
          <p:nvPr userDrawn="1">
            <p:custDataLst>
              <p:tags r:id="rId37"/>
            </p:custDataLst>
          </p:nvPr>
        </p:nvSpPr>
        <p:spPr>
          <a:xfrm rot="18103200">
            <a:off x="6421515" y="3624857"/>
            <a:ext cx="97116" cy="129488"/>
          </a:xfrm>
          <a:custGeom>
            <a:avLst/>
            <a:gdLst>
              <a:gd name="connsiteX0" fmla="*/ 189030 w 189030"/>
              <a:gd name="connsiteY0" fmla="*/ 94515 h 189030"/>
              <a:gd name="connsiteX1" fmla="*/ 94515 w 189030"/>
              <a:gd name="connsiteY1" fmla="*/ 189031 h 189030"/>
              <a:gd name="connsiteX2" fmla="*/ 0 w 189030"/>
              <a:gd name="connsiteY2" fmla="*/ 94515 h 189030"/>
              <a:gd name="connsiteX3" fmla="*/ 94515 w 189030"/>
              <a:gd name="connsiteY3" fmla="*/ 0 h 189030"/>
              <a:gd name="connsiteX4" fmla="*/ 189030 w 189030"/>
              <a:gd name="connsiteY4" fmla="*/ 94515 h 18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30" h="189030">
                <a:moveTo>
                  <a:pt x="189030" y="94515"/>
                </a:moveTo>
                <a:cubicBezTo>
                  <a:pt x="189030" y="146715"/>
                  <a:pt x="146715" y="189031"/>
                  <a:pt x="94515" y="189031"/>
                </a:cubicBezTo>
                <a:cubicBezTo>
                  <a:pt x="42316" y="189031"/>
                  <a:pt x="0" y="146715"/>
                  <a:pt x="0" y="94515"/>
                </a:cubicBezTo>
                <a:cubicBezTo>
                  <a:pt x="0" y="42316"/>
                  <a:pt x="42316" y="0"/>
                  <a:pt x="94515" y="0"/>
                </a:cubicBezTo>
                <a:cubicBezTo>
                  <a:pt x="146715" y="0"/>
                  <a:pt x="189030" y="42316"/>
                  <a:pt x="189030" y="94515"/>
                </a:cubicBezTo>
                <a:close/>
              </a:path>
            </a:pathLst>
          </a:custGeom>
          <a:solidFill>
            <a:schemeClr val="accent3">
              <a:lumMod val="75000"/>
              <a:alpha val="6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4" name="任意多边形: 形状 73"/>
          <p:cNvSpPr/>
          <p:nvPr userDrawn="1">
            <p:custDataLst>
              <p:tags r:id="rId38"/>
            </p:custDataLst>
          </p:nvPr>
        </p:nvSpPr>
        <p:spPr>
          <a:xfrm rot="21046799">
            <a:off x="7022589" y="3624712"/>
            <a:ext cx="97116" cy="129488"/>
          </a:xfrm>
          <a:custGeom>
            <a:avLst/>
            <a:gdLst>
              <a:gd name="connsiteX0" fmla="*/ 189030 w 189030"/>
              <a:gd name="connsiteY0" fmla="*/ 94515 h 189030"/>
              <a:gd name="connsiteX1" fmla="*/ 94515 w 189030"/>
              <a:gd name="connsiteY1" fmla="*/ 189030 h 189030"/>
              <a:gd name="connsiteX2" fmla="*/ 0 w 189030"/>
              <a:gd name="connsiteY2" fmla="*/ 94515 h 189030"/>
              <a:gd name="connsiteX3" fmla="*/ 94515 w 189030"/>
              <a:gd name="connsiteY3" fmla="*/ 0 h 189030"/>
              <a:gd name="connsiteX4" fmla="*/ 189030 w 189030"/>
              <a:gd name="connsiteY4" fmla="*/ 94515 h 18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30" h="189030">
                <a:moveTo>
                  <a:pt x="189030" y="94515"/>
                </a:moveTo>
                <a:cubicBezTo>
                  <a:pt x="189030" y="146714"/>
                  <a:pt x="146714" y="189030"/>
                  <a:pt x="94515" y="189030"/>
                </a:cubicBezTo>
                <a:cubicBezTo>
                  <a:pt x="42316" y="189030"/>
                  <a:pt x="0" y="146714"/>
                  <a:pt x="0" y="94515"/>
                </a:cubicBezTo>
                <a:cubicBezTo>
                  <a:pt x="0" y="42316"/>
                  <a:pt x="42316" y="0"/>
                  <a:pt x="94515" y="0"/>
                </a:cubicBezTo>
                <a:cubicBezTo>
                  <a:pt x="146714" y="0"/>
                  <a:pt x="189030" y="42316"/>
                  <a:pt x="189030" y="94515"/>
                </a:cubicBezTo>
                <a:close/>
              </a:path>
            </a:pathLst>
          </a:custGeom>
          <a:solidFill>
            <a:schemeClr val="accent3">
              <a:lumMod val="75000"/>
              <a:alpha val="6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5" name="任意多边形: 形状 74"/>
          <p:cNvSpPr/>
          <p:nvPr userDrawn="1">
            <p:custDataLst>
              <p:tags r:id="rId39"/>
            </p:custDataLst>
          </p:nvPr>
        </p:nvSpPr>
        <p:spPr>
          <a:xfrm>
            <a:off x="6601289" y="3655749"/>
            <a:ext cx="342636" cy="357639"/>
          </a:xfrm>
          <a:custGeom>
            <a:avLst/>
            <a:gdLst>
              <a:gd name="connsiteX0" fmla="*/ 335252 w 666918"/>
              <a:gd name="connsiteY0" fmla="*/ 0 h 522091"/>
              <a:gd name="connsiteX1" fmla="*/ 0 w 666918"/>
              <a:gd name="connsiteY1" fmla="*/ 284298 h 522091"/>
              <a:gd name="connsiteX2" fmla="*/ 330228 w 666918"/>
              <a:gd name="connsiteY2" fmla="*/ 522091 h 522091"/>
              <a:gd name="connsiteX3" fmla="*/ 666919 w 666918"/>
              <a:gd name="connsiteY3" fmla="*/ 268516 h 522091"/>
              <a:gd name="connsiteX4" fmla="*/ 335252 w 666918"/>
              <a:gd name="connsiteY4" fmla="*/ 0 h 52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18" h="522091">
                <a:moveTo>
                  <a:pt x="335252" y="0"/>
                </a:moveTo>
                <a:cubicBezTo>
                  <a:pt x="152884" y="0"/>
                  <a:pt x="0" y="152973"/>
                  <a:pt x="0" y="284298"/>
                </a:cubicBezTo>
                <a:cubicBezTo>
                  <a:pt x="0" y="415623"/>
                  <a:pt x="147838" y="522091"/>
                  <a:pt x="330228" y="522091"/>
                </a:cubicBezTo>
                <a:cubicBezTo>
                  <a:pt x="512618" y="522091"/>
                  <a:pt x="666919" y="408142"/>
                  <a:pt x="666919" y="268516"/>
                </a:cubicBezTo>
                <a:cubicBezTo>
                  <a:pt x="666919" y="128890"/>
                  <a:pt x="517620" y="0"/>
                  <a:pt x="335252" y="0"/>
                </a:cubicBezTo>
                <a:close/>
              </a:path>
            </a:pathLst>
          </a:custGeom>
          <a:solidFill>
            <a:schemeClr val="accent3">
              <a:lumMod val="75000"/>
              <a:alpha val="6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5" name="任意多边形: 形状 54"/>
          <p:cNvSpPr/>
          <p:nvPr userDrawn="1">
            <p:custDataLst>
              <p:tags r:id="rId40"/>
            </p:custDataLst>
          </p:nvPr>
        </p:nvSpPr>
        <p:spPr>
          <a:xfrm>
            <a:off x="6126005" y="3415148"/>
            <a:ext cx="248319" cy="1068931"/>
          </a:xfrm>
          <a:custGeom>
            <a:avLst/>
            <a:gdLst>
              <a:gd name="connsiteX0" fmla="*/ 479804 w 483336"/>
              <a:gd name="connsiteY0" fmla="*/ 0 h 1560452"/>
              <a:gd name="connsiteX1" fmla="*/ 262219 w 483336"/>
              <a:gd name="connsiteY1" fmla="*/ 940371 h 1560452"/>
              <a:gd name="connsiteX2" fmla="*/ 262131 w 483336"/>
              <a:gd name="connsiteY2" fmla="*/ 940282 h 1560452"/>
              <a:gd name="connsiteX3" fmla="*/ 25799 w 483336"/>
              <a:gd name="connsiteY3" fmla="*/ 1560453 h 1560452"/>
              <a:gd name="connsiteX4" fmla="*/ 95545 w 483336"/>
              <a:gd name="connsiteY4" fmla="*/ 1295235 h 1560452"/>
              <a:gd name="connsiteX5" fmla="*/ 318464 w 483336"/>
              <a:gd name="connsiteY5" fmla="*/ 976273 h 1560452"/>
              <a:gd name="connsiteX6" fmla="*/ 379046 w 483336"/>
              <a:gd name="connsiteY6" fmla="*/ 476693 h 1560452"/>
              <a:gd name="connsiteX7" fmla="*/ 479782 w 483336"/>
              <a:gd name="connsiteY7" fmla="*/ 22 h 156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336" h="1560452">
                <a:moveTo>
                  <a:pt x="479804" y="0"/>
                </a:moveTo>
                <a:cubicBezTo>
                  <a:pt x="345357" y="275466"/>
                  <a:pt x="286014" y="623845"/>
                  <a:pt x="262219" y="940371"/>
                </a:cubicBezTo>
                <a:lnTo>
                  <a:pt x="262131" y="940282"/>
                </a:lnTo>
                <a:cubicBezTo>
                  <a:pt x="262131" y="940282"/>
                  <a:pt x="-97669" y="1386695"/>
                  <a:pt x="25799" y="1560453"/>
                </a:cubicBezTo>
                <a:cubicBezTo>
                  <a:pt x="25799" y="1560453"/>
                  <a:pt x="23962" y="1441014"/>
                  <a:pt x="95545" y="1295235"/>
                </a:cubicBezTo>
                <a:cubicBezTo>
                  <a:pt x="162658" y="1158553"/>
                  <a:pt x="304098" y="1003942"/>
                  <a:pt x="318464" y="976273"/>
                </a:cubicBezTo>
                <a:cubicBezTo>
                  <a:pt x="334556" y="945329"/>
                  <a:pt x="318464" y="769358"/>
                  <a:pt x="379046" y="476693"/>
                </a:cubicBezTo>
                <a:cubicBezTo>
                  <a:pt x="439629" y="184028"/>
                  <a:pt x="498574" y="30966"/>
                  <a:pt x="479782" y="2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6" name="任意多边形: 形状 55"/>
          <p:cNvSpPr/>
          <p:nvPr userDrawn="1">
            <p:custDataLst>
              <p:tags r:id="rId41"/>
            </p:custDataLst>
          </p:nvPr>
        </p:nvSpPr>
        <p:spPr>
          <a:xfrm>
            <a:off x="6371356" y="3228957"/>
            <a:ext cx="81165" cy="129516"/>
          </a:xfrm>
          <a:custGeom>
            <a:avLst/>
            <a:gdLst>
              <a:gd name="connsiteX0" fmla="*/ 59662 w 157983"/>
              <a:gd name="connsiteY0" fmla="*/ 188315 h 189071"/>
              <a:gd name="connsiteX1" fmla="*/ 157984 w 157983"/>
              <a:gd name="connsiteY1" fmla="*/ 62567 h 189071"/>
              <a:gd name="connsiteX2" fmla="*/ 15104 w 157983"/>
              <a:gd name="connsiteY2" fmla="*/ 19936 h 189071"/>
              <a:gd name="connsiteX3" fmla="*/ 59662 w 157983"/>
              <a:gd name="connsiteY3" fmla="*/ 188315 h 18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83" h="189071">
                <a:moveTo>
                  <a:pt x="59662" y="188315"/>
                </a:moveTo>
                <a:cubicBezTo>
                  <a:pt x="80247" y="198231"/>
                  <a:pt x="157984" y="108298"/>
                  <a:pt x="157984" y="62567"/>
                </a:cubicBezTo>
                <a:cubicBezTo>
                  <a:pt x="157984" y="16837"/>
                  <a:pt x="60481" y="-26547"/>
                  <a:pt x="15104" y="19936"/>
                </a:cubicBezTo>
                <a:cubicBezTo>
                  <a:pt x="-30272" y="66419"/>
                  <a:pt x="39098" y="178398"/>
                  <a:pt x="59662" y="18831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7" name="任意多边形: 形状 56"/>
          <p:cNvSpPr/>
          <p:nvPr userDrawn="1">
            <p:custDataLst>
              <p:tags r:id="rId42"/>
            </p:custDataLst>
          </p:nvPr>
        </p:nvSpPr>
        <p:spPr>
          <a:xfrm>
            <a:off x="7086689" y="3233127"/>
            <a:ext cx="81167" cy="129516"/>
          </a:xfrm>
          <a:custGeom>
            <a:avLst/>
            <a:gdLst>
              <a:gd name="connsiteX0" fmla="*/ 98322 w 157986"/>
              <a:gd name="connsiteY0" fmla="*/ 188315 h 189071"/>
              <a:gd name="connsiteX1" fmla="*/ 142879 w 157986"/>
              <a:gd name="connsiteY1" fmla="*/ 19936 h 189071"/>
              <a:gd name="connsiteX2" fmla="*/ 0 w 157986"/>
              <a:gd name="connsiteY2" fmla="*/ 62567 h 189071"/>
              <a:gd name="connsiteX3" fmla="*/ 98322 w 157986"/>
              <a:gd name="connsiteY3" fmla="*/ 188315 h 18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86" h="189071">
                <a:moveTo>
                  <a:pt x="98322" y="188315"/>
                </a:moveTo>
                <a:cubicBezTo>
                  <a:pt x="118908" y="178398"/>
                  <a:pt x="188256" y="66419"/>
                  <a:pt x="142879" y="19936"/>
                </a:cubicBezTo>
                <a:cubicBezTo>
                  <a:pt x="97503" y="-26547"/>
                  <a:pt x="0" y="16837"/>
                  <a:pt x="0" y="62567"/>
                </a:cubicBezTo>
                <a:cubicBezTo>
                  <a:pt x="0" y="108298"/>
                  <a:pt x="77737" y="198231"/>
                  <a:pt x="98322" y="18831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8" name="任意多边形: 形状 57"/>
          <p:cNvSpPr/>
          <p:nvPr userDrawn="1">
            <p:custDataLst>
              <p:tags r:id="rId43"/>
            </p:custDataLst>
          </p:nvPr>
        </p:nvSpPr>
        <p:spPr>
          <a:xfrm>
            <a:off x="6546535" y="3328397"/>
            <a:ext cx="102136" cy="106501"/>
          </a:xfrm>
          <a:custGeom>
            <a:avLst/>
            <a:gdLst>
              <a:gd name="connsiteX0" fmla="*/ 186837 w 198801"/>
              <a:gd name="connsiteY0" fmla="*/ 102979 h 155473"/>
              <a:gd name="connsiteX1" fmla="*/ 40548 w 198801"/>
              <a:gd name="connsiteY1" fmla="*/ 4347 h 155473"/>
              <a:gd name="connsiteX2" fmla="*/ 12858 w 198801"/>
              <a:gd name="connsiteY2" fmla="*/ 51737 h 155473"/>
              <a:gd name="connsiteX3" fmla="*/ 159146 w 198801"/>
              <a:gd name="connsiteY3" fmla="*/ 150370 h 155473"/>
              <a:gd name="connsiteX4" fmla="*/ 186837 w 198801"/>
              <a:gd name="connsiteY4" fmla="*/ 102979 h 15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01" h="155473">
                <a:moveTo>
                  <a:pt x="186837" y="102979"/>
                </a:moveTo>
                <a:cubicBezTo>
                  <a:pt x="139114" y="68537"/>
                  <a:pt x="90352" y="35667"/>
                  <a:pt x="40548" y="4347"/>
                </a:cubicBezTo>
                <a:cubicBezTo>
                  <a:pt x="10556" y="-14512"/>
                  <a:pt x="-17002" y="32967"/>
                  <a:pt x="12858" y="51737"/>
                </a:cubicBezTo>
                <a:cubicBezTo>
                  <a:pt x="62683" y="83058"/>
                  <a:pt x="111446" y="115928"/>
                  <a:pt x="159146" y="150370"/>
                </a:cubicBezTo>
                <a:cubicBezTo>
                  <a:pt x="187833" y="171065"/>
                  <a:pt x="215235" y="123476"/>
                  <a:pt x="186837" y="10297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9" name="任意多边形: 形状 58"/>
          <p:cNvSpPr/>
          <p:nvPr userDrawn="1">
            <p:custDataLst>
              <p:tags r:id="rId44"/>
            </p:custDataLst>
          </p:nvPr>
        </p:nvSpPr>
        <p:spPr>
          <a:xfrm>
            <a:off x="6661745" y="3161226"/>
            <a:ext cx="64040" cy="135451"/>
          </a:xfrm>
          <a:custGeom>
            <a:avLst/>
            <a:gdLst>
              <a:gd name="connsiteX0" fmla="*/ 50550 w 124650"/>
              <a:gd name="connsiteY0" fmla="*/ 13937 h 197735"/>
              <a:gd name="connsiteX1" fmla="*/ 3159 w 124650"/>
              <a:gd name="connsiteY1" fmla="*/ 41627 h 197735"/>
              <a:gd name="connsiteX2" fmla="*/ 74101 w 124650"/>
              <a:gd name="connsiteY2" fmla="*/ 183799 h 197735"/>
              <a:gd name="connsiteX3" fmla="*/ 121491 w 124650"/>
              <a:gd name="connsiteY3" fmla="*/ 156108 h 197735"/>
              <a:gd name="connsiteX4" fmla="*/ 50550 w 124650"/>
              <a:gd name="connsiteY4" fmla="*/ 13937 h 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50" h="197735">
                <a:moveTo>
                  <a:pt x="50550" y="13937"/>
                </a:moveTo>
                <a:cubicBezTo>
                  <a:pt x="34790" y="-17671"/>
                  <a:pt x="-12579" y="10085"/>
                  <a:pt x="3159" y="41627"/>
                </a:cubicBezTo>
                <a:cubicBezTo>
                  <a:pt x="26799" y="89018"/>
                  <a:pt x="50461" y="136408"/>
                  <a:pt x="74101" y="183799"/>
                </a:cubicBezTo>
                <a:cubicBezTo>
                  <a:pt x="89861" y="215407"/>
                  <a:pt x="137229" y="187650"/>
                  <a:pt x="121491" y="156108"/>
                </a:cubicBezTo>
                <a:cubicBezTo>
                  <a:pt x="97852" y="108718"/>
                  <a:pt x="74190" y="61327"/>
                  <a:pt x="50550" y="139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0" name="任意多边形: 形状 59"/>
          <p:cNvSpPr/>
          <p:nvPr userDrawn="1">
            <p:custDataLst>
              <p:tags r:id="rId45"/>
            </p:custDataLst>
          </p:nvPr>
        </p:nvSpPr>
        <p:spPr>
          <a:xfrm>
            <a:off x="6870030" y="3357776"/>
            <a:ext cx="78812" cy="80090"/>
          </a:xfrm>
          <a:custGeom>
            <a:avLst/>
            <a:gdLst>
              <a:gd name="connsiteX0" fmla="*/ 111870 w 153402"/>
              <a:gd name="connsiteY0" fmla="*/ 3294 h 116918"/>
              <a:gd name="connsiteX1" fmla="*/ 7992 w 153402"/>
              <a:gd name="connsiteY1" fmla="*/ 70317 h 116918"/>
              <a:gd name="connsiteX2" fmla="*/ 7992 w 153402"/>
              <a:gd name="connsiteY2" fmla="*/ 109120 h 116918"/>
              <a:gd name="connsiteX3" fmla="*/ 46794 w 153402"/>
              <a:gd name="connsiteY3" fmla="*/ 109120 h 116918"/>
              <a:gd name="connsiteX4" fmla="*/ 139560 w 153402"/>
              <a:gd name="connsiteY4" fmla="*/ 50662 h 116918"/>
              <a:gd name="connsiteX5" fmla="*/ 111870 w 153402"/>
              <a:gd name="connsiteY5" fmla="*/ 3271 h 11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402" h="116918">
                <a:moveTo>
                  <a:pt x="111870" y="3294"/>
                </a:moveTo>
                <a:cubicBezTo>
                  <a:pt x="74905" y="22174"/>
                  <a:pt x="40685" y="44774"/>
                  <a:pt x="7992" y="70317"/>
                </a:cubicBezTo>
                <a:cubicBezTo>
                  <a:pt x="-3784" y="79525"/>
                  <a:pt x="-1482" y="99447"/>
                  <a:pt x="7992" y="109120"/>
                </a:cubicBezTo>
                <a:cubicBezTo>
                  <a:pt x="19391" y="120762"/>
                  <a:pt x="35195" y="118195"/>
                  <a:pt x="46794" y="109120"/>
                </a:cubicBezTo>
                <a:cubicBezTo>
                  <a:pt x="75657" y="86542"/>
                  <a:pt x="106956" y="67329"/>
                  <a:pt x="139560" y="50662"/>
                </a:cubicBezTo>
                <a:cubicBezTo>
                  <a:pt x="171014" y="34592"/>
                  <a:pt x="143279" y="-12776"/>
                  <a:pt x="111870" y="327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1" name="任意多边形: 形状 60"/>
          <p:cNvSpPr/>
          <p:nvPr userDrawn="1">
            <p:custDataLst>
              <p:tags r:id="rId46"/>
            </p:custDataLst>
          </p:nvPr>
        </p:nvSpPr>
        <p:spPr>
          <a:xfrm>
            <a:off x="6979262" y="3465716"/>
            <a:ext cx="91829" cy="55624"/>
          </a:xfrm>
          <a:custGeom>
            <a:avLst/>
            <a:gdLst>
              <a:gd name="connsiteX0" fmla="*/ 152236 w 178739"/>
              <a:gd name="connsiteY0" fmla="*/ 0 h 81201"/>
              <a:gd name="connsiteX1" fmla="*/ 18255 w 178739"/>
              <a:gd name="connsiteY1" fmla="*/ 26163 h 81201"/>
              <a:gd name="connsiteX2" fmla="*/ 32841 w 178739"/>
              <a:gd name="connsiteY2" fmla="*/ 79087 h 81201"/>
              <a:gd name="connsiteX3" fmla="*/ 152236 w 178739"/>
              <a:gd name="connsiteY3" fmla="*/ 54894 h 81201"/>
              <a:gd name="connsiteX4" fmla="*/ 152236 w 178739"/>
              <a:gd name="connsiteY4" fmla="*/ 22 h 8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39" h="81201">
                <a:moveTo>
                  <a:pt x="152236" y="0"/>
                </a:moveTo>
                <a:cubicBezTo>
                  <a:pt x="105997" y="332"/>
                  <a:pt x="61130" y="8765"/>
                  <a:pt x="18255" y="26163"/>
                </a:cubicBezTo>
                <a:cubicBezTo>
                  <a:pt x="-14040" y="39267"/>
                  <a:pt x="82" y="92368"/>
                  <a:pt x="32841" y="79087"/>
                </a:cubicBezTo>
                <a:cubicBezTo>
                  <a:pt x="71378" y="63460"/>
                  <a:pt x="110623" y="55204"/>
                  <a:pt x="152236" y="54894"/>
                </a:cubicBezTo>
                <a:cubicBezTo>
                  <a:pt x="187541" y="54628"/>
                  <a:pt x="187607" y="-244"/>
                  <a:pt x="152236" y="2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2" name="任意多边形: 形状 61"/>
          <p:cNvSpPr/>
          <p:nvPr userDrawn="1">
            <p:custDataLst>
              <p:tags r:id="rId47"/>
            </p:custDataLst>
          </p:nvPr>
        </p:nvSpPr>
        <p:spPr>
          <a:xfrm>
            <a:off x="6436710" y="3465715"/>
            <a:ext cx="91838" cy="55606"/>
          </a:xfrm>
          <a:custGeom>
            <a:avLst/>
            <a:gdLst>
              <a:gd name="connsiteX0" fmla="*/ 160485 w 178755"/>
              <a:gd name="connsiteY0" fmla="*/ 26164 h 81175"/>
              <a:gd name="connsiteX1" fmla="*/ 26503 w 178755"/>
              <a:gd name="connsiteY1" fmla="*/ 1 h 81175"/>
              <a:gd name="connsiteX2" fmla="*/ 26503 w 178755"/>
              <a:gd name="connsiteY2" fmla="*/ 54873 h 81175"/>
              <a:gd name="connsiteX3" fmla="*/ 145898 w 178755"/>
              <a:gd name="connsiteY3" fmla="*/ 79066 h 81175"/>
              <a:gd name="connsiteX4" fmla="*/ 160485 w 178755"/>
              <a:gd name="connsiteY4" fmla="*/ 26142 h 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55" h="81175">
                <a:moveTo>
                  <a:pt x="160485" y="26164"/>
                </a:moveTo>
                <a:cubicBezTo>
                  <a:pt x="117610" y="8788"/>
                  <a:pt x="72743" y="333"/>
                  <a:pt x="26503" y="1"/>
                </a:cubicBezTo>
                <a:cubicBezTo>
                  <a:pt x="-8823" y="-265"/>
                  <a:pt x="-8846" y="54629"/>
                  <a:pt x="26503" y="54873"/>
                </a:cubicBezTo>
                <a:cubicBezTo>
                  <a:pt x="68117" y="55183"/>
                  <a:pt x="107384" y="63461"/>
                  <a:pt x="145898" y="79066"/>
                </a:cubicBezTo>
                <a:cubicBezTo>
                  <a:pt x="178613" y="92325"/>
                  <a:pt x="192846" y="39268"/>
                  <a:pt x="160485" y="2614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3" name="任意多边形: 形状 62"/>
          <p:cNvSpPr/>
          <p:nvPr userDrawn="1">
            <p:custDataLst>
              <p:tags r:id="rId48"/>
            </p:custDataLst>
          </p:nvPr>
        </p:nvSpPr>
        <p:spPr>
          <a:xfrm>
            <a:off x="6849725" y="3200000"/>
            <a:ext cx="47215" cy="71520"/>
          </a:xfrm>
          <a:custGeom>
            <a:avLst/>
            <a:gdLst>
              <a:gd name="connsiteX0" fmla="*/ 51011 w 91900"/>
              <a:gd name="connsiteY0" fmla="*/ 90917 h 104406"/>
              <a:gd name="connsiteX1" fmla="*/ 84080 w 91900"/>
              <a:gd name="connsiteY1" fmla="*/ 46714 h 104406"/>
              <a:gd name="connsiteX2" fmla="*/ 84080 w 91900"/>
              <a:gd name="connsiteY2" fmla="*/ 7912 h 104406"/>
              <a:gd name="connsiteX3" fmla="*/ 45278 w 91900"/>
              <a:gd name="connsiteY3" fmla="*/ 7912 h 104406"/>
              <a:gd name="connsiteX4" fmla="*/ 3620 w 91900"/>
              <a:gd name="connsiteY4" fmla="*/ 63226 h 104406"/>
              <a:gd name="connsiteX5" fmla="*/ 13470 w 91900"/>
              <a:gd name="connsiteY5" fmla="*/ 100767 h 104406"/>
              <a:gd name="connsiteX6" fmla="*/ 51011 w 91900"/>
              <a:gd name="connsiteY6" fmla="*/ 90917 h 10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00" h="104406">
                <a:moveTo>
                  <a:pt x="51011" y="90917"/>
                </a:moveTo>
                <a:cubicBezTo>
                  <a:pt x="60551" y="74714"/>
                  <a:pt x="71220" y="60349"/>
                  <a:pt x="84080" y="46714"/>
                </a:cubicBezTo>
                <a:cubicBezTo>
                  <a:pt x="94240" y="35934"/>
                  <a:pt x="94771" y="18603"/>
                  <a:pt x="84080" y="7912"/>
                </a:cubicBezTo>
                <a:cubicBezTo>
                  <a:pt x="73810" y="-2359"/>
                  <a:pt x="55482" y="-2912"/>
                  <a:pt x="45278" y="7912"/>
                </a:cubicBezTo>
                <a:cubicBezTo>
                  <a:pt x="29407" y="24734"/>
                  <a:pt x="15352" y="43305"/>
                  <a:pt x="3620" y="63226"/>
                </a:cubicBezTo>
                <a:cubicBezTo>
                  <a:pt x="-3883" y="75998"/>
                  <a:pt x="699" y="93307"/>
                  <a:pt x="13470" y="100767"/>
                </a:cubicBezTo>
                <a:cubicBezTo>
                  <a:pt x="26331" y="108293"/>
                  <a:pt x="43463" y="103733"/>
                  <a:pt x="51011" y="9091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4" name="任意多边形: 形状 63"/>
          <p:cNvSpPr/>
          <p:nvPr userDrawn="1">
            <p:custDataLst>
              <p:tags r:id="rId49"/>
            </p:custDataLst>
          </p:nvPr>
        </p:nvSpPr>
        <p:spPr>
          <a:xfrm>
            <a:off x="6411755" y="4124273"/>
            <a:ext cx="43220" cy="70963"/>
          </a:xfrm>
          <a:custGeom>
            <a:avLst/>
            <a:gdLst>
              <a:gd name="connsiteX0" fmla="*/ 76383 w 84124"/>
              <a:gd name="connsiteY0" fmla="*/ 7966 h 103594"/>
              <a:gd name="connsiteX1" fmla="*/ 37581 w 84124"/>
              <a:gd name="connsiteY1" fmla="*/ 7966 h 103594"/>
              <a:gd name="connsiteX2" fmla="*/ 3162 w 84124"/>
              <a:gd name="connsiteY2" fmla="*/ 62550 h 103594"/>
              <a:gd name="connsiteX3" fmla="*/ 13011 w 84124"/>
              <a:gd name="connsiteY3" fmla="*/ 100090 h 103594"/>
              <a:gd name="connsiteX4" fmla="*/ 50552 w 84124"/>
              <a:gd name="connsiteY4" fmla="*/ 90240 h 103594"/>
              <a:gd name="connsiteX5" fmla="*/ 76383 w 84124"/>
              <a:gd name="connsiteY5" fmla="*/ 46768 h 103594"/>
              <a:gd name="connsiteX6" fmla="*/ 76383 w 84124"/>
              <a:gd name="connsiteY6" fmla="*/ 7966 h 10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24" h="103594">
                <a:moveTo>
                  <a:pt x="76383" y="7966"/>
                </a:moveTo>
                <a:cubicBezTo>
                  <a:pt x="66666" y="-1751"/>
                  <a:pt x="47055" y="-3522"/>
                  <a:pt x="37581" y="7966"/>
                </a:cubicBezTo>
                <a:cubicBezTo>
                  <a:pt x="23703" y="24766"/>
                  <a:pt x="11905" y="42540"/>
                  <a:pt x="3162" y="62550"/>
                </a:cubicBezTo>
                <a:cubicBezTo>
                  <a:pt x="-2771" y="76119"/>
                  <a:pt x="-823" y="91989"/>
                  <a:pt x="13011" y="100090"/>
                </a:cubicBezTo>
                <a:cubicBezTo>
                  <a:pt x="24632" y="106886"/>
                  <a:pt x="44598" y="103898"/>
                  <a:pt x="50552" y="90240"/>
                </a:cubicBezTo>
                <a:cubicBezTo>
                  <a:pt x="57281" y="74835"/>
                  <a:pt x="66135" y="59185"/>
                  <a:pt x="76383" y="46768"/>
                </a:cubicBezTo>
                <a:cubicBezTo>
                  <a:pt x="85813" y="35346"/>
                  <a:pt x="87561" y="19144"/>
                  <a:pt x="76383" y="796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5" name="任意多边形: 形状 64"/>
          <p:cNvSpPr/>
          <p:nvPr userDrawn="1">
            <p:custDataLst>
              <p:tags r:id="rId50"/>
            </p:custDataLst>
          </p:nvPr>
        </p:nvSpPr>
        <p:spPr>
          <a:xfrm>
            <a:off x="6381029" y="4597114"/>
            <a:ext cx="31657" cy="170260"/>
          </a:xfrm>
          <a:custGeom>
            <a:avLst/>
            <a:gdLst>
              <a:gd name="connsiteX0" fmla="*/ 58806 w 61618"/>
              <a:gd name="connsiteY0" fmla="*/ 26255 h 248550"/>
              <a:gd name="connsiteX1" fmla="*/ 3934 w 61618"/>
              <a:gd name="connsiteY1" fmla="*/ 26255 h 248550"/>
              <a:gd name="connsiteX2" fmla="*/ 8405 w 61618"/>
              <a:gd name="connsiteY2" fmla="*/ 228677 h 248550"/>
              <a:gd name="connsiteX3" fmla="*/ 61329 w 61618"/>
              <a:gd name="connsiteY3" fmla="*/ 214090 h 248550"/>
              <a:gd name="connsiteX4" fmla="*/ 58806 w 61618"/>
              <a:gd name="connsiteY4" fmla="*/ 26255 h 24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18" h="248550">
                <a:moveTo>
                  <a:pt x="58806" y="26255"/>
                </a:moveTo>
                <a:cubicBezTo>
                  <a:pt x="62259" y="-8873"/>
                  <a:pt x="7365" y="-8630"/>
                  <a:pt x="3934" y="26255"/>
                </a:cubicBezTo>
                <a:cubicBezTo>
                  <a:pt x="-2751" y="94230"/>
                  <a:pt x="-692" y="161033"/>
                  <a:pt x="8405" y="228677"/>
                </a:cubicBezTo>
                <a:cubicBezTo>
                  <a:pt x="13098" y="263517"/>
                  <a:pt x="65978" y="248664"/>
                  <a:pt x="61329" y="214090"/>
                </a:cubicBezTo>
                <a:cubicBezTo>
                  <a:pt x="52918" y="151648"/>
                  <a:pt x="52653" y="88918"/>
                  <a:pt x="58806" y="2625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6" name="任意多边形: 形状 65"/>
          <p:cNvSpPr/>
          <p:nvPr userDrawn="1">
            <p:custDataLst>
              <p:tags r:id="rId51"/>
            </p:custDataLst>
          </p:nvPr>
        </p:nvSpPr>
        <p:spPr>
          <a:xfrm>
            <a:off x="7028268" y="4811665"/>
            <a:ext cx="48846" cy="116350"/>
          </a:xfrm>
          <a:custGeom>
            <a:avLst/>
            <a:gdLst>
              <a:gd name="connsiteX0" fmla="*/ 41839 w 95076"/>
              <a:gd name="connsiteY0" fmla="*/ 19902 h 169851"/>
              <a:gd name="connsiteX1" fmla="*/ 4033 w 95076"/>
              <a:gd name="connsiteY1" fmla="*/ 128982 h 169851"/>
              <a:gd name="connsiteX2" fmla="*/ 51423 w 95076"/>
              <a:gd name="connsiteY2" fmla="*/ 156673 h 169851"/>
              <a:gd name="connsiteX3" fmla="*/ 94763 w 95076"/>
              <a:gd name="connsiteY3" fmla="*/ 34467 h 169851"/>
              <a:gd name="connsiteX4" fmla="*/ 41839 w 95076"/>
              <a:gd name="connsiteY4" fmla="*/ 19881 h 16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76" h="169851">
                <a:moveTo>
                  <a:pt x="41839" y="19902"/>
                </a:moveTo>
                <a:cubicBezTo>
                  <a:pt x="36350" y="59037"/>
                  <a:pt x="24220" y="94961"/>
                  <a:pt x="4033" y="128982"/>
                </a:cubicBezTo>
                <a:cubicBezTo>
                  <a:pt x="-14029" y="159418"/>
                  <a:pt x="33384" y="187064"/>
                  <a:pt x="51423" y="156673"/>
                </a:cubicBezTo>
                <a:cubicBezTo>
                  <a:pt x="73824" y="118955"/>
                  <a:pt x="88676" y="77940"/>
                  <a:pt x="94763" y="34467"/>
                </a:cubicBezTo>
                <a:cubicBezTo>
                  <a:pt x="99610" y="-63"/>
                  <a:pt x="46731" y="-15004"/>
                  <a:pt x="41839" y="1988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7" name="任意多边形: 形状 66"/>
          <p:cNvSpPr/>
          <p:nvPr userDrawn="1">
            <p:custDataLst>
              <p:tags r:id="rId52"/>
            </p:custDataLst>
          </p:nvPr>
        </p:nvSpPr>
        <p:spPr>
          <a:xfrm>
            <a:off x="7051799" y="4131115"/>
            <a:ext cx="64204" cy="149601"/>
          </a:xfrm>
          <a:custGeom>
            <a:avLst/>
            <a:gdLst>
              <a:gd name="connsiteX0" fmla="*/ 51995 w 124969"/>
              <a:gd name="connsiteY0" fmla="*/ 12566 h 218392"/>
              <a:gd name="connsiteX1" fmla="*/ 4605 w 124969"/>
              <a:gd name="connsiteY1" fmla="*/ 40257 h 218392"/>
              <a:gd name="connsiteX2" fmla="*/ 71319 w 124969"/>
              <a:gd name="connsiteY2" fmla="*/ 198697 h 218392"/>
              <a:gd name="connsiteX3" fmla="*/ 124243 w 124969"/>
              <a:gd name="connsiteY3" fmla="*/ 184110 h 218392"/>
              <a:gd name="connsiteX4" fmla="*/ 51995 w 124969"/>
              <a:gd name="connsiteY4" fmla="*/ 12566 h 21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9" h="218392">
                <a:moveTo>
                  <a:pt x="51995" y="12566"/>
                </a:moveTo>
                <a:cubicBezTo>
                  <a:pt x="32649" y="-16807"/>
                  <a:pt x="-14896" y="10663"/>
                  <a:pt x="4605" y="40257"/>
                </a:cubicBezTo>
                <a:cubicBezTo>
                  <a:pt x="36855" y="89219"/>
                  <a:pt x="58813" y="141390"/>
                  <a:pt x="71319" y="198697"/>
                </a:cubicBezTo>
                <a:cubicBezTo>
                  <a:pt x="78845" y="233183"/>
                  <a:pt x="131747" y="218596"/>
                  <a:pt x="124243" y="184110"/>
                </a:cubicBezTo>
                <a:cubicBezTo>
                  <a:pt x="110873" y="122730"/>
                  <a:pt x="86570" y="65025"/>
                  <a:pt x="51995" y="1256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8" name="任意多边形: 形状 67"/>
          <p:cNvSpPr/>
          <p:nvPr userDrawn="1">
            <p:custDataLst>
              <p:tags r:id="rId53"/>
            </p:custDataLst>
          </p:nvPr>
        </p:nvSpPr>
        <p:spPr>
          <a:xfrm>
            <a:off x="7018277" y="4421843"/>
            <a:ext cx="40445" cy="82482"/>
          </a:xfrm>
          <a:custGeom>
            <a:avLst/>
            <a:gdLst>
              <a:gd name="connsiteX0" fmla="*/ 58188 w 78723"/>
              <a:gd name="connsiteY0" fmla="*/ 119409 h 120409"/>
              <a:gd name="connsiteX1" fmla="*/ 77357 w 78723"/>
              <a:gd name="connsiteY1" fmla="*/ 85653 h 120409"/>
              <a:gd name="connsiteX2" fmla="*/ 54271 w 78723"/>
              <a:gd name="connsiteY2" fmla="*/ 19161 h 120409"/>
              <a:gd name="connsiteX3" fmla="*/ 1347 w 78723"/>
              <a:gd name="connsiteY3" fmla="*/ 33747 h 120409"/>
              <a:gd name="connsiteX4" fmla="*/ 24433 w 78723"/>
              <a:gd name="connsiteY4" fmla="*/ 100240 h 120409"/>
              <a:gd name="connsiteX5" fmla="*/ 58188 w 78723"/>
              <a:gd name="connsiteY5" fmla="*/ 119409 h 12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23" h="120409">
                <a:moveTo>
                  <a:pt x="58188" y="119409"/>
                </a:moveTo>
                <a:cubicBezTo>
                  <a:pt x="71381" y="115779"/>
                  <a:pt x="82736" y="99554"/>
                  <a:pt x="77357" y="85653"/>
                </a:cubicBezTo>
                <a:cubicBezTo>
                  <a:pt x="68857" y="63762"/>
                  <a:pt x="61177" y="41605"/>
                  <a:pt x="54271" y="19161"/>
                </a:cubicBezTo>
                <a:cubicBezTo>
                  <a:pt x="43912" y="-14484"/>
                  <a:pt x="-9057" y="-141"/>
                  <a:pt x="1347" y="33747"/>
                </a:cubicBezTo>
                <a:cubicBezTo>
                  <a:pt x="8253" y="56192"/>
                  <a:pt x="15933" y="78349"/>
                  <a:pt x="24433" y="100240"/>
                </a:cubicBezTo>
                <a:cubicBezTo>
                  <a:pt x="29790" y="114052"/>
                  <a:pt x="42871" y="123614"/>
                  <a:pt x="58188" y="11940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69" name="任意多边形: 形状 68"/>
          <p:cNvSpPr/>
          <p:nvPr userDrawn="1">
            <p:custDataLst>
              <p:tags r:id="rId54"/>
            </p:custDataLst>
          </p:nvPr>
        </p:nvSpPr>
        <p:spPr>
          <a:xfrm>
            <a:off x="6448340" y="4981382"/>
            <a:ext cx="71294" cy="107620"/>
          </a:xfrm>
          <a:custGeom>
            <a:avLst/>
            <a:gdLst>
              <a:gd name="connsiteX0" fmla="*/ 51745 w 138768"/>
              <a:gd name="connsiteY0" fmla="*/ 12838 h 157107"/>
              <a:gd name="connsiteX1" fmla="*/ 4354 w 138768"/>
              <a:gd name="connsiteY1" fmla="*/ 40529 h 157107"/>
              <a:gd name="connsiteX2" fmla="*/ 91764 w 138768"/>
              <a:gd name="connsiteY2" fmla="*/ 149166 h 157107"/>
              <a:gd name="connsiteX3" fmla="*/ 130567 w 138768"/>
              <a:gd name="connsiteY3" fmla="*/ 110364 h 157107"/>
              <a:gd name="connsiteX4" fmla="*/ 51745 w 138768"/>
              <a:gd name="connsiteY4" fmla="*/ 12838 h 1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68" h="157107">
                <a:moveTo>
                  <a:pt x="51745" y="12838"/>
                </a:moveTo>
                <a:cubicBezTo>
                  <a:pt x="32975" y="-16977"/>
                  <a:pt x="-14527" y="10536"/>
                  <a:pt x="4354" y="40529"/>
                </a:cubicBezTo>
                <a:cubicBezTo>
                  <a:pt x="29234" y="80017"/>
                  <a:pt x="58429" y="116473"/>
                  <a:pt x="91764" y="149166"/>
                </a:cubicBezTo>
                <a:cubicBezTo>
                  <a:pt x="116998" y="173913"/>
                  <a:pt x="155822" y="135155"/>
                  <a:pt x="130567" y="110364"/>
                </a:cubicBezTo>
                <a:cubicBezTo>
                  <a:pt x="100463" y="80836"/>
                  <a:pt x="74212" y="48520"/>
                  <a:pt x="51745" y="1283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0" name="任意多边形: 形状 69"/>
          <p:cNvSpPr/>
          <p:nvPr userDrawn="1">
            <p:custDataLst>
              <p:tags r:id="rId55"/>
            </p:custDataLst>
          </p:nvPr>
        </p:nvSpPr>
        <p:spPr>
          <a:xfrm>
            <a:off x="6208609" y="4222397"/>
            <a:ext cx="51338" cy="75114"/>
          </a:xfrm>
          <a:custGeom>
            <a:avLst/>
            <a:gdLst>
              <a:gd name="connsiteX0" fmla="*/ 53383 w 99925"/>
              <a:gd name="connsiteY0" fmla="*/ 7956 h 109653"/>
              <a:gd name="connsiteX1" fmla="*/ 7741 w 99925"/>
              <a:gd name="connsiteY1" fmla="*/ 62895 h 109653"/>
              <a:gd name="connsiteX2" fmla="*/ 7741 w 99925"/>
              <a:gd name="connsiteY2" fmla="*/ 101697 h 109653"/>
              <a:gd name="connsiteX3" fmla="*/ 46543 w 99925"/>
              <a:gd name="connsiteY3" fmla="*/ 101697 h 109653"/>
              <a:gd name="connsiteX4" fmla="*/ 92185 w 99925"/>
              <a:gd name="connsiteY4" fmla="*/ 46758 h 109653"/>
              <a:gd name="connsiteX5" fmla="*/ 92185 w 99925"/>
              <a:gd name="connsiteY5" fmla="*/ 7956 h 109653"/>
              <a:gd name="connsiteX6" fmla="*/ 53383 w 99925"/>
              <a:gd name="connsiteY6" fmla="*/ 7956 h 10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5" h="109653">
                <a:moveTo>
                  <a:pt x="53383" y="7956"/>
                </a:moveTo>
                <a:cubicBezTo>
                  <a:pt x="38176" y="26262"/>
                  <a:pt x="22947" y="44589"/>
                  <a:pt x="7741" y="62895"/>
                </a:cubicBezTo>
                <a:cubicBezTo>
                  <a:pt x="-1711" y="74294"/>
                  <a:pt x="-3415" y="90541"/>
                  <a:pt x="7741" y="101697"/>
                </a:cubicBezTo>
                <a:cubicBezTo>
                  <a:pt x="17480" y="111436"/>
                  <a:pt x="37025" y="113141"/>
                  <a:pt x="46543" y="101697"/>
                </a:cubicBezTo>
                <a:cubicBezTo>
                  <a:pt x="61750" y="83391"/>
                  <a:pt x="76978" y="65064"/>
                  <a:pt x="92185" y="46758"/>
                </a:cubicBezTo>
                <a:cubicBezTo>
                  <a:pt x="101636" y="35359"/>
                  <a:pt x="103341" y="19112"/>
                  <a:pt x="92185" y="7956"/>
                </a:cubicBezTo>
                <a:cubicBezTo>
                  <a:pt x="82446" y="-1783"/>
                  <a:pt x="62901" y="-3487"/>
                  <a:pt x="53383" y="795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1" name="任意多边形: 形状 70"/>
          <p:cNvSpPr/>
          <p:nvPr userDrawn="1">
            <p:custDataLst>
              <p:tags r:id="rId56"/>
            </p:custDataLst>
          </p:nvPr>
        </p:nvSpPr>
        <p:spPr>
          <a:xfrm rot="17261400">
            <a:off x="6348617" y="3737843"/>
            <a:ext cx="155067" cy="246968"/>
          </a:xfrm>
          <a:custGeom>
            <a:avLst/>
            <a:gdLst>
              <a:gd name="connsiteX0" fmla="*/ 301829 w 301828"/>
              <a:gd name="connsiteY0" fmla="*/ 180265 h 360530"/>
              <a:gd name="connsiteX1" fmla="*/ 150915 w 301828"/>
              <a:gd name="connsiteY1" fmla="*/ 360530 h 360530"/>
              <a:gd name="connsiteX2" fmla="*/ 0 w 301828"/>
              <a:gd name="connsiteY2" fmla="*/ 180265 h 360530"/>
              <a:gd name="connsiteX3" fmla="*/ 150915 w 301828"/>
              <a:gd name="connsiteY3" fmla="*/ 0 h 360530"/>
              <a:gd name="connsiteX4" fmla="*/ 301829 w 301828"/>
              <a:gd name="connsiteY4" fmla="*/ 180265 h 36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28" h="360530">
                <a:moveTo>
                  <a:pt x="301829" y="180265"/>
                </a:moveTo>
                <a:cubicBezTo>
                  <a:pt x="301829" y="279823"/>
                  <a:pt x="234262" y="360530"/>
                  <a:pt x="150915" y="360530"/>
                </a:cubicBezTo>
                <a:cubicBezTo>
                  <a:pt x="67567" y="360530"/>
                  <a:pt x="0" y="279823"/>
                  <a:pt x="0" y="180265"/>
                </a:cubicBezTo>
                <a:cubicBezTo>
                  <a:pt x="0" y="80707"/>
                  <a:pt x="67567" y="0"/>
                  <a:pt x="150915" y="0"/>
                </a:cubicBezTo>
                <a:cubicBezTo>
                  <a:pt x="234262" y="0"/>
                  <a:pt x="301829" y="80707"/>
                  <a:pt x="301829" y="18026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72" name="任意多边形: 形状 71"/>
          <p:cNvSpPr/>
          <p:nvPr userDrawn="1">
            <p:custDataLst>
              <p:tags r:id="rId57"/>
            </p:custDataLst>
          </p:nvPr>
        </p:nvSpPr>
        <p:spPr>
          <a:xfrm rot="20538600">
            <a:off x="7009107" y="3758062"/>
            <a:ext cx="185226" cy="206757"/>
          </a:xfrm>
          <a:custGeom>
            <a:avLst/>
            <a:gdLst>
              <a:gd name="connsiteX0" fmla="*/ 360530 w 360530"/>
              <a:gd name="connsiteY0" fmla="*/ 150915 h 301829"/>
              <a:gd name="connsiteX1" fmla="*/ 180265 w 360530"/>
              <a:gd name="connsiteY1" fmla="*/ 301829 h 301829"/>
              <a:gd name="connsiteX2" fmla="*/ 0 w 360530"/>
              <a:gd name="connsiteY2" fmla="*/ 150915 h 301829"/>
              <a:gd name="connsiteX3" fmla="*/ 180265 w 360530"/>
              <a:gd name="connsiteY3" fmla="*/ 0 h 301829"/>
              <a:gd name="connsiteX4" fmla="*/ 360530 w 360530"/>
              <a:gd name="connsiteY4" fmla="*/ 150915 h 3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30" h="301829">
                <a:moveTo>
                  <a:pt x="360530" y="150915"/>
                </a:moveTo>
                <a:cubicBezTo>
                  <a:pt x="360530" y="234262"/>
                  <a:pt x="279823" y="301829"/>
                  <a:pt x="180265" y="301829"/>
                </a:cubicBezTo>
                <a:cubicBezTo>
                  <a:pt x="80708" y="301829"/>
                  <a:pt x="0" y="234262"/>
                  <a:pt x="0" y="150915"/>
                </a:cubicBezTo>
                <a:cubicBezTo>
                  <a:pt x="0" y="67567"/>
                  <a:pt x="80708" y="0"/>
                  <a:pt x="180265" y="0"/>
                </a:cubicBezTo>
                <a:cubicBezTo>
                  <a:pt x="279823" y="0"/>
                  <a:pt x="360530" y="67567"/>
                  <a:pt x="360530" y="15091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5" name="任意多边形: 形状 44"/>
          <p:cNvSpPr/>
          <p:nvPr userDrawn="1">
            <p:custDataLst>
              <p:tags r:id="rId58"/>
            </p:custDataLst>
          </p:nvPr>
        </p:nvSpPr>
        <p:spPr>
          <a:xfrm>
            <a:off x="6588950" y="3641025"/>
            <a:ext cx="339316" cy="325783"/>
          </a:xfrm>
          <a:custGeom>
            <a:avLst/>
            <a:gdLst>
              <a:gd name="connsiteX0" fmla="*/ 660455 w 660455"/>
              <a:gd name="connsiteY0" fmla="*/ 237793 h 475586"/>
              <a:gd name="connsiteX1" fmla="*/ 330228 w 660455"/>
              <a:gd name="connsiteY1" fmla="*/ 475586 h 475586"/>
              <a:gd name="connsiteX2" fmla="*/ 0 w 660455"/>
              <a:gd name="connsiteY2" fmla="*/ 237793 h 475586"/>
              <a:gd name="connsiteX3" fmla="*/ 330228 w 660455"/>
              <a:gd name="connsiteY3" fmla="*/ 0 h 475586"/>
              <a:gd name="connsiteX4" fmla="*/ 660455 w 660455"/>
              <a:gd name="connsiteY4" fmla="*/ 237793 h 47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5" h="475586">
                <a:moveTo>
                  <a:pt x="660455" y="237793"/>
                </a:moveTo>
                <a:cubicBezTo>
                  <a:pt x="660455" y="369123"/>
                  <a:pt x="512607" y="475586"/>
                  <a:pt x="330228" y="475586"/>
                </a:cubicBezTo>
                <a:cubicBezTo>
                  <a:pt x="147848" y="475586"/>
                  <a:pt x="0" y="369123"/>
                  <a:pt x="0" y="237793"/>
                </a:cubicBezTo>
                <a:cubicBezTo>
                  <a:pt x="0" y="106464"/>
                  <a:pt x="147848" y="0"/>
                  <a:pt x="330228" y="0"/>
                </a:cubicBezTo>
                <a:cubicBezTo>
                  <a:pt x="512607" y="0"/>
                  <a:pt x="660455" y="106464"/>
                  <a:pt x="660455" y="23779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6" name="任意多边形: 形状 45"/>
          <p:cNvSpPr/>
          <p:nvPr userDrawn="1">
            <p:custDataLst>
              <p:tags r:id="rId59"/>
            </p:custDataLst>
          </p:nvPr>
        </p:nvSpPr>
        <p:spPr>
          <a:xfrm>
            <a:off x="6588928" y="3641010"/>
            <a:ext cx="285219" cy="182936"/>
          </a:xfrm>
          <a:custGeom>
            <a:avLst/>
            <a:gdLst>
              <a:gd name="connsiteX0" fmla="*/ 555161 w 555160"/>
              <a:gd name="connsiteY0" fmla="*/ 63836 h 267055"/>
              <a:gd name="connsiteX1" fmla="*/ 230843 w 555160"/>
              <a:gd name="connsiteY1" fmla="*/ 47103 h 267055"/>
              <a:gd name="connsiteX2" fmla="*/ 2568 w 555160"/>
              <a:gd name="connsiteY2" fmla="*/ 267055 h 267055"/>
              <a:gd name="connsiteX3" fmla="*/ 2479 w 555160"/>
              <a:gd name="connsiteY3" fmla="*/ 267055 h 267055"/>
              <a:gd name="connsiteX4" fmla="*/ 0 w 555160"/>
              <a:gd name="connsiteY4" fmla="*/ 237793 h 267055"/>
              <a:gd name="connsiteX5" fmla="*/ 330250 w 555160"/>
              <a:gd name="connsiteY5" fmla="*/ 0 h 267055"/>
              <a:gd name="connsiteX6" fmla="*/ 555139 w 555160"/>
              <a:gd name="connsiteY6" fmla="*/ 63836 h 26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160" h="267055">
                <a:moveTo>
                  <a:pt x="555161" y="63836"/>
                </a:moveTo>
                <a:cubicBezTo>
                  <a:pt x="547657" y="62088"/>
                  <a:pt x="404844" y="-952"/>
                  <a:pt x="230843" y="47103"/>
                </a:cubicBezTo>
                <a:cubicBezTo>
                  <a:pt x="56864" y="95157"/>
                  <a:pt x="2568" y="267055"/>
                  <a:pt x="2568" y="267055"/>
                </a:cubicBezTo>
                <a:lnTo>
                  <a:pt x="2479" y="267055"/>
                </a:lnTo>
                <a:cubicBezTo>
                  <a:pt x="841" y="257449"/>
                  <a:pt x="0" y="247665"/>
                  <a:pt x="0" y="237793"/>
                </a:cubicBezTo>
                <a:cubicBezTo>
                  <a:pt x="0" y="106468"/>
                  <a:pt x="147882" y="0"/>
                  <a:pt x="330250" y="0"/>
                </a:cubicBezTo>
                <a:cubicBezTo>
                  <a:pt x="417129" y="0"/>
                  <a:pt x="496238" y="24149"/>
                  <a:pt x="555139" y="6383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2" name="任意多边形: 形状 51"/>
          <p:cNvSpPr/>
          <p:nvPr userDrawn="1">
            <p:custDataLst>
              <p:tags r:id="rId60"/>
            </p:custDataLst>
          </p:nvPr>
        </p:nvSpPr>
        <p:spPr>
          <a:xfrm rot="18478798">
            <a:off x="6409331" y="3608505"/>
            <a:ext cx="97116" cy="129488"/>
          </a:xfrm>
          <a:custGeom>
            <a:avLst/>
            <a:gdLst>
              <a:gd name="connsiteX0" fmla="*/ 189030 w 189030"/>
              <a:gd name="connsiteY0" fmla="*/ 94515 h 189030"/>
              <a:gd name="connsiteX1" fmla="*/ 94515 w 189030"/>
              <a:gd name="connsiteY1" fmla="*/ 189030 h 189030"/>
              <a:gd name="connsiteX2" fmla="*/ 0 w 189030"/>
              <a:gd name="connsiteY2" fmla="*/ 94515 h 189030"/>
              <a:gd name="connsiteX3" fmla="*/ 94515 w 189030"/>
              <a:gd name="connsiteY3" fmla="*/ 0 h 189030"/>
              <a:gd name="connsiteX4" fmla="*/ 189030 w 189030"/>
              <a:gd name="connsiteY4" fmla="*/ 94515 h 18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30" h="189030">
                <a:moveTo>
                  <a:pt x="189030" y="94515"/>
                </a:moveTo>
                <a:cubicBezTo>
                  <a:pt x="189030" y="146715"/>
                  <a:pt x="146715" y="189030"/>
                  <a:pt x="94515" y="189030"/>
                </a:cubicBezTo>
                <a:cubicBezTo>
                  <a:pt x="42316" y="189030"/>
                  <a:pt x="0" y="146715"/>
                  <a:pt x="0" y="94515"/>
                </a:cubicBezTo>
                <a:cubicBezTo>
                  <a:pt x="0" y="42316"/>
                  <a:pt x="42316" y="0"/>
                  <a:pt x="94515" y="0"/>
                </a:cubicBezTo>
                <a:cubicBezTo>
                  <a:pt x="146715" y="0"/>
                  <a:pt x="189030" y="42316"/>
                  <a:pt x="189030" y="9451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3" name="任意多边形: 形状 52"/>
          <p:cNvSpPr/>
          <p:nvPr userDrawn="1">
            <p:custDataLst>
              <p:tags r:id="rId61"/>
            </p:custDataLst>
          </p:nvPr>
        </p:nvSpPr>
        <p:spPr>
          <a:xfrm rot="21261000">
            <a:off x="7010314" y="3608695"/>
            <a:ext cx="97116" cy="129488"/>
          </a:xfrm>
          <a:custGeom>
            <a:avLst/>
            <a:gdLst>
              <a:gd name="connsiteX0" fmla="*/ 189030 w 189030"/>
              <a:gd name="connsiteY0" fmla="*/ 94515 h 189030"/>
              <a:gd name="connsiteX1" fmla="*/ 94515 w 189030"/>
              <a:gd name="connsiteY1" fmla="*/ 189031 h 189030"/>
              <a:gd name="connsiteX2" fmla="*/ 0 w 189030"/>
              <a:gd name="connsiteY2" fmla="*/ 94515 h 189030"/>
              <a:gd name="connsiteX3" fmla="*/ 94515 w 189030"/>
              <a:gd name="connsiteY3" fmla="*/ 0 h 189030"/>
              <a:gd name="connsiteX4" fmla="*/ 189030 w 189030"/>
              <a:gd name="connsiteY4" fmla="*/ 94515 h 18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30" h="189030">
                <a:moveTo>
                  <a:pt x="189030" y="94515"/>
                </a:moveTo>
                <a:cubicBezTo>
                  <a:pt x="189030" y="146715"/>
                  <a:pt x="146714" y="189031"/>
                  <a:pt x="94515" y="189031"/>
                </a:cubicBezTo>
                <a:cubicBezTo>
                  <a:pt x="42316" y="189031"/>
                  <a:pt x="0" y="146715"/>
                  <a:pt x="0" y="94515"/>
                </a:cubicBezTo>
                <a:cubicBezTo>
                  <a:pt x="0" y="42316"/>
                  <a:pt x="42316" y="0"/>
                  <a:pt x="94515" y="0"/>
                </a:cubicBezTo>
                <a:cubicBezTo>
                  <a:pt x="146714" y="0"/>
                  <a:pt x="189030" y="42316"/>
                  <a:pt x="189030" y="9451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54" name="任意多边形: 形状 53"/>
          <p:cNvSpPr/>
          <p:nvPr userDrawn="1">
            <p:custDataLst>
              <p:tags r:id="rId62"/>
            </p:custDataLst>
          </p:nvPr>
        </p:nvSpPr>
        <p:spPr>
          <a:xfrm>
            <a:off x="6703490" y="3721432"/>
            <a:ext cx="110381" cy="203984"/>
          </a:xfrm>
          <a:custGeom>
            <a:avLst/>
            <a:gdLst>
              <a:gd name="connsiteX0" fmla="*/ 128688 w 214849"/>
              <a:gd name="connsiteY0" fmla="*/ 126168 h 297782"/>
              <a:gd name="connsiteX1" fmla="*/ 129263 w 214849"/>
              <a:gd name="connsiteY1" fmla="*/ 123180 h 297782"/>
              <a:gd name="connsiteX2" fmla="*/ 199541 w 214849"/>
              <a:gd name="connsiteY2" fmla="*/ 62486 h 297782"/>
              <a:gd name="connsiteX3" fmla="*/ 107284 w 214849"/>
              <a:gd name="connsiteY3" fmla="*/ 0 h 297782"/>
              <a:gd name="connsiteX4" fmla="*/ 15026 w 214849"/>
              <a:gd name="connsiteY4" fmla="*/ 62486 h 297782"/>
              <a:gd name="connsiteX5" fmla="*/ 85724 w 214849"/>
              <a:gd name="connsiteY5" fmla="*/ 123246 h 297782"/>
              <a:gd name="connsiteX6" fmla="*/ 86920 w 214849"/>
              <a:gd name="connsiteY6" fmla="*/ 129975 h 297782"/>
              <a:gd name="connsiteX7" fmla="*/ 68902 w 214849"/>
              <a:gd name="connsiteY7" fmla="*/ 187702 h 297782"/>
              <a:gd name="connsiteX8" fmla="*/ 2409 w 214849"/>
              <a:gd name="connsiteY8" fmla="*/ 295321 h 297782"/>
              <a:gd name="connsiteX9" fmla="*/ 100997 w 214849"/>
              <a:gd name="connsiteY9" fmla="*/ 206760 h 297782"/>
              <a:gd name="connsiteX10" fmla="*/ 106553 w 214849"/>
              <a:gd name="connsiteY10" fmla="*/ 195472 h 297782"/>
              <a:gd name="connsiteX11" fmla="*/ 113946 w 214849"/>
              <a:gd name="connsiteY11" fmla="*/ 210944 h 297782"/>
              <a:gd name="connsiteX12" fmla="*/ 212357 w 214849"/>
              <a:gd name="connsiteY12" fmla="*/ 295321 h 297782"/>
              <a:gd name="connsiteX13" fmla="*/ 147945 w 214849"/>
              <a:gd name="connsiteY13" fmla="*/ 188366 h 297782"/>
              <a:gd name="connsiteX14" fmla="*/ 128666 w 214849"/>
              <a:gd name="connsiteY14" fmla="*/ 126146 h 29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849" h="297782">
                <a:moveTo>
                  <a:pt x="128688" y="126168"/>
                </a:moveTo>
                <a:cubicBezTo>
                  <a:pt x="128887" y="125172"/>
                  <a:pt x="129086" y="124176"/>
                  <a:pt x="129263" y="123180"/>
                </a:cubicBezTo>
                <a:cubicBezTo>
                  <a:pt x="169593" y="116495"/>
                  <a:pt x="199541" y="91859"/>
                  <a:pt x="199541" y="62486"/>
                </a:cubicBezTo>
                <a:cubicBezTo>
                  <a:pt x="199541" y="27978"/>
                  <a:pt x="158238" y="0"/>
                  <a:pt x="107284" y="0"/>
                </a:cubicBezTo>
                <a:cubicBezTo>
                  <a:pt x="56329" y="0"/>
                  <a:pt x="15026" y="27978"/>
                  <a:pt x="15026" y="62486"/>
                </a:cubicBezTo>
                <a:cubicBezTo>
                  <a:pt x="15026" y="91970"/>
                  <a:pt x="45174" y="116672"/>
                  <a:pt x="85724" y="123246"/>
                </a:cubicBezTo>
                <a:cubicBezTo>
                  <a:pt x="86079" y="125437"/>
                  <a:pt x="86477" y="127695"/>
                  <a:pt x="86920" y="129975"/>
                </a:cubicBezTo>
                <a:cubicBezTo>
                  <a:pt x="84197" y="147351"/>
                  <a:pt x="78863" y="167250"/>
                  <a:pt x="68902" y="187702"/>
                </a:cubicBezTo>
                <a:cubicBezTo>
                  <a:pt x="39441" y="248241"/>
                  <a:pt x="-11690" y="283501"/>
                  <a:pt x="2409" y="295321"/>
                </a:cubicBezTo>
                <a:cubicBezTo>
                  <a:pt x="16509" y="307141"/>
                  <a:pt x="66799" y="271925"/>
                  <a:pt x="100997" y="206760"/>
                </a:cubicBezTo>
                <a:cubicBezTo>
                  <a:pt x="102967" y="203020"/>
                  <a:pt x="104805" y="199257"/>
                  <a:pt x="106553" y="195472"/>
                </a:cubicBezTo>
                <a:cubicBezTo>
                  <a:pt x="108811" y="200651"/>
                  <a:pt x="111268" y="205831"/>
                  <a:pt x="113946" y="210944"/>
                </a:cubicBezTo>
                <a:cubicBezTo>
                  <a:pt x="148144" y="276108"/>
                  <a:pt x="198257" y="307119"/>
                  <a:pt x="212357" y="295321"/>
                </a:cubicBezTo>
                <a:cubicBezTo>
                  <a:pt x="226457" y="283501"/>
                  <a:pt x="177429" y="248905"/>
                  <a:pt x="147945" y="188366"/>
                </a:cubicBezTo>
                <a:cubicBezTo>
                  <a:pt x="137165" y="166210"/>
                  <a:pt x="131521" y="144628"/>
                  <a:pt x="128666" y="12614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2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9" name="任意多边形: 形状 48"/>
          <p:cNvSpPr/>
          <p:nvPr userDrawn="1">
            <p:custDataLst>
              <p:tags r:id="rId63"/>
            </p:custDataLst>
          </p:nvPr>
        </p:nvSpPr>
        <p:spPr>
          <a:xfrm>
            <a:off x="6422791" y="3623992"/>
            <a:ext cx="637144" cy="139876"/>
          </a:xfrm>
          <a:custGeom>
            <a:avLst/>
            <a:gdLst>
              <a:gd name="connsiteX0" fmla="*/ 588 w 71401"/>
              <a:gd name="connsiteY0" fmla="*/ 32570 h 45136"/>
              <a:gd name="connsiteX1" fmla="*/ 70887 w 71401"/>
              <a:gd name="connsiteY1" fmla="*/ 15283 h 45136"/>
              <a:gd name="connsiteX2" fmla="*/ 588 w 71401"/>
              <a:gd name="connsiteY2" fmla="*/ 32570 h 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" h="220">
                <a:moveTo>
                  <a:pt x="636" y="207"/>
                </a:moveTo>
                <a:cubicBezTo>
                  <a:pt x="644" y="229"/>
                  <a:pt x="719" y="225"/>
                  <a:pt x="712" y="188"/>
                </a:cubicBezTo>
                <a:cubicBezTo>
                  <a:pt x="704" y="151"/>
                  <a:pt x="628" y="185"/>
                  <a:pt x="636" y="207"/>
                </a:cubicBezTo>
                <a:close/>
                <a:moveTo>
                  <a:pt x="1331" y="7"/>
                </a:moveTo>
                <a:cubicBezTo>
                  <a:pt x="1320" y="-5"/>
                  <a:pt x="1296" y="-1"/>
                  <a:pt x="1279" y="17"/>
                </a:cubicBezTo>
                <a:cubicBezTo>
                  <a:pt x="1261" y="34"/>
                  <a:pt x="1257" y="58"/>
                  <a:pt x="1269" y="69"/>
                </a:cubicBezTo>
                <a:cubicBezTo>
                  <a:pt x="1280" y="81"/>
                  <a:pt x="1304" y="76"/>
                  <a:pt x="1321" y="59"/>
                </a:cubicBezTo>
                <a:cubicBezTo>
                  <a:pt x="1338" y="42"/>
                  <a:pt x="1343" y="18"/>
                  <a:pt x="1331" y="7"/>
                </a:cubicBezTo>
                <a:close/>
                <a:moveTo>
                  <a:pt x="17" y="17"/>
                </a:moveTo>
                <a:cubicBezTo>
                  <a:pt x="-1" y="34"/>
                  <a:pt x="-5" y="58"/>
                  <a:pt x="7" y="69"/>
                </a:cubicBezTo>
                <a:cubicBezTo>
                  <a:pt x="18" y="81"/>
                  <a:pt x="42" y="76"/>
                  <a:pt x="59" y="59"/>
                </a:cubicBezTo>
                <a:cubicBezTo>
                  <a:pt x="76" y="42"/>
                  <a:pt x="81" y="18"/>
                  <a:pt x="69" y="7"/>
                </a:cubicBezTo>
                <a:cubicBezTo>
                  <a:pt x="58" y="-5"/>
                  <a:pt x="34" y="-1"/>
                  <a:pt x="17" y="17"/>
                </a:cubicBezTo>
                <a:close/>
              </a:path>
            </a:pathLst>
          </a:custGeom>
          <a:solidFill>
            <a:srgbClr val="FFFFFF"/>
          </a:solidFill>
          <a:ln w="221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4"/>
            </p:custDataLst>
          </p:nvPr>
        </p:nvSpPr>
        <p:spPr>
          <a:xfrm>
            <a:off x="1143000" y="3227198"/>
            <a:ext cx="3695435" cy="1609316"/>
          </a:xfrm>
        </p:spPr>
        <p:txBody>
          <a:bodyPr wrap="square" anchor="t" anchorCtr="0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5"/>
            </p:custDataLst>
          </p:nvPr>
        </p:nvSpPr>
        <p:spPr>
          <a:xfrm>
            <a:off x="1143000" y="1787029"/>
            <a:ext cx="1944589" cy="1224000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sz="4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6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21970" y="1301750"/>
            <a:ext cx="399288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301750"/>
            <a:ext cx="399288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301750"/>
            <a:ext cx="399288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21970" y="1875099"/>
            <a:ext cx="399288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29150" y="1301750"/>
            <a:ext cx="399288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1875099"/>
            <a:ext cx="399288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5" Type="http://schemas.openxmlformats.org/officeDocument/2006/relationships/theme" Target="../theme/theme2.xml"/><Relationship Id="rId34" Type="http://schemas.openxmlformats.org/officeDocument/2006/relationships/tags" Target="../tags/tag381.xml"/><Relationship Id="rId33" Type="http://schemas.openxmlformats.org/officeDocument/2006/relationships/tags" Target="../tags/tag380.xml"/><Relationship Id="rId32" Type="http://schemas.openxmlformats.org/officeDocument/2006/relationships/tags" Target="../tags/tag379.xml"/><Relationship Id="rId31" Type="http://schemas.openxmlformats.org/officeDocument/2006/relationships/tags" Target="../tags/tag378.xml"/><Relationship Id="rId30" Type="http://schemas.openxmlformats.org/officeDocument/2006/relationships/tags" Target="../tags/tag377.xml"/><Relationship Id="rId3" Type="http://schemas.openxmlformats.org/officeDocument/2006/relationships/slideLayout" Target="../slideLayouts/slideLayout4.xml"/><Relationship Id="rId29" Type="http://schemas.openxmlformats.org/officeDocument/2006/relationships/tags" Target="../tags/tag376.xml"/><Relationship Id="rId28" Type="http://schemas.openxmlformats.org/officeDocument/2006/relationships/tags" Target="../tags/tag375.xml"/><Relationship Id="rId27" Type="http://schemas.openxmlformats.org/officeDocument/2006/relationships/tags" Target="../tags/tag374.xml"/><Relationship Id="rId26" Type="http://schemas.openxmlformats.org/officeDocument/2006/relationships/tags" Target="../tags/tag373.xml"/><Relationship Id="rId25" Type="http://schemas.openxmlformats.org/officeDocument/2006/relationships/tags" Target="../tags/tag372.xml"/><Relationship Id="rId24" Type="http://schemas.openxmlformats.org/officeDocument/2006/relationships/tags" Target="../tags/tag371.xml"/><Relationship Id="rId23" Type="http://schemas.openxmlformats.org/officeDocument/2006/relationships/tags" Target="../tags/tag370.xml"/><Relationship Id="rId22" Type="http://schemas.openxmlformats.org/officeDocument/2006/relationships/tags" Target="../tags/tag369.xml"/><Relationship Id="rId21" Type="http://schemas.openxmlformats.org/officeDocument/2006/relationships/tags" Target="../tags/tag368.xml"/><Relationship Id="rId20" Type="http://schemas.openxmlformats.org/officeDocument/2006/relationships/tags" Target="../tags/tag367.xml"/><Relationship Id="rId2" Type="http://schemas.openxmlformats.org/officeDocument/2006/relationships/slideLayout" Target="../slideLayouts/slideLayout3.xml"/><Relationship Id="rId19" Type="http://schemas.openxmlformats.org/officeDocument/2006/relationships/tags" Target="../tags/tag366.xml"/><Relationship Id="rId18" Type="http://schemas.openxmlformats.org/officeDocument/2006/relationships/tags" Target="../tags/tag365.xml"/><Relationship Id="rId17" Type="http://schemas.openxmlformats.org/officeDocument/2006/relationships/tags" Target="../tags/tag364.xml"/><Relationship Id="rId16" Type="http://schemas.openxmlformats.org/officeDocument/2006/relationships/tags" Target="../tags/tag363.xml"/><Relationship Id="rId15" Type="http://schemas.openxmlformats.org/officeDocument/2006/relationships/tags" Target="../tags/tag362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9000">
                <a:schemeClr val="bg1"/>
              </a:gs>
              <a:gs pos="9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/>
              </a:solidFill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 rot="20014910" flipH="1">
            <a:off x="8522092" y="6544642"/>
            <a:ext cx="29045" cy="37539"/>
          </a:xfrm>
          <a:custGeom>
            <a:avLst/>
            <a:gdLst>
              <a:gd name="connsiteX0" fmla="*/ 421128 w 462224"/>
              <a:gd name="connsiteY0" fmla="*/ 3943 h 448055"/>
              <a:gd name="connsiteX1" fmla="*/ 315210 w 462224"/>
              <a:gd name="connsiteY1" fmla="*/ 353225 h 448055"/>
              <a:gd name="connsiteX2" fmla="*/ 695 w 462224"/>
              <a:gd name="connsiteY2" fmla="*/ 421329 h 448055"/>
              <a:gd name="connsiteX3" fmla="*/ 185289 w 462224"/>
              <a:gd name="connsiteY3" fmla="*/ 241211 h 448055"/>
              <a:gd name="connsiteX4" fmla="*/ 421128 w 462224"/>
              <a:gd name="connsiteY4" fmla="*/ 3943 h 44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24" h="448055">
                <a:moveTo>
                  <a:pt x="421128" y="3943"/>
                </a:moveTo>
                <a:cubicBezTo>
                  <a:pt x="512378" y="34804"/>
                  <a:pt x="440464" y="255118"/>
                  <a:pt x="315210" y="353225"/>
                </a:cubicBezTo>
                <a:cubicBezTo>
                  <a:pt x="189956" y="451333"/>
                  <a:pt x="10505" y="472002"/>
                  <a:pt x="695" y="421329"/>
                </a:cubicBezTo>
                <a:cubicBezTo>
                  <a:pt x="-9116" y="370656"/>
                  <a:pt x="86610" y="352368"/>
                  <a:pt x="185289" y="241211"/>
                </a:cubicBezTo>
                <a:cubicBezTo>
                  <a:pt x="283968" y="130054"/>
                  <a:pt x="329879" y="-26918"/>
                  <a:pt x="421128" y="394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 rot="20014910" flipH="1">
            <a:off x="8578244" y="6543957"/>
            <a:ext cx="26795" cy="47797"/>
          </a:xfrm>
          <a:custGeom>
            <a:avLst/>
            <a:gdLst>
              <a:gd name="connsiteX0" fmla="*/ 403405 w 426415"/>
              <a:gd name="connsiteY0" fmla="*/ 569778 h 570485"/>
              <a:gd name="connsiteX1" fmla="*/ 55456 w 426415"/>
              <a:gd name="connsiteY1" fmla="*/ 1897 h 570485"/>
              <a:gd name="connsiteX2" fmla="*/ 146515 w 426415"/>
              <a:gd name="connsiteY2" fmla="*/ 307555 h 570485"/>
              <a:gd name="connsiteX3" fmla="*/ 403405 w 426415"/>
              <a:gd name="connsiteY3" fmla="*/ 569778 h 57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15" h="570485">
                <a:moveTo>
                  <a:pt x="403405" y="569778"/>
                </a:moveTo>
                <a:cubicBezTo>
                  <a:pt x="497035" y="544918"/>
                  <a:pt x="289771" y="-37346"/>
                  <a:pt x="55456" y="1897"/>
                </a:cubicBezTo>
                <a:cubicBezTo>
                  <a:pt x="-66368" y="22281"/>
                  <a:pt x="34597" y="162679"/>
                  <a:pt x="146515" y="307555"/>
                </a:cubicBezTo>
                <a:cubicBezTo>
                  <a:pt x="249862" y="441286"/>
                  <a:pt x="358447" y="581684"/>
                  <a:pt x="403405" y="569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" name="任意多边形: 形状 10"/>
          <p:cNvSpPr/>
          <p:nvPr userDrawn="1">
            <p:custDataLst>
              <p:tags r:id="rId15"/>
            </p:custDataLst>
          </p:nvPr>
        </p:nvSpPr>
        <p:spPr>
          <a:xfrm rot="20014910" flipH="1">
            <a:off x="8623241" y="6687243"/>
            <a:ext cx="39716" cy="25944"/>
          </a:xfrm>
          <a:custGeom>
            <a:avLst/>
            <a:gdLst>
              <a:gd name="connsiteX0" fmla="*/ 4856 w 632054"/>
              <a:gd name="connsiteY0" fmla="*/ 6271 h 309652"/>
              <a:gd name="connsiteX1" fmla="*/ 220788 w 632054"/>
              <a:gd name="connsiteY1" fmla="*/ 245634 h 309652"/>
              <a:gd name="connsiteX2" fmla="*/ 623410 w 632054"/>
              <a:gd name="connsiteY2" fmla="*/ 253255 h 309652"/>
              <a:gd name="connsiteX3" fmla="*/ 4856 w 632054"/>
              <a:gd name="connsiteY3" fmla="*/ 6366 h 3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054" h="309652">
                <a:moveTo>
                  <a:pt x="4856" y="6271"/>
                </a:moveTo>
                <a:cubicBezTo>
                  <a:pt x="-23909" y="42562"/>
                  <a:pt x="78580" y="174483"/>
                  <a:pt x="220788" y="245634"/>
                </a:cubicBezTo>
                <a:cubicBezTo>
                  <a:pt x="375855" y="323168"/>
                  <a:pt x="575118" y="335646"/>
                  <a:pt x="623410" y="253255"/>
                </a:cubicBezTo>
                <a:cubicBezTo>
                  <a:pt x="716088" y="95235"/>
                  <a:pt x="33717" y="-30114"/>
                  <a:pt x="4856" y="63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16"/>
            </p:custDataLst>
          </p:nvPr>
        </p:nvSpPr>
        <p:spPr>
          <a:xfrm rot="20014910" flipH="1">
            <a:off x="8599074" y="6579313"/>
            <a:ext cx="31626" cy="66133"/>
          </a:xfrm>
          <a:custGeom>
            <a:avLst/>
            <a:gdLst>
              <a:gd name="connsiteX0" fmla="*/ 486231 w 503301"/>
              <a:gd name="connsiteY0" fmla="*/ 781544 h 789334"/>
              <a:gd name="connsiteX1" fmla="*/ 123328 w 503301"/>
              <a:gd name="connsiteY1" fmla="*/ 521226 h 789334"/>
              <a:gd name="connsiteX2" fmla="*/ 77323 w 503301"/>
              <a:gd name="connsiteY2" fmla="*/ 2113 h 789334"/>
              <a:gd name="connsiteX3" fmla="*/ 356691 w 503301"/>
              <a:gd name="connsiteY3" fmla="*/ 462456 h 789334"/>
              <a:gd name="connsiteX4" fmla="*/ 486231 w 503301"/>
              <a:gd name="connsiteY4" fmla="*/ 781544 h 78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01" h="789334">
                <a:moveTo>
                  <a:pt x="486231" y="781544"/>
                </a:moveTo>
                <a:cubicBezTo>
                  <a:pt x="424985" y="819644"/>
                  <a:pt x="225818" y="715631"/>
                  <a:pt x="123328" y="521226"/>
                </a:cubicBezTo>
                <a:cubicBezTo>
                  <a:pt x="20935" y="326820"/>
                  <a:pt x="-70315" y="33831"/>
                  <a:pt x="77323" y="2113"/>
                </a:cubicBezTo>
                <a:cubicBezTo>
                  <a:pt x="224960" y="-29605"/>
                  <a:pt x="283729" y="303770"/>
                  <a:pt x="356691" y="462456"/>
                </a:cubicBezTo>
                <a:cubicBezTo>
                  <a:pt x="429748" y="621238"/>
                  <a:pt x="547477" y="743444"/>
                  <a:pt x="486231" y="78154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" name="任意多边形: 形状 12"/>
          <p:cNvSpPr/>
          <p:nvPr userDrawn="1">
            <p:custDataLst>
              <p:tags r:id="rId17"/>
            </p:custDataLst>
          </p:nvPr>
        </p:nvSpPr>
        <p:spPr>
          <a:xfrm rot="20014910" flipH="1">
            <a:off x="8552902" y="6638016"/>
            <a:ext cx="51034" cy="29322"/>
          </a:xfrm>
          <a:custGeom>
            <a:avLst/>
            <a:gdLst>
              <a:gd name="connsiteX0" fmla="*/ 798833 w 812159"/>
              <a:gd name="connsiteY0" fmla="*/ 58906 h 349975"/>
              <a:gd name="connsiteX1" fmla="*/ 398688 w 812159"/>
              <a:gd name="connsiteY1" fmla="*/ 349894 h 349975"/>
              <a:gd name="connsiteX2" fmla="*/ 3019 w 812159"/>
              <a:gd name="connsiteY2" fmla="*/ 166348 h 349975"/>
              <a:gd name="connsiteX3" fmla="*/ 349920 w 812159"/>
              <a:gd name="connsiteY3" fmla="*/ 122533 h 349975"/>
              <a:gd name="connsiteX4" fmla="*/ 798833 w 812159"/>
              <a:gd name="connsiteY4" fmla="*/ 58906 h 34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59" h="349975">
                <a:moveTo>
                  <a:pt x="798833" y="58906"/>
                </a:moveTo>
                <a:cubicBezTo>
                  <a:pt x="874271" y="206638"/>
                  <a:pt x="614334" y="346180"/>
                  <a:pt x="398688" y="349894"/>
                </a:cubicBezTo>
                <a:cubicBezTo>
                  <a:pt x="183042" y="353609"/>
                  <a:pt x="-27841" y="229117"/>
                  <a:pt x="3019" y="166348"/>
                </a:cubicBezTo>
                <a:cubicBezTo>
                  <a:pt x="33881" y="103483"/>
                  <a:pt x="152276" y="162061"/>
                  <a:pt x="349920" y="122533"/>
                </a:cubicBezTo>
                <a:cubicBezTo>
                  <a:pt x="547564" y="83099"/>
                  <a:pt x="723491" y="-88827"/>
                  <a:pt x="798833" y="589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14" name="任意多边形: 形状 13"/>
          <p:cNvSpPr/>
          <p:nvPr userDrawn="1">
            <p:custDataLst>
              <p:tags r:id="rId18"/>
            </p:custDataLst>
          </p:nvPr>
        </p:nvSpPr>
        <p:spPr>
          <a:xfrm rot="20014910" flipH="1">
            <a:off x="8561885" y="6617436"/>
            <a:ext cx="29799" cy="16816"/>
          </a:xfrm>
          <a:custGeom>
            <a:avLst/>
            <a:gdLst>
              <a:gd name="connsiteX0" fmla="*/ 55066 w 474223"/>
              <a:gd name="connsiteY0" fmla="*/ 200563 h 200707"/>
              <a:gd name="connsiteX1" fmla="*/ 444448 w 474223"/>
              <a:gd name="connsiteY1" fmla="*/ 104170 h 200707"/>
              <a:gd name="connsiteX2" fmla="*/ 386727 w 474223"/>
              <a:gd name="connsiteY2" fmla="*/ 5491 h 200707"/>
              <a:gd name="connsiteX3" fmla="*/ 54971 w 474223"/>
              <a:gd name="connsiteY3" fmla="*/ 86263 h 200707"/>
              <a:gd name="connsiteX4" fmla="*/ 54971 w 474223"/>
              <a:gd name="connsiteY4" fmla="*/ 200563 h 200707"/>
              <a:gd name="connsiteX5" fmla="*/ 54971 w 474223"/>
              <a:gd name="connsiteY5" fmla="*/ 200563 h 20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223" h="200707">
                <a:moveTo>
                  <a:pt x="55066" y="200563"/>
                </a:moveTo>
                <a:cubicBezTo>
                  <a:pt x="190893" y="191895"/>
                  <a:pt x="320147" y="159415"/>
                  <a:pt x="444448" y="104170"/>
                </a:cubicBezTo>
                <a:cubicBezTo>
                  <a:pt x="511505" y="74357"/>
                  <a:pt x="453497" y="-24132"/>
                  <a:pt x="386727" y="5491"/>
                </a:cubicBezTo>
                <a:cubicBezTo>
                  <a:pt x="281952" y="51973"/>
                  <a:pt x="169366" y="78929"/>
                  <a:pt x="54971" y="86263"/>
                </a:cubicBezTo>
                <a:cubicBezTo>
                  <a:pt x="-18086" y="90930"/>
                  <a:pt x="-18562" y="205325"/>
                  <a:pt x="54971" y="200563"/>
                </a:cubicBezTo>
                <a:lnTo>
                  <a:pt x="54971" y="20056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19"/>
            </p:custDataLst>
          </p:nvPr>
        </p:nvSpPr>
        <p:spPr>
          <a:xfrm rot="20014910" flipH="1">
            <a:off x="8585054" y="6675681"/>
            <a:ext cx="56474" cy="31957"/>
          </a:xfrm>
          <a:custGeom>
            <a:avLst/>
            <a:gdLst>
              <a:gd name="connsiteX0" fmla="*/ 32928 w 898736"/>
              <a:gd name="connsiteY0" fmla="*/ 35770 h 381427"/>
              <a:gd name="connsiteX1" fmla="*/ 427073 w 898736"/>
              <a:gd name="connsiteY1" fmla="*/ 99302 h 381427"/>
              <a:gd name="connsiteX2" fmla="*/ 881130 w 898736"/>
              <a:gd name="connsiteY2" fmla="*/ 24245 h 381427"/>
              <a:gd name="connsiteX3" fmla="*/ 381067 w 898736"/>
              <a:gd name="connsiteY3" fmla="*/ 369240 h 381427"/>
              <a:gd name="connsiteX4" fmla="*/ 33024 w 898736"/>
              <a:gd name="connsiteY4" fmla="*/ 35770 h 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736" h="381427">
                <a:moveTo>
                  <a:pt x="32928" y="35770"/>
                </a:moveTo>
                <a:cubicBezTo>
                  <a:pt x="97603" y="-3092"/>
                  <a:pt x="241335" y="154928"/>
                  <a:pt x="427073" y="99302"/>
                </a:cubicBezTo>
                <a:cubicBezTo>
                  <a:pt x="612810" y="43675"/>
                  <a:pt x="808073" y="-42430"/>
                  <a:pt x="881130" y="24245"/>
                </a:cubicBezTo>
                <a:cubicBezTo>
                  <a:pt x="954187" y="90920"/>
                  <a:pt x="802263" y="451727"/>
                  <a:pt x="381067" y="369240"/>
                </a:cubicBezTo>
                <a:cubicBezTo>
                  <a:pt x="-40128" y="286754"/>
                  <a:pt x="-31746" y="74632"/>
                  <a:pt x="33024" y="357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20"/>
            </p:custDataLst>
          </p:nvPr>
        </p:nvSpPr>
        <p:spPr>
          <a:xfrm rot="20014910" flipH="1">
            <a:off x="8637924" y="6615595"/>
            <a:ext cx="22557" cy="58685"/>
          </a:xfrm>
          <a:custGeom>
            <a:avLst/>
            <a:gdLst>
              <a:gd name="connsiteX0" fmla="*/ 322866 w 358978"/>
              <a:gd name="connsiteY0" fmla="*/ 700170 h 700443"/>
              <a:gd name="connsiteX1" fmla="*/ 76073 w 358978"/>
              <a:gd name="connsiteY1" fmla="*/ 654 h 700443"/>
              <a:gd name="connsiteX2" fmla="*/ 322866 w 358978"/>
              <a:gd name="connsiteY2" fmla="*/ 700170 h 70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78" h="700443">
                <a:moveTo>
                  <a:pt x="322866" y="700170"/>
                </a:moveTo>
                <a:cubicBezTo>
                  <a:pt x="420592" y="683596"/>
                  <a:pt x="313912" y="26276"/>
                  <a:pt x="76073" y="654"/>
                </a:cubicBezTo>
                <a:cubicBezTo>
                  <a:pt x="-161766" y="-25064"/>
                  <a:pt x="225234" y="716743"/>
                  <a:pt x="322866" y="7001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21"/>
            </p:custDataLst>
          </p:nvPr>
        </p:nvSpPr>
        <p:spPr>
          <a:xfrm rot="20014910" flipH="1">
            <a:off x="8536793" y="6593133"/>
            <a:ext cx="38642" cy="29927"/>
          </a:xfrm>
          <a:custGeom>
            <a:avLst/>
            <a:gdLst>
              <a:gd name="connsiteX0" fmla="*/ 122 w 614941"/>
              <a:gd name="connsiteY0" fmla="*/ 340739 h 357192"/>
              <a:gd name="connsiteX1" fmla="*/ 613246 w 614941"/>
              <a:gd name="connsiteY1" fmla="*/ 57370 h 357192"/>
              <a:gd name="connsiteX2" fmla="*/ 122 w 614941"/>
              <a:gd name="connsiteY2" fmla="*/ 340739 h 3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941" h="357192">
                <a:moveTo>
                  <a:pt x="122" y="340739"/>
                </a:moveTo>
                <a:cubicBezTo>
                  <a:pt x="9933" y="406652"/>
                  <a:pt x="652109" y="266920"/>
                  <a:pt x="613246" y="57370"/>
                </a:cubicBezTo>
                <a:cubicBezTo>
                  <a:pt x="574385" y="-152180"/>
                  <a:pt x="-9689" y="274826"/>
                  <a:pt x="122" y="34073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" name="任意多边形: 形状 17"/>
          <p:cNvSpPr/>
          <p:nvPr userDrawn="1">
            <p:custDataLst>
              <p:tags r:id="rId22"/>
            </p:custDataLst>
          </p:nvPr>
        </p:nvSpPr>
        <p:spPr>
          <a:xfrm rot="20014910" flipH="1">
            <a:off x="8548952" y="6527599"/>
            <a:ext cx="24332" cy="33571"/>
          </a:xfrm>
          <a:custGeom>
            <a:avLst/>
            <a:gdLst>
              <a:gd name="connsiteX0" fmla="*/ 384711 w 387232"/>
              <a:gd name="connsiteY0" fmla="*/ 394195 h 400686"/>
              <a:gd name="connsiteX1" fmla="*/ 15237 w 387232"/>
              <a:gd name="connsiteY1" fmla="*/ 28149 h 400686"/>
              <a:gd name="connsiteX2" fmla="*/ 384711 w 387232"/>
              <a:gd name="connsiteY2" fmla="*/ 394195 h 40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32" h="400686">
                <a:moveTo>
                  <a:pt x="384711" y="394195"/>
                </a:moveTo>
                <a:cubicBezTo>
                  <a:pt x="351660" y="446201"/>
                  <a:pt x="-86300" y="173024"/>
                  <a:pt x="15237" y="28149"/>
                </a:cubicBezTo>
                <a:cubicBezTo>
                  <a:pt x="116678" y="-116726"/>
                  <a:pt x="417763" y="342188"/>
                  <a:pt x="384711" y="3941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任意多边形: 形状 18"/>
          <p:cNvSpPr/>
          <p:nvPr userDrawn="1">
            <p:custDataLst>
              <p:tags r:id="rId23"/>
            </p:custDataLst>
          </p:nvPr>
        </p:nvSpPr>
        <p:spPr>
          <a:xfrm rot="20014910" flipH="1">
            <a:off x="8578874" y="6451821"/>
            <a:ext cx="223663" cy="318283"/>
          </a:xfrm>
          <a:custGeom>
            <a:avLst/>
            <a:gdLst>
              <a:gd name="connsiteX0" fmla="*/ 3445097 w 3559397"/>
              <a:gd name="connsiteY0" fmla="*/ 55090 h 3798891"/>
              <a:gd name="connsiteX1" fmla="*/ 3257741 w 3559397"/>
              <a:gd name="connsiteY1" fmla="*/ 1201519 h 3798891"/>
              <a:gd name="connsiteX2" fmla="*/ 2680240 w 3559397"/>
              <a:gd name="connsiteY2" fmla="*/ 2292989 h 3798891"/>
              <a:gd name="connsiteX3" fmla="*/ 1678305 w 3559397"/>
              <a:gd name="connsiteY3" fmla="*/ 3169670 h 3798891"/>
              <a:gd name="connsiteX4" fmla="*/ 227267 w 3559397"/>
              <a:gd name="connsiteY4" fmla="*/ 3658303 h 3798891"/>
              <a:gd name="connsiteX5" fmla="*/ 0 w 3559397"/>
              <a:gd name="connsiteY5" fmla="*/ 3685163 h 3798891"/>
              <a:gd name="connsiteX6" fmla="*/ 0 w 3559397"/>
              <a:gd name="connsiteY6" fmla="*/ 3798892 h 3798891"/>
              <a:gd name="connsiteX7" fmla="*/ 1430655 w 3559397"/>
              <a:gd name="connsiteY7" fmla="*/ 3427321 h 3798891"/>
              <a:gd name="connsiteX8" fmla="*/ 2560225 w 3559397"/>
              <a:gd name="connsiteY8" fmla="*/ 2610267 h 3798891"/>
              <a:gd name="connsiteX9" fmla="*/ 3260503 w 3559397"/>
              <a:gd name="connsiteY9" fmla="*/ 1518607 h 3798891"/>
              <a:gd name="connsiteX10" fmla="*/ 3548253 w 3559397"/>
              <a:gd name="connsiteY10" fmla="*/ 334839 h 3798891"/>
              <a:gd name="connsiteX11" fmla="*/ 3559397 w 3559397"/>
              <a:gd name="connsiteY11" fmla="*/ 55185 h 3798891"/>
              <a:gd name="connsiteX12" fmla="*/ 3445097 w 3559397"/>
              <a:gd name="connsiteY12" fmla="*/ 55185 h 379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397" h="3798891">
                <a:moveTo>
                  <a:pt x="3445097" y="55090"/>
                </a:moveTo>
                <a:cubicBezTo>
                  <a:pt x="3444621" y="444472"/>
                  <a:pt x="3379470" y="831854"/>
                  <a:pt x="3257741" y="1201519"/>
                </a:cubicBezTo>
                <a:cubicBezTo>
                  <a:pt x="3128486" y="1593949"/>
                  <a:pt x="2933510" y="1966282"/>
                  <a:pt x="2680240" y="2292989"/>
                </a:cubicBezTo>
                <a:cubicBezTo>
                  <a:pt x="2406301" y="2646462"/>
                  <a:pt x="2064734" y="2944880"/>
                  <a:pt x="1678305" y="3169670"/>
                </a:cubicBezTo>
                <a:cubicBezTo>
                  <a:pt x="1233202" y="3428560"/>
                  <a:pt x="735902" y="3585722"/>
                  <a:pt x="227267" y="3658303"/>
                </a:cubicBezTo>
                <a:cubicBezTo>
                  <a:pt x="151829" y="3669066"/>
                  <a:pt x="76010" y="3677924"/>
                  <a:pt x="0" y="3685163"/>
                </a:cubicBezTo>
                <a:lnTo>
                  <a:pt x="0" y="3798892"/>
                </a:lnTo>
                <a:cubicBezTo>
                  <a:pt x="493490" y="3753457"/>
                  <a:pt x="979742" y="3635728"/>
                  <a:pt x="1430655" y="3427321"/>
                </a:cubicBezTo>
                <a:cubicBezTo>
                  <a:pt x="1855184" y="3231011"/>
                  <a:pt x="2241899" y="2953167"/>
                  <a:pt x="2560225" y="2610267"/>
                </a:cubicBezTo>
                <a:cubicBezTo>
                  <a:pt x="2856453" y="2291179"/>
                  <a:pt x="3092006" y="1919704"/>
                  <a:pt x="3260503" y="1518607"/>
                </a:cubicBezTo>
                <a:cubicBezTo>
                  <a:pt x="3418523" y="1142464"/>
                  <a:pt x="3516154" y="741652"/>
                  <a:pt x="3548253" y="334839"/>
                </a:cubicBezTo>
                <a:cubicBezTo>
                  <a:pt x="3555587" y="241780"/>
                  <a:pt x="3559302" y="148530"/>
                  <a:pt x="3559397" y="55185"/>
                </a:cubicBezTo>
                <a:cubicBezTo>
                  <a:pt x="3559397" y="-18348"/>
                  <a:pt x="3445193" y="-18443"/>
                  <a:pt x="3445097" y="5518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" name="任意多边形: 形状 19"/>
          <p:cNvSpPr/>
          <p:nvPr userDrawn="1">
            <p:custDataLst>
              <p:tags r:id="rId24"/>
            </p:custDataLst>
          </p:nvPr>
        </p:nvSpPr>
        <p:spPr>
          <a:xfrm rot="20454677">
            <a:off x="8646837" y="6339954"/>
            <a:ext cx="197270" cy="436891"/>
          </a:xfrm>
          <a:custGeom>
            <a:avLst/>
            <a:gdLst>
              <a:gd name="connsiteX0" fmla="*/ 1434866 w 1458618"/>
              <a:gd name="connsiteY0" fmla="*/ 1458663 h 2422783"/>
              <a:gd name="connsiteX1" fmla="*/ 1121493 w 1458618"/>
              <a:gd name="connsiteY1" fmla="*/ 1729554 h 2422783"/>
              <a:gd name="connsiteX2" fmla="*/ 1279703 w 1458618"/>
              <a:gd name="connsiteY2" fmla="*/ 589126 h 2422783"/>
              <a:gd name="connsiteX3" fmla="*/ 1014146 w 1458618"/>
              <a:gd name="connsiteY3" fmla="*/ 842777 h 2422783"/>
              <a:gd name="connsiteX4" fmla="*/ 513417 w 1458618"/>
              <a:gd name="connsiteY4" fmla="*/ 8006 h 2422783"/>
              <a:gd name="connsiteX5" fmla="*/ 367970 w 1458618"/>
              <a:gd name="connsiteY5" fmla="*/ 970507 h 2422783"/>
              <a:gd name="connsiteX6" fmla="*/ 25832 w 1458618"/>
              <a:gd name="connsiteY6" fmla="*/ 836967 h 2422783"/>
              <a:gd name="connsiteX7" fmla="*/ 606000 w 1458618"/>
              <a:gd name="connsiteY7" fmla="*/ 1831377 h 2422783"/>
              <a:gd name="connsiteX8" fmla="*/ 213094 w 1458618"/>
              <a:gd name="connsiteY8" fmla="*/ 1700122 h 2422783"/>
              <a:gd name="connsiteX9" fmla="*/ 990715 w 1458618"/>
              <a:gd name="connsiteY9" fmla="*/ 2422784 h 2422783"/>
              <a:gd name="connsiteX10" fmla="*/ 1434866 w 1458618"/>
              <a:gd name="connsiteY10" fmla="*/ 1458663 h 242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618" h="2422783">
                <a:moveTo>
                  <a:pt x="1434866" y="1458663"/>
                </a:moveTo>
                <a:cubicBezTo>
                  <a:pt x="1286847" y="1412181"/>
                  <a:pt x="1121493" y="1729554"/>
                  <a:pt x="1121493" y="1729554"/>
                </a:cubicBezTo>
                <a:cubicBezTo>
                  <a:pt x="1121493" y="1729554"/>
                  <a:pt x="1531544" y="693425"/>
                  <a:pt x="1279703" y="589126"/>
                </a:cubicBezTo>
                <a:cubicBezTo>
                  <a:pt x="1144353" y="533119"/>
                  <a:pt x="1014146" y="842777"/>
                  <a:pt x="1014146" y="842777"/>
                </a:cubicBezTo>
                <a:cubicBezTo>
                  <a:pt x="1014146" y="842777"/>
                  <a:pt x="1038435" y="-95721"/>
                  <a:pt x="513417" y="8006"/>
                </a:cubicBezTo>
                <a:cubicBezTo>
                  <a:pt x="-11506" y="111828"/>
                  <a:pt x="367970" y="970507"/>
                  <a:pt x="367970" y="970507"/>
                </a:cubicBezTo>
                <a:cubicBezTo>
                  <a:pt x="367970" y="970507"/>
                  <a:pt x="123368" y="727620"/>
                  <a:pt x="25832" y="836967"/>
                </a:cubicBezTo>
                <a:cubicBezTo>
                  <a:pt x="-147237" y="1030991"/>
                  <a:pt x="606000" y="1831377"/>
                  <a:pt x="606000" y="1831377"/>
                </a:cubicBezTo>
                <a:cubicBezTo>
                  <a:pt x="606000" y="1831377"/>
                  <a:pt x="332347" y="1600872"/>
                  <a:pt x="213094" y="1700122"/>
                </a:cubicBezTo>
                <a:cubicBezTo>
                  <a:pt x="93841" y="1799468"/>
                  <a:pt x="990715" y="2422784"/>
                  <a:pt x="990715" y="2422784"/>
                </a:cubicBezTo>
                <a:cubicBezTo>
                  <a:pt x="990715" y="2422784"/>
                  <a:pt x="1582884" y="1505145"/>
                  <a:pt x="1434866" y="145866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25"/>
            </p:custDataLst>
          </p:nvPr>
        </p:nvSpPr>
        <p:spPr>
          <a:xfrm rot="20454677">
            <a:off x="8684762" y="6356235"/>
            <a:ext cx="142857" cy="448874"/>
          </a:xfrm>
          <a:custGeom>
            <a:avLst/>
            <a:gdLst>
              <a:gd name="connsiteX0" fmla="*/ 931739 w 1056287"/>
              <a:gd name="connsiteY0" fmla="*/ 781559 h 2489232"/>
              <a:gd name="connsiteX1" fmla="*/ 611984 w 1056287"/>
              <a:gd name="connsiteY1" fmla="*/ 1542320 h 2489232"/>
              <a:gd name="connsiteX2" fmla="*/ 482349 w 1056287"/>
              <a:gd name="connsiteY2" fmla="*/ 886524 h 2489232"/>
              <a:gd name="connsiteX3" fmla="*/ 483588 w 1056287"/>
              <a:gd name="connsiteY3" fmla="*/ 877571 h 2489232"/>
              <a:gd name="connsiteX4" fmla="*/ 481111 w 1056287"/>
              <a:gd name="connsiteY4" fmla="*/ 871570 h 2489232"/>
              <a:gd name="connsiteX5" fmla="*/ 622367 w 1056287"/>
              <a:gd name="connsiteY5" fmla="*/ 175197 h 2489232"/>
              <a:gd name="connsiteX6" fmla="*/ 607222 w 1056287"/>
              <a:gd name="connsiteY6" fmla="*/ 165005 h 2489232"/>
              <a:gd name="connsiteX7" fmla="*/ 463490 w 1056287"/>
              <a:gd name="connsiteY7" fmla="*/ 790703 h 2489232"/>
              <a:gd name="connsiteX8" fmla="*/ 373098 w 1056287"/>
              <a:gd name="connsiteY8" fmla="*/ 333407 h 2489232"/>
              <a:gd name="connsiteX9" fmla="*/ 308613 w 1056287"/>
              <a:gd name="connsiteY9" fmla="*/ 7081 h 2489232"/>
              <a:gd name="connsiteX10" fmla="*/ 290706 w 1056287"/>
              <a:gd name="connsiteY10" fmla="*/ 10605 h 2489232"/>
              <a:gd name="connsiteX11" fmla="*/ 443011 w 1056287"/>
              <a:gd name="connsiteY11" fmla="*/ 781178 h 2489232"/>
              <a:gd name="connsiteX12" fmla="*/ 77632 w 1056287"/>
              <a:gd name="connsiteY12" fmla="*/ 269685 h 2489232"/>
              <a:gd name="connsiteX13" fmla="*/ 67440 w 1056287"/>
              <a:gd name="connsiteY13" fmla="*/ 284830 h 2489232"/>
              <a:gd name="connsiteX14" fmla="*/ 460251 w 1056287"/>
              <a:gd name="connsiteY14" fmla="*/ 868236 h 2489232"/>
              <a:gd name="connsiteX15" fmla="*/ 591506 w 1056287"/>
              <a:gd name="connsiteY15" fmla="*/ 1532414 h 2489232"/>
              <a:gd name="connsiteX16" fmla="*/ 12005 w 1056287"/>
              <a:gd name="connsiteY16" fmla="*/ 963296 h 2489232"/>
              <a:gd name="connsiteX17" fmla="*/ 6004 w 1056287"/>
              <a:gd name="connsiteY17" fmla="*/ 980536 h 2489232"/>
              <a:gd name="connsiteX18" fmla="*/ 610651 w 1056287"/>
              <a:gd name="connsiteY18" fmla="*/ 1629284 h 2489232"/>
              <a:gd name="connsiteX19" fmla="*/ 699900 w 1056287"/>
              <a:gd name="connsiteY19" fmla="*/ 2080959 h 2489232"/>
              <a:gd name="connsiteX20" fmla="*/ 207077 w 1056287"/>
              <a:gd name="connsiteY20" fmla="*/ 1724724 h 2489232"/>
              <a:gd name="connsiteX21" fmla="*/ 201076 w 1056287"/>
              <a:gd name="connsiteY21" fmla="*/ 1741964 h 2489232"/>
              <a:gd name="connsiteX22" fmla="*/ 708759 w 1056287"/>
              <a:gd name="connsiteY22" fmla="*/ 2125822 h 2489232"/>
              <a:gd name="connsiteX23" fmla="*/ 714664 w 1056287"/>
              <a:gd name="connsiteY23" fmla="*/ 2155826 h 2489232"/>
              <a:gd name="connsiteX24" fmla="*/ 779148 w 1056287"/>
              <a:gd name="connsiteY24" fmla="*/ 2482152 h 2489232"/>
              <a:gd name="connsiteX25" fmla="*/ 797055 w 1056287"/>
              <a:gd name="connsiteY25" fmla="*/ 2478628 h 2489232"/>
              <a:gd name="connsiteX26" fmla="*/ 727523 w 1056287"/>
              <a:gd name="connsiteY26" fmla="*/ 2126774 h 2489232"/>
              <a:gd name="connsiteX27" fmla="*/ 729523 w 1056287"/>
              <a:gd name="connsiteY27" fmla="*/ 2122583 h 2489232"/>
              <a:gd name="connsiteX28" fmla="*/ 1053088 w 1056287"/>
              <a:gd name="connsiteY28" fmla="*/ 1573562 h 2489232"/>
              <a:gd name="connsiteX29" fmla="*/ 1040991 w 1056287"/>
              <a:gd name="connsiteY29" fmla="*/ 1559846 h 2489232"/>
              <a:gd name="connsiteX30" fmla="*/ 719046 w 1056287"/>
              <a:gd name="connsiteY30" fmla="*/ 2084007 h 2489232"/>
              <a:gd name="connsiteX31" fmla="*/ 629796 w 1056287"/>
              <a:gd name="connsiteY31" fmla="*/ 1632713 h 2489232"/>
              <a:gd name="connsiteX32" fmla="*/ 631511 w 1056287"/>
              <a:gd name="connsiteY32" fmla="*/ 1627379 h 2489232"/>
              <a:gd name="connsiteX33" fmla="*/ 943740 w 1056287"/>
              <a:gd name="connsiteY33" fmla="*/ 795179 h 2489232"/>
              <a:gd name="connsiteX34" fmla="*/ 931644 w 1056287"/>
              <a:gd name="connsiteY34" fmla="*/ 781463 h 24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6287" h="2489232">
                <a:moveTo>
                  <a:pt x="931739" y="781559"/>
                </a:moveTo>
                <a:cubicBezTo>
                  <a:pt x="712092" y="958438"/>
                  <a:pt x="616461" y="1265810"/>
                  <a:pt x="611984" y="1542320"/>
                </a:cubicBezTo>
                <a:cubicBezTo>
                  <a:pt x="568741" y="1323722"/>
                  <a:pt x="525593" y="1105123"/>
                  <a:pt x="482349" y="886524"/>
                </a:cubicBezTo>
                <a:cubicBezTo>
                  <a:pt x="484064" y="884143"/>
                  <a:pt x="484921" y="881095"/>
                  <a:pt x="483588" y="877571"/>
                </a:cubicBezTo>
                <a:cubicBezTo>
                  <a:pt x="482825" y="875570"/>
                  <a:pt x="481968" y="873570"/>
                  <a:pt x="481111" y="871570"/>
                </a:cubicBezTo>
                <a:cubicBezTo>
                  <a:pt x="479206" y="642398"/>
                  <a:pt x="505019" y="377794"/>
                  <a:pt x="622367" y="175197"/>
                </a:cubicBezTo>
                <a:cubicBezTo>
                  <a:pt x="628272" y="165101"/>
                  <a:pt x="613128" y="154814"/>
                  <a:pt x="607222" y="165005"/>
                </a:cubicBezTo>
                <a:cubicBezTo>
                  <a:pt x="501780" y="347028"/>
                  <a:pt x="468348" y="578676"/>
                  <a:pt x="463490" y="790703"/>
                </a:cubicBezTo>
                <a:cubicBezTo>
                  <a:pt x="433391" y="638207"/>
                  <a:pt x="403197" y="485807"/>
                  <a:pt x="373098" y="333407"/>
                </a:cubicBezTo>
                <a:cubicBezTo>
                  <a:pt x="351571" y="224632"/>
                  <a:pt x="330140" y="115856"/>
                  <a:pt x="308613" y="7081"/>
                </a:cubicBezTo>
                <a:cubicBezTo>
                  <a:pt x="306327" y="-4444"/>
                  <a:pt x="288420" y="-920"/>
                  <a:pt x="290706" y="10605"/>
                </a:cubicBezTo>
                <a:cubicBezTo>
                  <a:pt x="341475" y="267494"/>
                  <a:pt x="392243" y="524288"/>
                  <a:pt x="443011" y="781178"/>
                </a:cubicBezTo>
                <a:cubicBezTo>
                  <a:pt x="358239" y="590868"/>
                  <a:pt x="240795" y="395225"/>
                  <a:pt x="77632" y="269685"/>
                </a:cubicBezTo>
                <a:cubicBezTo>
                  <a:pt x="68298" y="262541"/>
                  <a:pt x="58201" y="277686"/>
                  <a:pt x="67440" y="284830"/>
                </a:cubicBezTo>
                <a:cubicBezTo>
                  <a:pt x="251082" y="425990"/>
                  <a:pt x="374907" y="657353"/>
                  <a:pt x="460251" y="868236"/>
                </a:cubicBezTo>
                <a:cubicBezTo>
                  <a:pt x="504066" y="1089597"/>
                  <a:pt x="547786" y="1310958"/>
                  <a:pt x="591506" y="1532414"/>
                </a:cubicBezTo>
                <a:cubicBezTo>
                  <a:pt x="480730" y="1282955"/>
                  <a:pt x="277848" y="1041972"/>
                  <a:pt x="12005" y="963296"/>
                </a:cubicBezTo>
                <a:cubicBezTo>
                  <a:pt x="765" y="959962"/>
                  <a:pt x="-5235" y="977202"/>
                  <a:pt x="6004" y="980536"/>
                </a:cubicBezTo>
                <a:cubicBezTo>
                  <a:pt x="299184" y="1067309"/>
                  <a:pt x="513210" y="1354487"/>
                  <a:pt x="610651" y="1629284"/>
                </a:cubicBezTo>
                <a:cubicBezTo>
                  <a:pt x="640369" y="1779874"/>
                  <a:pt x="670182" y="1930369"/>
                  <a:pt x="699900" y="2080959"/>
                </a:cubicBezTo>
                <a:cubicBezTo>
                  <a:pt x="581028" y="1916367"/>
                  <a:pt x="400149" y="1785779"/>
                  <a:pt x="207077" y="1724724"/>
                </a:cubicBezTo>
                <a:cubicBezTo>
                  <a:pt x="195837" y="1721200"/>
                  <a:pt x="189837" y="1738440"/>
                  <a:pt x="201076" y="1741964"/>
                </a:cubicBezTo>
                <a:cubicBezTo>
                  <a:pt x="403482" y="1805972"/>
                  <a:pt x="593887" y="1948181"/>
                  <a:pt x="708759" y="2125822"/>
                </a:cubicBezTo>
                <a:cubicBezTo>
                  <a:pt x="710759" y="2135823"/>
                  <a:pt x="712759" y="2145824"/>
                  <a:pt x="714664" y="2155826"/>
                </a:cubicBezTo>
                <a:cubicBezTo>
                  <a:pt x="736191" y="2264601"/>
                  <a:pt x="757622" y="2373377"/>
                  <a:pt x="779148" y="2482152"/>
                </a:cubicBezTo>
                <a:cubicBezTo>
                  <a:pt x="781434" y="2493678"/>
                  <a:pt x="799341" y="2490153"/>
                  <a:pt x="797055" y="2478628"/>
                </a:cubicBezTo>
                <a:cubicBezTo>
                  <a:pt x="773909" y="2361375"/>
                  <a:pt x="750669" y="2244027"/>
                  <a:pt x="727523" y="2126774"/>
                </a:cubicBezTo>
                <a:cubicBezTo>
                  <a:pt x="728475" y="2125631"/>
                  <a:pt x="729142" y="2124298"/>
                  <a:pt x="729523" y="2122583"/>
                </a:cubicBezTo>
                <a:cubicBezTo>
                  <a:pt x="768004" y="1914367"/>
                  <a:pt x="890019" y="1709960"/>
                  <a:pt x="1053088" y="1573562"/>
                </a:cubicBezTo>
                <a:cubicBezTo>
                  <a:pt x="1062136" y="1566038"/>
                  <a:pt x="1050039" y="1552322"/>
                  <a:pt x="1040991" y="1559846"/>
                </a:cubicBezTo>
                <a:cubicBezTo>
                  <a:pt x="883733" y="1691387"/>
                  <a:pt x="765242" y="1883982"/>
                  <a:pt x="719046" y="2084007"/>
                </a:cubicBezTo>
                <a:cubicBezTo>
                  <a:pt x="689328" y="1933607"/>
                  <a:pt x="659514" y="1783112"/>
                  <a:pt x="629796" y="1632713"/>
                </a:cubicBezTo>
                <a:cubicBezTo>
                  <a:pt x="630844" y="1631379"/>
                  <a:pt x="631701" y="1629665"/>
                  <a:pt x="631511" y="1627379"/>
                </a:cubicBezTo>
                <a:cubicBezTo>
                  <a:pt x="616557" y="1335723"/>
                  <a:pt x="705044" y="987489"/>
                  <a:pt x="943740" y="795179"/>
                </a:cubicBezTo>
                <a:cubicBezTo>
                  <a:pt x="952884" y="787845"/>
                  <a:pt x="940788" y="774129"/>
                  <a:pt x="931644" y="7814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26"/>
            </p:custDataLst>
          </p:nvPr>
        </p:nvSpPr>
        <p:spPr>
          <a:xfrm rot="823044">
            <a:off x="8752430" y="6015797"/>
            <a:ext cx="331088" cy="733255"/>
          </a:xfrm>
          <a:custGeom>
            <a:avLst/>
            <a:gdLst>
              <a:gd name="connsiteX0" fmla="*/ 1434866 w 1458618"/>
              <a:gd name="connsiteY0" fmla="*/ 1458663 h 2422783"/>
              <a:gd name="connsiteX1" fmla="*/ 1121493 w 1458618"/>
              <a:gd name="connsiteY1" fmla="*/ 1729554 h 2422783"/>
              <a:gd name="connsiteX2" fmla="*/ 1279703 w 1458618"/>
              <a:gd name="connsiteY2" fmla="*/ 589126 h 2422783"/>
              <a:gd name="connsiteX3" fmla="*/ 1014146 w 1458618"/>
              <a:gd name="connsiteY3" fmla="*/ 842777 h 2422783"/>
              <a:gd name="connsiteX4" fmla="*/ 513417 w 1458618"/>
              <a:gd name="connsiteY4" fmla="*/ 8006 h 2422783"/>
              <a:gd name="connsiteX5" fmla="*/ 367970 w 1458618"/>
              <a:gd name="connsiteY5" fmla="*/ 970507 h 2422783"/>
              <a:gd name="connsiteX6" fmla="*/ 25832 w 1458618"/>
              <a:gd name="connsiteY6" fmla="*/ 836967 h 2422783"/>
              <a:gd name="connsiteX7" fmla="*/ 606000 w 1458618"/>
              <a:gd name="connsiteY7" fmla="*/ 1831377 h 2422783"/>
              <a:gd name="connsiteX8" fmla="*/ 213094 w 1458618"/>
              <a:gd name="connsiteY8" fmla="*/ 1700122 h 2422783"/>
              <a:gd name="connsiteX9" fmla="*/ 990715 w 1458618"/>
              <a:gd name="connsiteY9" fmla="*/ 2422784 h 2422783"/>
              <a:gd name="connsiteX10" fmla="*/ 1434866 w 1458618"/>
              <a:gd name="connsiteY10" fmla="*/ 1458663 h 242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618" h="2422783">
                <a:moveTo>
                  <a:pt x="1434866" y="1458663"/>
                </a:moveTo>
                <a:cubicBezTo>
                  <a:pt x="1286847" y="1412181"/>
                  <a:pt x="1121493" y="1729554"/>
                  <a:pt x="1121493" y="1729554"/>
                </a:cubicBezTo>
                <a:cubicBezTo>
                  <a:pt x="1121493" y="1729554"/>
                  <a:pt x="1531544" y="693425"/>
                  <a:pt x="1279703" y="589126"/>
                </a:cubicBezTo>
                <a:cubicBezTo>
                  <a:pt x="1144353" y="533119"/>
                  <a:pt x="1014146" y="842777"/>
                  <a:pt x="1014146" y="842777"/>
                </a:cubicBezTo>
                <a:cubicBezTo>
                  <a:pt x="1014146" y="842777"/>
                  <a:pt x="1038435" y="-95721"/>
                  <a:pt x="513417" y="8006"/>
                </a:cubicBezTo>
                <a:cubicBezTo>
                  <a:pt x="-11506" y="111828"/>
                  <a:pt x="367970" y="970507"/>
                  <a:pt x="367970" y="970507"/>
                </a:cubicBezTo>
                <a:cubicBezTo>
                  <a:pt x="367970" y="970507"/>
                  <a:pt x="123368" y="727620"/>
                  <a:pt x="25832" y="836967"/>
                </a:cubicBezTo>
                <a:cubicBezTo>
                  <a:pt x="-147237" y="1030991"/>
                  <a:pt x="606000" y="1831377"/>
                  <a:pt x="606000" y="1831377"/>
                </a:cubicBezTo>
                <a:cubicBezTo>
                  <a:pt x="606000" y="1831377"/>
                  <a:pt x="332347" y="1600872"/>
                  <a:pt x="213094" y="1700122"/>
                </a:cubicBezTo>
                <a:cubicBezTo>
                  <a:pt x="93841" y="1799468"/>
                  <a:pt x="990715" y="2422784"/>
                  <a:pt x="990715" y="2422784"/>
                </a:cubicBezTo>
                <a:cubicBezTo>
                  <a:pt x="990715" y="2422784"/>
                  <a:pt x="1582884" y="1505145"/>
                  <a:pt x="1434866" y="14586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3" name="任意多边形: 形状 22"/>
          <p:cNvSpPr/>
          <p:nvPr userDrawn="1">
            <p:custDataLst>
              <p:tags r:id="rId27"/>
            </p:custDataLst>
          </p:nvPr>
        </p:nvSpPr>
        <p:spPr>
          <a:xfrm rot="823044">
            <a:off x="8810724" y="6050156"/>
            <a:ext cx="239764" cy="753366"/>
          </a:xfrm>
          <a:custGeom>
            <a:avLst/>
            <a:gdLst>
              <a:gd name="connsiteX0" fmla="*/ 931739 w 1056287"/>
              <a:gd name="connsiteY0" fmla="*/ 781559 h 2489232"/>
              <a:gd name="connsiteX1" fmla="*/ 611984 w 1056287"/>
              <a:gd name="connsiteY1" fmla="*/ 1542320 h 2489232"/>
              <a:gd name="connsiteX2" fmla="*/ 482349 w 1056287"/>
              <a:gd name="connsiteY2" fmla="*/ 886524 h 2489232"/>
              <a:gd name="connsiteX3" fmla="*/ 483588 w 1056287"/>
              <a:gd name="connsiteY3" fmla="*/ 877571 h 2489232"/>
              <a:gd name="connsiteX4" fmla="*/ 481111 w 1056287"/>
              <a:gd name="connsiteY4" fmla="*/ 871570 h 2489232"/>
              <a:gd name="connsiteX5" fmla="*/ 622367 w 1056287"/>
              <a:gd name="connsiteY5" fmla="*/ 175197 h 2489232"/>
              <a:gd name="connsiteX6" fmla="*/ 607222 w 1056287"/>
              <a:gd name="connsiteY6" fmla="*/ 165005 h 2489232"/>
              <a:gd name="connsiteX7" fmla="*/ 463490 w 1056287"/>
              <a:gd name="connsiteY7" fmla="*/ 790703 h 2489232"/>
              <a:gd name="connsiteX8" fmla="*/ 373098 w 1056287"/>
              <a:gd name="connsiteY8" fmla="*/ 333407 h 2489232"/>
              <a:gd name="connsiteX9" fmla="*/ 308613 w 1056287"/>
              <a:gd name="connsiteY9" fmla="*/ 7081 h 2489232"/>
              <a:gd name="connsiteX10" fmla="*/ 290706 w 1056287"/>
              <a:gd name="connsiteY10" fmla="*/ 10605 h 2489232"/>
              <a:gd name="connsiteX11" fmla="*/ 443011 w 1056287"/>
              <a:gd name="connsiteY11" fmla="*/ 781178 h 2489232"/>
              <a:gd name="connsiteX12" fmla="*/ 77632 w 1056287"/>
              <a:gd name="connsiteY12" fmla="*/ 269685 h 2489232"/>
              <a:gd name="connsiteX13" fmla="*/ 67440 w 1056287"/>
              <a:gd name="connsiteY13" fmla="*/ 284830 h 2489232"/>
              <a:gd name="connsiteX14" fmla="*/ 460251 w 1056287"/>
              <a:gd name="connsiteY14" fmla="*/ 868236 h 2489232"/>
              <a:gd name="connsiteX15" fmla="*/ 591506 w 1056287"/>
              <a:gd name="connsiteY15" fmla="*/ 1532414 h 2489232"/>
              <a:gd name="connsiteX16" fmla="*/ 12005 w 1056287"/>
              <a:gd name="connsiteY16" fmla="*/ 963296 h 2489232"/>
              <a:gd name="connsiteX17" fmla="*/ 6004 w 1056287"/>
              <a:gd name="connsiteY17" fmla="*/ 980536 h 2489232"/>
              <a:gd name="connsiteX18" fmla="*/ 610651 w 1056287"/>
              <a:gd name="connsiteY18" fmla="*/ 1629284 h 2489232"/>
              <a:gd name="connsiteX19" fmla="*/ 699900 w 1056287"/>
              <a:gd name="connsiteY19" fmla="*/ 2080959 h 2489232"/>
              <a:gd name="connsiteX20" fmla="*/ 207077 w 1056287"/>
              <a:gd name="connsiteY20" fmla="*/ 1724724 h 2489232"/>
              <a:gd name="connsiteX21" fmla="*/ 201076 w 1056287"/>
              <a:gd name="connsiteY21" fmla="*/ 1741964 h 2489232"/>
              <a:gd name="connsiteX22" fmla="*/ 708759 w 1056287"/>
              <a:gd name="connsiteY22" fmla="*/ 2125822 h 2489232"/>
              <a:gd name="connsiteX23" fmla="*/ 714664 w 1056287"/>
              <a:gd name="connsiteY23" fmla="*/ 2155826 h 2489232"/>
              <a:gd name="connsiteX24" fmla="*/ 779148 w 1056287"/>
              <a:gd name="connsiteY24" fmla="*/ 2482152 h 2489232"/>
              <a:gd name="connsiteX25" fmla="*/ 797055 w 1056287"/>
              <a:gd name="connsiteY25" fmla="*/ 2478628 h 2489232"/>
              <a:gd name="connsiteX26" fmla="*/ 727523 w 1056287"/>
              <a:gd name="connsiteY26" fmla="*/ 2126774 h 2489232"/>
              <a:gd name="connsiteX27" fmla="*/ 729523 w 1056287"/>
              <a:gd name="connsiteY27" fmla="*/ 2122583 h 2489232"/>
              <a:gd name="connsiteX28" fmla="*/ 1053088 w 1056287"/>
              <a:gd name="connsiteY28" fmla="*/ 1573562 h 2489232"/>
              <a:gd name="connsiteX29" fmla="*/ 1040991 w 1056287"/>
              <a:gd name="connsiteY29" fmla="*/ 1559846 h 2489232"/>
              <a:gd name="connsiteX30" fmla="*/ 719046 w 1056287"/>
              <a:gd name="connsiteY30" fmla="*/ 2084007 h 2489232"/>
              <a:gd name="connsiteX31" fmla="*/ 629796 w 1056287"/>
              <a:gd name="connsiteY31" fmla="*/ 1632713 h 2489232"/>
              <a:gd name="connsiteX32" fmla="*/ 631511 w 1056287"/>
              <a:gd name="connsiteY32" fmla="*/ 1627379 h 2489232"/>
              <a:gd name="connsiteX33" fmla="*/ 943740 w 1056287"/>
              <a:gd name="connsiteY33" fmla="*/ 795179 h 2489232"/>
              <a:gd name="connsiteX34" fmla="*/ 931644 w 1056287"/>
              <a:gd name="connsiteY34" fmla="*/ 781463 h 24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6287" h="2489232">
                <a:moveTo>
                  <a:pt x="931739" y="781559"/>
                </a:moveTo>
                <a:cubicBezTo>
                  <a:pt x="712092" y="958438"/>
                  <a:pt x="616461" y="1265810"/>
                  <a:pt x="611984" y="1542320"/>
                </a:cubicBezTo>
                <a:cubicBezTo>
                  <a:pt x="568741" y="1323722"/>
                  <a:pt x="525593" y="1105123"/>
                  <a:pt x="482349" y="886524"/>
                </a:cubicBezTo>
                <a:cubicBezTo>
                  <a:pt x="484064" y="884143"/>
                  <a:pt x="484921" y="881095"/>
                  <a:pt x="483588" y="877571"/>
                </a:cubicBezTo>
                <a:cubicBezTo>
                  <a:pt x="482825" y="875570"/>
                  <a:pt x="481968" y="873570"/>
                  <a:pt x="481111" y="871570"/>
                </a:cubicBezTo>
                <a:cubicBezTo>
                  <a:pt x="479206" y="642398"/>
                  <a:pt x="505019" y="377794"/>
                  <a:pt x="622367" y="175197"/>
                </a:cubicBezTo>
                <a:cubicBezTo>
                  <a:pt x="628272" y="165101"/>
                  <a:pt x="613128" y="154814"/>
                  <a:pt x="607222" y="165005"/>
                </a:cubicBezTo>
                <a:cubicBezTo>
                  <a:pt x="501780" y="347028"/>
                  <a:pt x="468348" y="578676"/>
                  <a:pt x="463490" y="790703"/>
                </a:cubicBezTo>
                <a:cubicBezTo>
                  <a:pt x="433391" y="638207"/>
                  <a:pt x="403197" y="485807"/>
                  <a:pt x="373098" y="333407"/>
                </a:cubicBezTo>
                <a:cubicBezTo>
                  <a:pt x="351571" y="224632"/>
                  <a:pt x="330140" y="115856"/>
                  <a:pt x="308613" y="7081"/>
                </a:cubicBezTo>
                <a:cubicBezTo>
                  <a:pt x="306327" y="-4444"/>
                  <a:pt x="288420" y="-920"/>
                  <a:pt x="290706" y="10605"/>
                </a:cubicBezTo>
                <a:cubicBezTo>
                  <a:pt x="341475" y="267494"/>
                  <a:pt x="392243" y="524288"/>
                  <a:pt x="443011" y="781178"/>
                </a:cubicBezTo>
                <a:cubicBezTo>
                  <a:pt x="358239" y="590868"/>
                  <a:pt x="240795" y="395225"/>
                  <a:pt x="77632" y="269685"/>
                </a:cubicBezTo>
                <a:cubicBezTo>
                  <a:pt x="68298" y="262541"/>
                  <a:pt x="58201" y="277686"/>
                  <a:pt x="67440" y="284830"/>
                </a:cubicBezTo>
                <a:cubicBezTo>
                  <a:pt x="251082" y="425990"/>
                  <a:pt x="374907" y="657353"/>
                  <a:pt x="460251" y="868236"/>
                </a:cubicBezTo>
                <a:cubicBezTo>
                  <a:pt x="504066" y="1089597"/>
                  <a:pt x="547786" y="1310958"/>
                  <a:pt x="591506" y="1532414"/>
                </a:cubicBezTo>
                <a:cubicBezTo>
                  <a:pt x="480730" y="1282955"/>
                  <a:pt x="277848" y="1041972"/>
                  <a:pt x="12005" y="963296"/>
                </a:cubicBezTo>
                <a:cubicBezTo>
                  <a:pt x="765" y="959962"/>
                  <a:pt x="-5235" y="977202"/>
                  <a:pt x="6004" y="980536"/>
                </a:cubicBezTo>
                <a:cubicBezTo>
                  <a:pt x="299184" y="1067309"/>
                  <a:pt x="513210" y="1354487"/>
                  <a:pt x="610651" y="1629284"/>
                </a:cubicBezTo>
                <a:cubicBezTo>
                  <a:pt x="640369" y="1779874"/>
                  <a:pt x="670182" y="1930369"/>
                  <a:pt x="699900" y="2080959"/>
                </a:cubicBezTo>
                <a:cubicBezTo>
                  <a:pt x="581028" y="1916367"/>
                  <a:pt x="400149" y="1785779"/>
                  <a:pt x="207077" y="1724724"/>
                </a:cubicBezTo>
                <a:cubicBezTo>
                  <a:pt x="195837" y="1721200"/>
                  <a:pt x="189837" y="1738440"/>
                  <a:pt x="201076" y="1741964"/>
                </a:cubicBezTo>
                <a:cubicBezTo>
                  <a:pt x="403482" y="1805972"/>
                  <a:pt x="593887" y="1948181"/>
                  <a:pt x="708759" y="2125822"/>
                </a:cubicBezTo>
                <a:cubicBezTo>
                  <a:pt x="710759" y="2135823"/>
                  <a:pt x="712759" y="2145824"/>
                  <a:pt x="714664" y="2155826"/>
                </a:cubicBezTo>
                <a:cubicBezTo>
                  <a:pt x="736191" y="2264601"/>
                  <a:pt x="757622" y="2373377"/>
                  <a:pt x="779148" y="2482152"/>
                </a:cubicBezTo>
                <a:cubicBezTo>
                  <a:pt x="781434" y="2493678"/>
                  <a:pt x="799341" y="2490153"/>
                  <a:pt x="797055" y="2478628"/>
                </a:cubicBezTo>
                <a:cubicBezTo>
                  <a:pt x="773909" y="2361375"/>
                  <a:pt x="750669" y="2244027"/>
                  <a:pt x="727523" y="2126774"/>
                </a:cubicBezTo>
                <a:cubicBezTo>
                  <a:pt x="728475" y="2125631"/>
                  <a:pt x="729142" y="2124298"/>
                  <a:pt x="729523" y="2122583"/>
                </a:cubicBezTo>
                <a:cubicBezTo>
                  <a:pt x="768004" y="1914367"/>
                  <a:pt x="890019" y="1709960"/>
                  <a:pt x="1053088" y="1573562"/>
                </a:cubicBezTo>
                <a:cubicBezTo>
                  <a:pt x="1062136" y="1566038"/>
                  <a:pt x="1050039" y="1552322"/>
                  <a:pt x="1040991" y="1559846"/>
                </a:cubicBezTo>
                <a:cubicBezTo>
                  <a:pt x="883733" y="1691387"/>
                  <a:pt x="765242" y="1883982"/>
                  <a:pt x="719046" y="2084007"/>
                </a:cubicBezTo>
                <a:cubicBezTo>
                  <a:pt x="689328" y="1933607"/>
                  <a:pt x="659514" y="1783112"/>
                  <a:pt x="629796" y="1632713"/>
                </a:cubicBezTo>
                <a:cubicBezTo>
                  <a:pt x="630844" y="1631379"/>
                  <a:pt x="631701" y="1629665"/>
                  <a:pt x="631511" y="1627379"/>
                </a:cubicBezTo>
                <a:cubicBezTo>
                  <a:pt x="616557" y="1335723"/>
                  <a:pt x="705044" y="987489"/>
                  <a:pt x="943740" y="795179"/>
                </a:cubicBezTo>
                <a:cubicBezTo>
                  <a:pt x="952884" y="787845"/>
                  <a:pt x="940788" y="774129"/>
                  <a:pt x="931644" y="7814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4" name="矩形 23"/>
          <p:cNvSpPr/>
          <p:nvPr userDrawn="1">
            <p:custDataLst>
              <p:tags r:id="rId28"/>
            </p:custDataLst>
          </p:nvPr>
        </p:nvSpPr>
        <p:spPr>
          <a:xfrm>
            <a:off x="0" y="6692899"/>
            <a:ext cx="9144000" cy="1651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521970" y="360000"/>
            <a:ext cx="81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521970" y="1301749"/>
            <a:ext cx="81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52197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6565487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383.xml"/><Relationship Id="rId2" Type="http://schemas.openxmlformats.org/officeDocument/2006/relationships/image" Target="../media/image5.png"/><Relationship Id="rId1" Type="http://schemas.openxmlformats.org/officeDocument/2006/relationships/tags" Target="../tags/tag38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385.xml"/><Relationship Id="rId2" Type="http://schemas.openxmlformats.org/officeDocument/2006/relationships/image" Target="../media/image6.png"/><Relationship Id="rId1" Type="http://schemas.openxmlformats.org/officeDocument/2006/relationships/tags" Target="../tags/tag38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387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ags" Target="../tags/tag38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389.xml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tags" Target="../tags/tag38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391.xml"/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tags" Target="../tags/tag39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393.xml"/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tags" Target="../tags/tag3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2434697" y="3357362"/>
            <a:ext cx="108000" cy="1080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6" name="标题 1"/>
          <p:cNvSpPr txBox="1"/>
          <p:nvPr/>
        </p:nvSpPr>
        <p:spPr>
          <a:xfrm>
            <a:off x="2259197" y="2325050"/>
            <a:ext cx="459000" cy="424605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ahLst/>
            <a:cxnLst/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9" name="标题 1"/>
          <p:cNvSpPr txBox="1"/>
          <p:nvPr>
            <p:custDataLst>
              <p:tags r:id="rId1"/>
            </p:custDataLst>
          </p:nvPr>
        </p:nvSpPr>
        <p:spPr>
          <a:xfrm rot="8113744">
            <a:off x="6173278" y="2064852"/>
            <a:ext cx="945000" cy="945000"/>
          </a:xfrm>
          <a:prstGeom prst="teardrop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0" name="标题 1"/>
          <p:cNvSpPr txBox="1"/>
          <p:nvPr/>
        </p:nvSpPr>
        <p:spPr>
          <a:xfrm>
            <a:off x="6591778" y="3357362"/>
            <a:ext cx="108000" cy="1080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5" name="标题 1"/>
          <p:cNvSpPr txBox="1"/>
          <p:nvPr/>
        </p:nvSpPr>
        <p:spPr>
          <a:xfrm>
            <a:off x="260841" y="1015594"/>
            <a:ext cx="134238" cy="106899"/>
          </a:xfrm>
          <a:custGeom>
            <a:avLst/>
            <a:gdLst/>
            <a:ahLst/>
            <a:cxnLst/>
            <a:rect l="l" t="t" r="r" b="b"/>
            <a:pathLst>
              <a:path w="178984" h="142532">
                <a:moveTo>
                  <a:pt x="121234" y="0"/>
                </a:moveTo>
                <a:lnTo>
                  <a:pt x="178984" y="11878"/>
                </a:lnTo>
                <a:lnTo>
                  <a:pt x="152772" y="142532"/>
                </a:lnTo>
                <a:lnTo>
                  <a:pt x="94612" y="131064"/>
                </a:lnTo>
                <a:close/>
                <a:moveTo>
                  <a:pt x="26623" y="0"/>
                </a:moveTo>
                <a:lnTo>
                  <a:pt x="84373" y="11878"/>
                </a:lnTo>
                <a:lnTo>
                  <a:pt x="57750" y="142532"/>
                </a:lnTo>
                <a:lnTo>
                  <a:pt x="0" y="1310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sq">
            <a:noFill/>
          </a:ln>
          <a:effectLst/>
        </p:spPr>
        <p:txBody>
          <a:bodyPr vert="horz" wrap="square" lIns="68580" tIns="34290" rIns="68580" bIns="34290" rtlCol="0" anchor="t"/>
          <a:lstStyle/>
          <a:p>
            <a:pPr algn="l">
              <a:lnSpc>
                <a:spcPct val="120000"/>
              </a:lnSpc>
            </a:pPr>
            <a:endParaRPr kumimoji="1" lang="zh-CN" altLang="en-US" sz="1350"/>
          </a:p>
        </p:txBody>
      </p:sp>
      <p:pic>
        <p:nvPicPr>
          <p:cNvPr id="7" name="图片 6"/>
          <p:cNvPicPr/>
          <p:nvPr/>
        </p:nvPicPr>
        <p:blipFill>
          <a:blip r:embed="rId2">
            <a:lum bright="30000" contrast="18000"/>
          </a:blip>
          <a:stretch>
            <a:fillRect/>
          </a:stretch>
        </p:blipFill>
        <p:spPr>
          <a:xfrm>
            <a:off x="163830" y="0"/>
            <a:ext cx="884936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2434697" y="3357362"/>
            <a:ext cx="108000" cy="1080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6" name="标题 1"/>
          <p:cNvSpPr txBox="1"/>
          <p:nvPr/>
        </p:nvSpPr>
        <p:spPr>
          <a:xfrm>
            <a:off x="2259197" y="2325050"/>
            <a:ext cx="459000" cy="424605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ahLst/>
            <a:cxnLst/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68580" tIns="34290" rIns="68580" bIns="3429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9" name="标题 1"/>
          <p:cNvSpPr txBox="1"/>
          <p:nvPr>
            <p:custDataLst>
              <p:tags r:id="rId1"/>
            </p:custDataLst>
          </p:nvPr>
        </p:nvSpPr>
        <p:spPr>
          <a:xfrm rot="8113744">
            <a:off x="6173278" y="2064852"/>
            <a:ext cx="945000" cy="945000"/>
          </a:xfrm>
          <a:prstGeom prst="teardrop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0" name="标题 1"/>
          <p:cNvSpPr txBox="1"/>
          <p:nvPr/>
        </p:nvSpPr>
        <p:spPr>
          <a:xfrm>
            <a:off x="6591778" y="3357362"/>
            <a:ext cx="108000" cy="1080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15" name="标题 1"/>
          <p:cNvSpPr txBox="1"/>
          <p:nvPr/>
        </p:nvSpPr>
        <p:spPr>
          <a:xfrm>
            <a:off x="260841" y="1015594"/>
            <a:ext cx="134238" cy="106899"/>
          </a:xfrm>
          <a:custGeom>
            <a:avLst/>
            <a:gdLst/>
            <a:ahLst/>
            <a:cxnLst/>
            <a:rect l="l" t="t" r="r" b="b"/>
            <a:pathLst>
              <a:path w="178984" h="142532">
                <a:moveTo>
                  <a:pt x="121234" y="0"/>
                </a:moveTo>
                <a:lnTo>
                  <a:pt x="178984" y="11878"/>
                </a:lnTo>
                <a:lnTo>
                  <a:pt x="152772" y="142532"/>
                </a:lnTo>
                <a:lnTo>
                  <a:pt x="94612" y="131064"/>
                </a:lnTo>
                <a:close/>
                <a:moveTo>
                  <a:pt x="26623" y="0"/>
                </a:moveTo>
                <a:lnTo>
                  <a:pt x="84373" y="11878"/>
                </a:lnTo>
                <a:lnTo>
                  <a:pt x="57750" y="142532"/>
                </a:lnTo>
                <a:lnTo>
                  <a:pt x="0" y="1310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sq">
            <a:noFill/>
          </a:ln>
          <a:effectLst/>
        </p:spPr>
        <p:txBody>
          <a:bodyPr vert="horz" wrap="square" lIns="68580" tIns="34290" rIns="68580" bIns="34290" rtlCol="0" anchor="t"/>
          <a:lstStyle/>
          <a:p>
            <a:pPr algn="l">
              <a:lnSpc>
                <a:spcPct val="120000"/>
              </a:lnSpc>
            </a:pPr>
            <a:endParaRPr kumimoji="1" lang="zh-CN" altLang="en-US" sz="1350"/>
          </a:p>
        </p:txBody>
      </p:sp>
      <p:pic>
        <p:nvPicPr>
          <p:cNvPr id="3" name="图片 2"/>
          <p:cNvPicPr/>
          <p:nvPr/>
        </p:nvPicPr>
        <p:blipFill>
          <a:blip r:embed="rId2">
            <a:lum bright="24000" contrast="18000"/>
          </a:blip>
          <a:stretch>
            <a:fillRect/>
          </a:stretch>
        </p:blipFill>
        <p:spPr>
          <a:xfrm>
            <a:off x="114935" y="0"/>
            <a:ext cx="8791575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-4762" y="852488"/>
            <a:ext cx="9153525" cy="51530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75000"/>
          </a:blip>
          <a:srcRect l="1320" t="96" b="16642"/>
          <a:stretch>
            <a:fillRect/>
          </a:stretch>
        </p:blipFill>
        <p:spPr>
          <a:xfrm>
            <a:off x="-1" y="85129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0" y="857250"/>
            <a:ext cx="1220724" cy="1240176"/>
          </a:xfrm>
          <a:custGeom>
            <a:avLst/>
            <a:gdLst>
              <a:gd name="connsiteX0" fmla="*/ 1378975 w 2045970"/>
              <a:gd name="connsiteY0" fmla="*/ 0 h 2078572"/>
              <a:gd name="connsiteX1" fmla="*/ 2044324 w 2045970"/>
              <a:gd name="connsiteY1" fmla="*/ 0 h 2078572"/>
              <a:gd name="connsiteX2" fmla="*/ 2045970 w 2045970"/>
              <a:gd name="connsiteY2" fmla="*/ 32602 h 2078572"/>
              <a:gd name="connsiteX3" fmla="*/ 0 w 2045970"/>
              <a:gd name="connsiteY3" fmla="*/ 2078572 h 2078572"/>
              <a:gd name="connsiteX4" fmla="*/ 0 w 2045970"/>
              <a:gd name="connsiteY4" fmla="*/ 1413223 h 2078572"/>
              <a:gd name="connsiteX5" fmla="*/ 1380621 w 2045970"/>
              <a:gd name="connsiteY5" fmla="*/ 32602 h 2078572"/>
            </a:gdLst>
            <a:ahLst/>
            <a:cxnLst/>
            <a:rect l="l" t="t" r="r" b="b"/>
            <a:pathLst>
              <a:path w="2045970" h="2078572">
                <a:moveTo>
                  <a:pt x="1378975" y="0"/>
                </a:moveTo>
                <a:lnTo>
                  <a:pt x="2044324" y="0"/>
                </a:lnTo>
                <a:lnTo>
                  <a:pt x="2045970" y="32602"/>
                </a:lnTo>
                <a:cubicBezTo>
                  <a:pt x="2045970" y="1162560"/>
                  <a:pt x="1129958" y="2078572"/>
                  <a:pt x="0" y="2078572"/>
                </a:cubicBezTo>
                <a:lnTo>
                  <a:pt x="0" y="1413223"/>
                </a:lnTo>
                <a:cubicBezTo>
                  <a:pt x="762496" y="1413223"/>
                  <a:pt x="1380621" y="795098"/>
                  <a:pt x="1380621" y="3260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6000"/>
            </a:schemeClr>
          </a:solidFill>
          <a:ln w="1270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6" name="标题 1"/>
          <p:cNvSpPr txBox="1"/>
          <p:nvPr/>
        </p:nvSpPr>
        <p:spPr>
          <a:xfrm>
            <a:off x="7878552" y="4494815"/>
            <a:ext cx="1265449" cy="1505936"/>
          </a:xfrm>
          <a:custGeom>
            <a:avLst/>
            <a:gdLst>
              <a:gd name="connsiteX0" fmla="*/ 1687265 w 1687265"/>
              <a:gd name="connsiteY0" fmla="*/ 0 h 2007914"/>
              <a:gd name="connsiteX1" fmla="*/ 1687265 w 1687265"/>
              <a:gd name="connsiteY1" fmla="*/ 680376 h 2007914"/>
              <a:gd name="connsiteX2" fmla="*/ 1613002 w 1687265"/>
              <a:gd name="connsiteY2" fmla="*/ 691710 h 2007914"/>
              <a:gd name="connsiteX3" fmla="*/ 676062 w 1687265"/>
              <a:gd name="connsiteY3" fmla="*/ 1841296 h 2007914"/>
              <a:gd name="connsiteX4" fmla="*/ 692859 w 1687265"/>
              <a:gd name="connsiteY4" fmla="*/ 2007914 h 2007914"/>
              <a:gd name="connsiteX5" fmla="*/ 8413 w 1687265"/>
              <a:gd name="connsiteY5" fmla="*/ 2007914 h 2007914"/>
              <a:gd name="connsiteX6" fmla="*/ 0 w 1687265"/>
              <a:gd name="connsiteY6" fmla="*/ 1841296 h 2007914"/>
              <a:gd name="connsiteX7" fmla="*/ 1660389 w 1687265"/>
              <a:gd name="connsiteY7" fmla="*/ 1357 h 2007914"/>
            </a:gdLst>
            <a:ahLst/>
            <a:cxnLst/>
            <a:rect l="l" t="t" r="r" b="b"/>
            <a:pathLst>
              <a:path w="1687265" h="2007914">
                <a:moveTo>
                  <a:pt x="1687265" y="0"/>
                </a:moveTo>
                <a:lnTo>
                  <a:pt x="1687265" y="680376"/>
                </a:lnTo>
                <a:lnTo>
                  <a:pt x="1613002" y="691710"/>
                </a:lnTo>
                <a:cubicBezTo>
                  <a:pt x="1078291" y="801128"/>
                  <a:pt x="676062" y="1274239"/>
                  <a:pt x="676062" y="1841296"/>
                </a:cubicBezTo>
                <a:lnTo>
                  <a:pt x="692859" y="2007914"/>
                </a:lnTo>
                <a:lnTo>
                  <a:pt x="8413" y="2007914"/>
                </a:lnTo>
                <a:lnTo>
                  <a:pt x="0" y="1841296"/>
                </a:lnTo>
                <a:cubicBezTo>
                  <a:pt x="0" y="883692"/>
                  <a:pt x="727773" y="96069"/>
                  <a:pt x="1660389" y="1357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pic>
        <p:nvPicPr>
          <p:cNvPr id="7" name="图片 6"/>
          <p:cNvPicPr/>
          <p:nvPr/>
        </p:nvPicPr>
        <p:blipFill>
          <a:blip r:embed="rId3">
            <a:lum bright="30000" contrast="18000"/>
          </a:blip>
          <a:stretch>
            <a:fillRect/>
          </a:stretch>
        </p:blipFill>
        <p:spPr>
          <a:xfrm>
            <a:off x="194945" y="0"/>
            <a:ext cx="8801735" cy="6778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-4762" y="852488"/>
            <a:ext cx="9153525" cy="51530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75000"/>
          </a:blip>
          <a:srcRect l="1320" t="96" b="16642"/>
          <a:stretch>
            <a:fillRect/>
          </a:stretch>
        </p:blipFill>
        <p:spPr>
          <a:xfrm>
            <a:off x="-1" y="85129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0" y="857250"/>
            <a:ext cx="1220724" cy="1240176"/>
          </a:xfrm>
          <a:custGeom>
            <a:avLst/>
            <a:gdLst>
              <a:gd name="connsiteX0" fmla="*/ 1378975 w 2045970"/>
              <a:gd name="connsiteY0" fmla="*/ 0 h 2078572"/>
              <a:gd name="connsiteX1" fmla="*/ 2044324 w 2045970"/>
              <a:gd name="connsiteY1" fmla="*/ 0 h 2078572"/>
              <a:gd name="connsiteX2" fmla="*/ 2045970 w 2045970"/>
              <a:gd name="connsiteY2" fmla="*/ 32602 h 2078572"/>
              <a:gd name="connsiteX3" fmla="*/ 0 w 2045970"/>
              <a:gd name="connsiteY3" fmla="*/ 2078572 h 2078572"/>
              <a:gd name="connsiteX4" fmla="*/ 0 w 2045970"/>
              <a:gd name="connsiteY4" fmla="*/ 1413223 h 2078572"/>
              <a:gd name="connsiteX5" fmla="*/ 1380621 w 2045970"/>
              <a:gd name="connsiteY5" fmla="*/ 32602 h 2078572"/>
            </a:gdLst>
            <a:ahLst/>
            <a:cxnLst/>
            <a:rect l="l" t="t" r="r" b="b"/>
            <a:pathLst>
              <a:path w="2045970" h="2078572">
                <a:moveTo>
                  <a:pt x="1378975" y="0"/>
                </a:moveTo>
                <a:lnTo>
                  <a:pt x="2044324" y="0"/>
                </a:lnTo>
                <a:lnTo>
                  <a:pt x="2045970" y="32602"/>
                </a:lnTo>
                <a:cubicBezTo>
                  <a:pt x="2045970" y="1162560"/>
                  <a:pt x="1129958" y="2078572"/>
                  <a:pt x="0" y="2078572"/>
                </a:cubicBezTo>
                <a:lnTo>
                  <a:pt x="0" y="1413223"/>
                </a:lnTo>
                <a:cubicBezTo>
                  <a:pt x="762496" y="1413223"/>
                  <a:pt x="1380621" y="795098"/>
                  <a:pt x="1380621" y="3260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6000"/>
            </a:schemeClr>
          </a:solidFill>
          <a:ln w="1270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6" name="标题 1"/>
          <p:cNvSpPr txBox="1"/>
          <p:nvPr/>
        </p:nvSpPr>
        <p:spPr>
          <a:xfrm>
            <a:off x="7878552" y="4494815"/>
            <a:ext cx="1265449" cy="1505936"/>
          </a:xfrm>
          <a:custGeom>
            <a:avLst/>
            <a:gdLst>
              <a:gd name="connsiteX0" fmla="*/ 1687265 w 1687265"/>
              <a:gd name="connsiteY0" fmla="*/ 0 h 2007914"/>
              <a:gd name="connsiteX1" fmla="*/ 1687265 w 1687265"/>
              <a:gd name="connsiteY1" fmla="*/ 680376 h 2007914"/>
              <a:gd name="connsiteX2" fmla="*/ 1613002 w 1687265"/>
              <a:gd name="connsiteY2" fmla="*/ 691710 h 2007914"/>
              <a:gd name="connsiteX3" fmla="*/ 676062 w 1687265"/>
              <a:gd name="connsiteY3" fmla="*/ 1841296 h 2007914"/>
              <a:gd name="connsiteX4" fmla="*/ 692859 w 1687265"/>
              <a:gd name="connsiteY4" fmla="*/ 2007914 h 2007914"/>
              <a:gd name="connsiteX5" fmla="*/ 8413 w 1687265"/>
              <a:gd name="connsiteY5" fmla="*/ 2007914 h 2007914"/>
              <a:gd name="connsiteX6" fmla="*/ 0 w 1687265"/>
              <a:gd name="connsiteY6" fmla="*/ 1841296 h 2007914"/>
              <a:gd name="connsiteX7" fmla="*/ 1660389 w 1687265"/>
              <a:gd name="connsiteY7" fmla="*/ 1357 h 2007914"/>
            </a:gdLst>
            <a:ahLst/>
            <a:cxnLst/>
            <a:rect l="l" t="t" r="r" b="b"/>
            <a:pathLst>
              <a:path w="1687265" h="2007914">
                <a:moveTo>
                  <a:pt x="1687265" y="0"/>
                </a:moveTo>
                <a:lnTo>
                  <a:pt x="1687265" y="680376"/>
                </a:lnTo>
                <a:lnTo>
                  <a:pt x="1613002" y="691710"/>
                </a:lnTo>
                <a:cubicBezTo>
                  <a:pt x="1078291" y="801128"/>
                  <a:pt x="676062" y="1274239"/>
                  <a:pt x="676062" y="1841296"/>
                </a:cubicBezTo>
                <a:lnTo>
                  <a:pt x="692859" y="2007914"/>
                </a:lnTo>
                <a:lnTo>
                  <a:pt x="8413" y="2007914"/>
                </a:lnTo>
                <a:lnTo>
                  <a:pt x="0" y="1841296"/>
                </a:lnTo>
                <a:cubicBezTo>
                  <a:pt x="0" y="883692"/>
                  <a:pt x="727773" y="96069"/>
                  <a:pt x="1660389" y="1357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pic>
        <p:nvPicPr>
          <p:cNvPr id="2" name="图片 1"/>
          <p:cNvPicPr/>
          <p:nvPr/>
        </p:nvPicPr>
        <p:blipFill>
          <a:blip r:embed="rId3">
            <a:lum bright="24000" contrast="18000"/>
          </a:blip>
          <a:stretch>
            <a:fillRect/>
          </a:stretch>
        </p:blipFill>
        <p:spPr>
          <a:xfrm>
            <a:off x="144145" y="0"/>
            <a:ext cx="885571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-4762" y="852488"/>
            <a:ext cx="9153525" cy="51530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75000"/>
          </a:blip>
          <a:srcRect l="1320" t="96" b="16642"/>
          <a:stretch>
            <a:fillRect/>
          </a:stretch>
        </p:blipFill>
        <p:spPr>
          <a:xfrm>
            <a:off x="-1" y="85129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0" y="857250"/>
            <a:ext cx="1220724" cy="1240176"/>
          </a:xfrm>
          <a:custGeom>
            <a:avLst/>
            <a:gdLst>
              <a:gd name="connsiteX0" fmla="*/ 1378975 w 2045970"/>
              <a:gd name="connsiteY0" fmla="*/ 0 h 2078572"/>
              <a:gd name="connsiteX1" fmla="*/ 2044324 w 2045970"/>
              <a:gd name="connsiteY1" fmla="*/ 0 h 2078572"/>
              <a:gd name="connsiteX2" fmla="*/ 2045970 w 2045970"/>
              <a:gd name="connsiteY2" fmla="*/ 32602 h 2078572"/>
              <a:gd name="connsiteX3" fmla="*/ 0 w 2045970"/>
              <a:gd name="connsiteY3" fmla="*/ 2078572 h 2078572"/>
              <a:gd name="connsiteX4" fmla="*/ 0 w 2045970"/>
              <a:gd name="connsiteY4" fmla="*/ 1413223 h 2078572"/>
              <a:gd name="connsiteX5" fmla="*/ 1380621 w 2045970"/>
              <a:gd name="connsiteY5" fmla="*/ 32602 h 2078572"/>
            </a:gdLst>
            <a:ahLst/>
            <a:cxnLst/>
            <a:rect l="l" t="t" r="r" b="b"/>
            <a:pathLst>
              <a:path w="2045970" h="2078572">
                <a:moveTo>
                  <a:pt x="1378975" y="0"/>
                </a:moveTo>
                <a:lnTo>
                  <a:pt x="2044324" y="0"/>
                </a:lnTo>
                <a:lnTo>
                  <a:pt x="2045970" y="32602"/>
                </a:lnTo>
                <a:cubicBezTo>
                  <a:pt x="2045970" y="1162560"/>
                  <a:pt x="1129958" y="2078572"/>
                  <a:pt x="0" y="2078572"/>
                </a:cubicBezTo>
                <a:lnTo>
                  <a:pt x="0" y="1413223"/>
                </a:lnTo>
                <a:cubicBezTo>
                  <a:pt x="762496" y="1413223"/>
                  <a:pt x="1380621" y="795098"/>
                  <a:pt x="1380621" y="3260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6000"/>
            </a:schemeClr>
          </a:solidFill>
          <a:ln w="1270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6" name="标题 1"/>
          <p:cNvSpPr txBox="1"/>
          <p:nvPr/>
        </p:nvSpPr>
        <p:spPr>
          <a:xfrm>
            <a:off x="7878552" y="4494815"/>
            <a:ext cx="1265449" cy="1505936"/>
          </a:xfrm>
          <a:custGeom>
            <a:avLst/>
            <a:gdLst>
              <a:gd name="connsiteX0" fmla="*/ 1687265 w 1687265"/>
              <a:gd name="connsiteY0" fmla="*/ 0 h 2007914"/>
              <a:gd name="connsiteX1" fmla="*/ 1687265 w 1687265"/>
              <a:gd name="connsiteY1" fmla="*/ 680376 h 2007914"/>
              <a:gd name="connsiteX2" fmla="*/ 1613002 w 1687265"/>
              <a:gd name="connsiteY2" fmla="*/ 691710 h 2007914"/>
              <a:gd name="connsiteX3" fmla="*/ 676062 w 1687265"/>
              <a:gd name="connsiteY3" fmla="*/ 1841296 h 2007914"/>
              <a:gd name="connsiteX4" fmla="*/ 692859 w 1687265"/>
              <a:gd name="connsiteY4" fmla="*/ 2007914 h 2007914"/>
              <a:gd name="connsiteX5" fmla="*/ 8413 w 1687265"/>
              <a:gd name="connsiteY5" fmla="*/ 2007914 h 2007914"/>
              <a:gd name="connsiteX6" fmla="*/ 0 w 1687265"/>
              <a:gd name="connsiteY6" fmla="*/ 1841296 h 2007914"/>
              <a:gd name="connsiteX7" fmla="*/ 1660389 w 1687265"/>
              <a:gd name="connsiteY7" fmla="*/ 1357 h 2007914"/>
            </a:gdLst>
            <a:ahLst/>
            <a:cxnLst/>
            <a:rect l="l" t="t" r="r" b="b"/>
            <a:pathLst>
              <a:path w="1687265" h="2007914">
                <a:moveTo>
                  <a:pt x="1687265" y="0"/>
                </a:moveTo>
                <a:lnTo>
                  <a:pt x="1687265" y="680376"/>
                </a:lnTo>
                <a:lnTo>
                  <a:pt x="1613002" y="691710"/>
                </a:lnTo>
                <a:cubicBezTo>
                  <a:pt x="1078291" y="801128"/>
                  <a:pt x="676062" y="1274239"/>
                  <a:pt x="676062" y="1841296"/>
                </a:cubicBezTo>
                <a:lnTo>
                  <a:pt x="692859" y="2007914"/>
                </a:lnTo>
                <a:lnTo>
                  <a:pt x="8413" y="2007914"/>
                </a:lnTo>
                <a:lnTo>
                  <a:pt x="0" y="1841296"/>
                </a:lnTo>
                <a:cubicBezTo>
                  <a:pt x="0" y="883692"/>
                  <a:pt x="727773" y="96069"/>
                  <a:pt x="1660389" y="1357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pic>
        <p:nvPicPr>
          <p:cNvPr id="7" name="图片 6"/>
          <p:cNvPicPr/>
          <p:nvPr/>
        </p:nvPicPr>
        <p:blipFill>
          <a:blip r:embed="rId3">
            <a:lum bright="30000" contrast="12000"/>
          </a:blip>
          <a:stretch>
            <a:fillRect/>
          </a:stretch>
        </p:blipFill>
        <p:spPr>
          <a:xfrm>
            <a:off x="155575" y="0"/>
            <a:ext cx="8860790" cy="67506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-4762" y="852488"/>
            <a:ext cx="9153525" cy="51530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75000"/>
          </a:blip>
          <a:srcRect l="1320" t="96" b="16642"/>
          <a:stretch>
            <a:fillRect/>
          </a:stretch>
        </p:blipFill>
        <p:spPr>
          <a:xfrm>
            <a:off x="-1" y="85129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0" y="857250"/>
            <a:ext cx="1220724" cy="1240176"/>
          </a:xfrm>
          <a:custGeom>
            <a:avLst/>
            <a:gdLst>
              <a:gd name="connsiteX0" fmla="*/ 1378975 w 2045970"/>
              <a:gd name="connsiteY0" fmla="*/ 0 h 2078572"/>
              <a:gd name="connsiteX1" fmla="*/ 2044324 w 2045970"/>
              <a:gd name="connsiteY1" fmla="*/ 0 h 2078572"/>
              <a:gd name="connsiteX2" fmla="*/ 2045970 w 2045970"/>
              <a:gd name="connsiteY2" fmla="*/ 32602 h 2078572"/>
              <a:gd name="connsiteX3" fmla="*/ 0 w 2045970"/>
              <a:gd name="connsiteY3" fmla="*/ 2078572 h 2078572"/>
              <a:gd name="connsiteX4" fmla="*/ 0 w 2045970"/>
              <a:gd name="connsiteY4" fmla="*/ 1413223 h 2078572"/>
              <a:gd name="connsiteX5" fmla="*/ 1380621 w 2045970"/>
              <a:gd name="connsiteY5" fmla="*/ 32602 h 2078572"/>
            </a:gdLst>
            <a:ahLst/>
            <a:cxnLst/>
            <a:rect l="l" t="t" r="r" b="b"/>
            <a:pathLst>
              <a:path w="2045970" h="2078572">
                <a:moveTo>
                  <a:pt x="1378975" y="0"/>
                </a:moveTo>
                <a:lnTo>
                  <a:pt x="2044324" y="0"/>
                </a:lnTo>
                <a:lnTo>
                  <a:pt x="2045970" y="32602"/>
                </a:lnTo>
                <a:cubicBezTo>
                  <a:pt x="2045970" y="1162560"/>
                  <a:pt x="1129958" y="2078572"/>
                  <a:pt x="0" y="2078572"/>
                </a:cubicBezTo>
                <a:lnTo>
                  <a:pt x="0" y="1413223"/>
                </a:lnTo>
                <a:cubicBezTo>
                  <a:pt x="762496" y="1413223"/>
                  <a:pt x="1380621" y="795098"/>
                  <a:pt x="1380621" y="3260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6000"/>
            </a:schemeClr>
          </a:solidFill>
          <a:ln w="1270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sp>
        <p:nvSpPr>
          <p:cNvPr id="6" name="标题 1"/>
          <p:cNvSpPr txBox="1"/>
          <p:nvPr/>
        </p:nvSpPr>
        <p:spPr>
          <a:xfrm>
            <a:off x="7878552" y="4494815"/>
            <a:ext cx="1265449" cy="1505936"/>
          </a:xfrm>
          <a:custGeom>
            <a:avLst/>
            <a:gdLst>
              <a:gd name="connsiteX0" fmla="*/ 1687265 w 1687265"/>
              <a:gd name="connsiteY0" fmla="*/ 0 h 2007914"/>
              <a:gd name="connsiteX1" fmla="*/ 1687265 w 1687265"/>
              <a:gd name="connsiteY1" fmla="*/ 680376 h 2007914"/>
              <a:gd name="connsiteX2" fmla="*/ 1613002 w 1687265"/>
              <a:gd name="connsiteY2" fmla="*/ 691710 h 2007914"/>
              <a:gd name="connsiteX3" fmla="*/ 676062 w 1687265"/>
              <a:gd name="connsiteY3" fmla="*/ 1841296 h 2007914"/>
              <a:gd name="connsiteX4" fmla="*/ 692859 w 1687265"/>
              <a:gd name="connsiteY4" fmla="*/ 2007914 h 2007914"/>
              <a:gd name="connsiteX5" fmla="*/ 8413 w 1687265"/>
              <a:gd name="connsiteY5" fmla="*/ 2007914 h 2007914"/>
              <a:gd name="connsiteX6" fmla="*/ 0 w 1687265"/>
              <a:gd name="connsiteY6" fmla="*/ 1841296 h 2007914"/>
              <a:gd name="connsiteX7" fmla="*/ 1660389 w 1687265"/>
              <a:gd name="connsiteY7" fmla="*/ 1357 h 2007914"/>
            </a:gdLst>
            <a:ahLst/>
            <a:cxnLst/>
            <a:rect l="l" t="t" r="r" b="b"/>
            <a:pathLst>
              <a:path w="1687265" h="2007914">
                <a:moveTo>
                  <a:pt x="1687265" y="0"/>
                </a:moveTo>
                <a:lnTo>
                  <a:pt x="1687265" y="680376"/>
                </a:lnTo>
                <a:lnTo>
                  <a:pt x="1613002" y="691710"/>
                </a:lnTo>
                <a:cubicBezTo>
                  <a:pt x="1078291" y="801128"/>
                  <a:pt x="676062" y="1274239"/>
                  <a:pt x="676062" y="1841296"/>
                </a:cubicBezTo>
                <a:lnTo>
                  <a:pt x="692859" y="2007914"/>
                </a:lnTo>
                <a:lnTo>
                  <a:pt x="8413" y="2007914"/>
                </a:lnTo>
                <a:lnTo>
                  <a:pt x="0" y="1841296"/>
                </a:lnTo>
                <a:cubicBezTo>
                  <a:pt x="0" y="883692"/>
                  <a:pt x="727773" y="96069"/>
                  <a:pt x="1660389" y="1357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68580" tIns="34290" rIns="68580" bIns="3429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1350"/>
          </a:p>
        </p:txBody>
      </p:sp>
      <p:pic>
        <p:nvPicPr>
          <p:cNvPr id="2" name="图片 1"/>
          <p:cNvPicPr/>
          <p:nvPr/>
        </p:nvPicPr>
        <p:blipFill>
          <a:blip r:embed="rId3">
            <a:lum bright="24000" contrast="12000"/>
          </a:blip>
          <a:stretch>
            <a:fillRect/>
          </a:stretch>
        </p:blipFill>
        <p:spPr>
          <a:xfrm>
            <a:off x="123825" y="0"/>
            <a:ext cx="875474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120"/>
  <p:tag name="KSO_WM_BEAUTIFY_FLAG" val="#wm#"/>
  <p:tag name="KSO_WM_TAG_VERSION" val="3.0"/>
  <p:tag name="KSO_WM_UNIT_ID" val="_1*i*1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97"/>
  <p:tag name="KSO_WM_BEAUTIFY_FLAG" val="#wm#"/>
  <p:tag name="KSO_WM_TAG_VERSION" val="3.0"/>
  <p:tag name="KSO_WM_UNIT_ID" val="_1*i*9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94"/>
  <p:tag name="KSO_WM_BEAUTIFY_FLAG" val="#wm#"/>
  <p:tag name="KSO_WM_TAG_VERSION" val="3.0"/>
  <p:tag name="KSO_WM_UNIT_ID" val="_1*i*9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101"/>
  <p:tag name="KSO_WM_BEAUTIFY_FLAG" val="#wm#"/>
  <p:tag name="KSO_WM_TAG_VERSION" val="3.0"/>
  <p:tag name="KSO_WM_UNIT_ID" val="_1*i*10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05"/>
  <p:tag name="KSO_WM_BEAUTIFY_FLAG" val="#wm#"/>
  <p:tag name="KSO_WM_TAG_VERSION" val="3.0"/>
  <p:tag name="KSO_WM_UNIT_ID" val="_1*i*10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17"/>
  <p:tag name="KSO_WM_BEAUTIFY_FLAG" val="#wm#"/>
  <p:tag name="KSO_WM_TAG_VERSION" val="3.0"/>
  <p:tag name="KSO_WM_UNIT_ID" val="_1*i*1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86"/>
  <p:tag name="KSO_WM_BEAUTIFY_FLAG" val="#wm#"/>
  <p:tag name="KSO_WM_TAG_VERSION" val="3.0"/>
  <p:tag name="KSO_WM_UNIT_ID" val="_1*i*8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92"/>
  <p:tag name="KSO_WM_BEAUTIFY_FLAG" val="#wm#"/>
  <p:tag name="KSO_WM_TAG_VERSION" val="3.0"/>
  <p:tag name="KSO_WM_UNIT_ID" val="_1*i*9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81"/>
  <p:tag name="KSO_WM_BEAUTIFY_FLAG" val="#wm#"/>
  <p:tag name="KSO_WM_TAG_VERSION" val="3.0"/>
  <p:tag name="KSO_WM_UNIT_ID" val="_1*i*8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13"/>
  <p:tag name="KSO_WM_BEAUTIFY_FLAG" val="#wm#"/>
  <p:tag name="KSO_WM_TAG_VERSION" val="3.0"/>
  <p:tag name="KSO_WM_UNIT_ID" val="_1*i*1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80"/>
  <p:tag name="KSO_WM_BEAUTIFY_FLAG" val="#wm#"/>
  <p:tag name="KSO_WM_TAG_VERSION" val="3.0"/>
  <p:tag name="KSO_WM_UNIT_ID" val="_1*i*8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.xml><?xml version="1.0" encoding="utf-8"?>
<p:tagLst xmlns:p="http://schemas.openxmlformats.org/presentationml/2006/main">
  <p:tag name="KSO_WM_UNIT_TYPE" val="i"/>
  <p:tag name="KSO_WM_UNIT_INDEX" val="121"/>
  <p:tag name="KSO_WM_BEAUTIFY_FLAG" val="#wm#"/>
  <p:tag name="KSO_WM_TAG_VERSION" val="3.0"/>
  <p:tag name="KSO_WM_UNIT_ID" val="_1*i*1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3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118"/>
  <p:tag name="KSO_WM_BEAUTIFY_FLAG" val="#wm#"/>
  <p:tag name="KSO_WM_TAG_VERSION" val="3.0"/>
  <p:tag name="KSO_WM_UNIT_ID" val="_1*i*1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4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106"/>
  <p:tag name="KSO_WM_BEAUTIFY_FLAG" val="#wm#"/>
  <p:tag name="KSO_WM_TAG_VERSION" val="3.0"/>
  <p:tag name="KSO_WM_UNIT_ID" val="_1*i*10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4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4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4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4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4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4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89"/>
  <p:tag name="KSO_WM_BEAUTIFY_FLAG" val="#wm#"/>
  <p:tag name="KSO_WM_TAG_VERSION" val="3.0"/>
  <p:tag name="KSO_WM_UNIT_ID" val="_1*i*8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4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4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1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1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2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22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2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22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107"/>
  <p:tag name="KSO_WM_BEAUTIFY_FLAG" val="#wm#"/>
  <p:tag name="KSO_WM_TAG_VERSION" val="3.0"/>
  <p:tag name="KSO_WM_UNIT_ID" val="_1*i*10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3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i"/>
  <p:tag name="KSO_WM_UNIT_INDEX" val="108"/>
  <p:tag name="KSO_WM_BEAUTIFY_FLAG" val="#wm#"/>
  <p:tag name="KSO_WM_TAG_VERSION" val="3.0"/>
  <p:tag name="KSO_WM_UNIT_ID" val="_11*i*10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i"/>
  <p:tag name="KSO_WM_UNIT_INDEX" val="109"/>
  <p:tag name="KSO_WM_BEAUTIFY_FLAG" val="#wm#"/>
  <p:tag name="KSO_WM_TAG_VERSION" val="3.0"/>
  <p:tag name="KSO_WM_UNIT_ID" val="_11*i*10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TYPE" val="i"/>
  <p:tag name="KSO_WM_UNIT_INDEX" val="78"/>
  <p:tag name="KSO_WM_BEAUTIFY_FLAG" val="#wm#"/>
  <p:tag name="KSO_WM_TAG_VERSION" val="3.0"/>
  <p:tag name="KSO_WM_UNIT_ID" val="_11*i*7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TYPE" val="i"/>
  <p:tag name="KSO_WM_UNIT_INDEX" val="87"/>
  <p:tag name="KSO_WM_BEAUTIFY_FLAG" val="#wm#"/>
  <p:tag name="KSO_WM_TAG_VERSION" val="3.0"/>
  <p:tag name="KSO_WM_UNIT_ID" val="_11*i*8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106"/>
  <p:tag name="KSO_WM_BEAUTIFY_FLAG" val="#wm#"/>
  <p:tag name="KSO_WM_TAG_VERSION" val="3.0"/>
  <p:tag name="KSO_WM_UNIT_ID" val="_11*i*10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107"/>
  <p:tag name="KSO_WM_BEAUTIFY_FLAG" val="#wm#"/>
  <p:tag name="KSO_WM_TAG_VERSION" val="3.0"/>
  <p:tag name="KSO_WM_UNIT_ID" val="_11*i*10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105"/>
  <p:tag name="KSO_WM_BEAUTIFY_FLAG" val="#wm#"/>
  <p:tag name="KSO_WM_TAG_VERSION" val="3.0"/>
  <p:tag name="KSO_WM_UNIT_ID" val="_11*i*10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12"/>
  <p:tag name="KSO_WM_BEAUTIFY_FLAG" val="#wm#"/>
  <p:tag name="KSO_WM_TAG_VERSION" val="3.0"/>
  <p:tag name="KSO_WM_UNIT_ID" val="_1*i*1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i"/>
  <p:tag name="KSO_WM_UNIT_INDEX" val="104"/>
  <p:tag name="KSO_WM_BEAUTIFY_FLAG" val="#wm#"/>
  <p:tag name="KSO_WM_TAG_VERSION" val="3.0"/>
  <p:tag name="KSO_WM_UNIT_ID" val="_11*i*10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111"/>
  <p:tag name="KSO_WM_BEAUTIFY_FLAG" val="#wm#"/>
  <p:tag name="KSO_WM_TAG_VERSION" val="3.0"/>
  <p:tag name="KSO_WM_UNIT_ID" val="_1*i*1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TYPE" val="i"/>
  <p:tag name="KSO_WM_UNIT_INDEX" val="101"/>
  <p:tag name="KSO_WM_BEAUTIFY_FLAG" val="#wm#"/>
  <p:tag name="KSO_WM_TAG_VERSION" val="3.0"/>
  <p:tag name="KSO_WM_UNIT_ID" val="_11*i*10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2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p="http://schemas.openxmlformats.org/presentationml/2006/main">
  <p:tag name="KSO_WM_UNIT_TYPE" val="i"/>
  <p:tag name="KSO_WM_UNIT_INDEX" val="96"/>
  <p:tag name="KSO_WM_BEAUTIFY_FLAG" val="#wm#"/>
  <p:tag name="KSO_WM_TAG_VERSION" val="3.0"/>
  <p:tag name="KSO_WM_UNIT_ID" val="_11*i*9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96"/>
  <p:tag name="KSO_WM_BEAUTIFY_FLAG" val="#wm#"/>
  <p:tag name="KSO_WM_TAG_VERSION" val="3.0"/>
  <p:tag name="KSO_WM_UNIT_ID" val="_1*i*9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TYPE" val="i"/>
  <p:tag name="KSO_WM_UNIT_INDEX" val="77"/>
  <p:tag name="KSO_WM_BEAUTIFY_FLAG" val="#wm#"/>
  <p:tag name="KSO_WM_TAG_VERSION" val="3.0"/>
  <p:tag name="KSO_WM_UNIT_ID" val="_11*i*7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TYPE" val="i"/>
  <p:tag name="KSO_WM_UNIT_INDEX" val="79"/>
  <p:tag name="KSO_WM_BEAUTIFY_FLAG" val="#wm#"/>
  <p:tag name="KSO_WM_TAG_VERSION" val="3.0"/>
  <p:tag name="KSO_WM_UNIT_ID" val="_11*i*7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p="http://schemas.openxmlformats.org/presentationml/2006/main">
  <p:tag name="KSO_WM_UNIT_TYPE" val="i"/>
  <p:tag name="KSO_WM_UNIT_INDEX" val="75"/>
  <p:tag name="KSO_WM_BEAUTIFY_FLAG" val="#wm#"/>
  <p:tag name="KSO_WM_TAG_VERSION" val="3.0"/>
  <p:tag name="KSO_WM_UNIT_ID" val="_11*i*7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TYPE" val="i"/>
  <p:tag name="KSO_WM_UNIT_INDEX" val="93"/>
  <p:tag name="KSO_WM_BEAUTIFY_FLAG" val="#wm#"/>
  <p:tag name="KSO_WM_TAG_VERSION" val="3.0"/>
  <p:tag name="KSO_WM_UNIT_ID" val="_11*i*9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97"/>
  <p:tag name="KSO_WM_BEAUTIFY_FLAG" val="#wm#"/>
  <p:tag name="KSO_WM_TAG_VERSION" val="3.0"/>
  <p:tag name="KSO_WM_UNIT_ID" val="_11*i*9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i"/>
  <p:tag name="KSO_WM_UNIT_INDEX" val="98"/>
  <p:tag name="KSO_WM_BEAUTIFY_FLAG" val="#wm#"/>
  <p:tag name="KSO_WM_TAG_VERSION" val="3.0"/>
  <p:tag name="KSO_WM_UNIT_ID" val="_11*i*9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74"/>
  <p:tag name="KSO_WM_BEAUTIFY_FLAG" val="#wm#"/>
  <p:tag name="KSO_WM_TAG_VERSION" val="3.0"/>
  <p:tag name="KSO_WM_UNIT_ID" val="_11*i*7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i"/>
  <p:tag name="KSO_WM_UNIT_INDEX" val="83"/>
  <p:tag name="KSO_WM_BEAUTIFY_FLAG" val="#wm#"/>
  <p:tag name="KSO_WM_TAG_VERSION" val="3.0"/>
  <p:tag name="KSO_WM_UNIT_ID" val="_11*i*8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TYPE" val="i"/>
  <p:tag name="KSO_WM_UNIT_INDEX" val="76"/>
  <p:tag name="KSO_WM_BEAUTIFY_FLAG" val="#wm#"/>
  <p:tag name="KSO_WM_TAG_VERSION" val="3.0"/>
  <p:tag name="KSO_WM_UNIT_ID" val="_11*i*7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TYPE" val="i"/>
  <p:tag name="KSO_WM_UNIT_INDEX" val="73"/>
  <p:tag name="KSO_WM_BEAUTIFY_FLAG" val="#wm#"/>
  <p:tag name="KSO_WM_TAG_VERSION" val="3.0"/>
  <p:tag name="KSO_WM_UNIT_ID" val="_11*i*7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TYPE" val="i"/>
  <p:tag name="KSO_WM_UNIT_INDEX" val="99"/>
  <p:tag name="KSO_WM_BEAUTIFY_FLAG" val="#wm#"/>
  <p:tag name="KSO_WM_TAG_VERSION" val="3.0"/>
  <p:tag name="KSO_WM_UNIT_ID" val="_11*i*9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TYPE" val="i"/>
  <p:tag name="KSO_WM_UNIT_INDEX" val="94"/>
  <p:tag name="KSO_WM_BEAUTIFY_FLAG" val="#wm#"/>
  <p:tag name="KSO_WM_TAG_VERSION" val="3.0"/>
  <p:tag name="KSO_WM_UNIT_ID" val="_11*i*9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95"/>
  <p:tag name="KSO_WM_BEAUTIFY_FLAG" val="#wm#"/>
  <p:tag name="KSO_WM_TAG_VERSION" val="3.0"/>
  <p:tag name="KSO_WM_UNIT_ID" val="_11*i*9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81"/>
  <p:tag name="KSO_WM_BEAUTIFY_FLAG" val="#wm#"/>
  <p:tag name="KSO_WM_TAG_VERSION" val="3.0"/>
  <p:tag name="KSO_WM_UNIT_ID" val="_11*i*8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TYPE" val="i"/>
  <p:tag name="KSO_WM_UNIT_INDEX" val="82"/>
  <p:tag name="KSO_WM_BEAUTIFY_FLAG" val="#wm#"/>
  <p:tag name="KSO_WM_TAG_VERSION" val="3.0"/>
  <p:tag name="KSO_WM_UNIT_ID" val="_11*i*8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11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p="http://schemas.openxmlformats.org/presentationml/2006/main">
  <p:tag name="KSO_WM_UNIT_TYPE" val="i"/>
  <p:tag name="KSO_WM_UNIT_INDEX" val="88"/>
  <p:tag name="KSO_WM_BEAUTIFY_FLAG" val="#wm#"/>
  <p:tag name="KSO_WM_TAG_VERSION" val="3.0"/>
  <p:tag name="KSO_WM_UNIT_ID" val="_11*i*8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4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TYPE" val="i"/>
  <p:tag name="KSO_WM_UNIT_INDEX" val="89"/>
  <p:tag name="KSO_WM_BEAUTIFY_FLAG" val="#wm#"/>
  <p:tag name="KSO_WM_TAG_VERSION" val="3.0"/>
  <p:tag name="KSO_WM_UNIT_ID" val="_11*i*8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UNIT_TYPE" val="i"/>
  <p:tag name="KSO_WM_UNIT_INDEX" val="100"/>
  <p:tag name="KSO_WM_BEAUTIFY_FLAG" val="#wm#"/>
  <p:tag name="KSO_WM_TAG_VERSION" val="3.0"/>
  <p:tag name="KSO_WM_UNIT_ID" val="_11*i*10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8.xml><?xml version="1.0" encoding="utf-8"?>
<p:tagLst xmlns:p="http://schemas.openxmlformats.org/presentationml/2006/main">
  <p:tag name="KSO_WM_UNIT_TYPE" val="i"/>
  <p:tag name="KSO_WM_UNIT_INDEX" val="90"/>
  <p:tag name="KSO_WM_BEAUTIFY_FLAG" val="#wm#"/>
  <p:tag name="KSO_WM_TAG_VERSION" val="3.0"/>
  <p:tag name="KSO_WM_UNIT_ID" val="_11*i*9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9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UNIT_TYPE" val="i"/>
  <p:tag name="KSO_WM_UNIT_INDEX" val="92"/>
  <p:tag name="KSO_WM_BEAUTIFY_FLAG" val="#wm#"/>
  <p:tag name="KSO_WM_TAG_VERSION" val="3.0"/>
  <p:tag name="KSO_WM_UNIT_ID" val="_11*i*9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1.xml><?xml version="1.0" encoding="utf-8"?>
<p:tagLst xmlns:p="http://schemas.openxmlformats.org/presentationml/2006/main">
  <p:tag name="KSO_WM_UNIT_TYPE" val="i"/>
  <p:tag name="KSO_WM_UNIT_INDEX" val="103"/>
  <p:tag name="KSO_WM_BEAUTIFY_FLAG" val="#wm#"/>
  <p:tag name="KSO_WM_TAG_VERSION" val="3.0"/>
  <p:tag name="KSO_WM_UNIT_ID" val="_11*i*10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2.xml><?xml version="1.0" encoding="utf-8"?>
<p:tagLst xmlns:p="http://schemas.openxmlformats.org/presentationml/2006/main">
  <p:tag name="KSO_WM_UNIT_TYPE" val="i"/>
  <p:tag name="KSO_WM_UNIT_INDEX" val="102"/>
  <p:tag name="KSO_WM_BEAUTIFY_FLAG" val="#wm#"/>
  <p:tag name="KSO_WM_TAG_VERSION" val="3.0"/>
  <p:tag name="KSO_WM_UNIT_ID" val="_11*i*10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3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4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5.xml><?xml version="1.0" encoding="utf-8"?>
<p:tagLst xmlns:p="http://schemas.openxmlformats.org/presentationml/2006/main">
  <p:tag name="KSO_WM_UNIT_TYPE" val="i"/>
  <p:tag name="KSO_WM_UNIT_INDEX" val="91"/>
  <p:tag name="KSO_WM_BEAUTIFY_FLAG" val="#wm#"/>
  <p:tag name="KSO_WM_TAG_VERSION" val="3.0"/>
  <p:tag name="KSO_WM_UNIT_ID" val="_11*i*9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6.xml><?xml version="1.0" encoding="utf-8"?>
<p:tagLst xmlns:p="http://schemas.openxmlformats.org/presentationml/2006/main">
  <p:tag name="KSO_WM_UNIT_TYPE" val="i"/>
  <p:tag name="KSO_WM_UNIT_INDEX" val="85"/>
  <p:tag name="KSO_WM_BEAUTIFY_FLAG" val="#wm#"/>
  <p:tag name="KSO_WM_TAG_VERSION" val="3.0"/>
  <p:tag name="KSO_WM_UNIT_ID" val="_11*i*8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7.xml><?xml version="1.0" encoding="utf-8"?>
<p:tagLst xmlns:p="http://schemas.openxmlformats.org/presentationml/2006/main">
  <p:tag name="KSO_WM_UNIT_TYPE" val="i"/>
  <p:tag name="KSO_WM_UNIT_INDEX" val="80"/>
  <p:tag name="KSO_WM_BEAUTIFY_FLAG" val="#wm#"/>
  <p:tag name="KSO_WM_TAG_VERSION" val="3.0"/>
  <p:tag name="KSO_WM_UNIT_ID" val="_11*i*8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8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9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3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4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6.xml><?xml version="1.0" encoding="utf-8"?>
<p:tagLst xmlns:p="http://schemas.openxmlformats.org/presentationml/2006/main">
  <p:tag name="KSO_WM_UNIT_TYPE" val="i"/>
  <p:tag name="KSO_WM_UNIT_INDEX" val="84"/>
  <p:tag name="KSO_WM_BEAUTIFY_FLAG" val="#wm#"/>
  <p:tag name="KSO_WM_TAG_VERSION" val="3.0"/>
  <p:tag name="KSO_WM_UNIT_ID" val="_11*i*8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7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8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9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UNIT_TYPE" val="i"/>
  <p:tag name="KSO_WM_UNIT_INDEX" val="86"/>
  <p:tag name="KSO_WM_BEAUTIFY_FLAG" val="#wm#"/>
  <p:tag name="KSO_WM_TAG_VERSION" val="3.0"/>
  <p:tag name="KSO_WM_UNIT_ID" val="_11*i*8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1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2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5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5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5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98"/>
  <p:tag name="KSO_WM_BEAUTIFY_FLAG" val="#wm#"/>
  <p:tag name="KSO_WM_TAG_VERSION" val="3.0"/>
  <p:tag name="KSO_WM_UNIT_ID" val="_1*i*9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0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0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0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0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812"/>
</p:tagLst>
</file>

<file path=ppt/tags/tag3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812"/>
</p:tagLst>
</file>

<file path=ppt/tags/tag3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78"/>
  <p:tag name="KSO_WM_BEAUTIFY_FLAG" val="#wm#"/>
  <p:tag name="KSO_WM_TAG_VERSION" val="3.0"/>
  <p:tag name="KSO_WM_UNIT_ID" val="_1*i*7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1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812"/>
  <p:tag name="KSO_WM_TEMPLATE_CATEGORY" val="custom"/>
  <p:tag name="KSO_WM_TEMPLATE_MASTER_TYPE" val="0"/>
</p:tagLst>
</file>

<file path=ppt/tags/tag382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38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812"/>
  <p:tag name="KSO_WM_TEMPLATE_CATEGORY" val="custom"/>
  <p:tag name="KSO_WM_SLIDE_INDEX" val="8"/>
  <p:tag name="KSO_WM_SLIDE_ID" val="custom20236812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84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38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812"/>
  <p:tag name="KSO_WM_TEMPLATE_CATEGORY" val="custom"/>
  <p:tag name="KSO_WM_SLIDE_INDEX" val="8"/>
  <p:tag name="KSO_WM_SLIDE_ID" val="custom20236812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86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387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812"/>
  <p:tag name="KSO_WM_TEMPLATE_CATEGORY" val="custom"/>
  <p:tag name="KSO_WM_SLIDE_INDEX" val="8"/>
  <p:tag name="KSO_WM_SLIDE_ID" val="custom20236812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88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38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812"/>
  <p:tag name="KSO_WM_TEMPLATE_CATEGORY" val="custom"/>
  <p:tag name="KSO_WM_SLIDE_INDEX" val="8"/>
  <p:tag name="KSO_WM_SLIDE_ID" val="custom20236812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9.xml><?xml version="1.0" encoding="utf-8"?>
<p:tagLst xmlns:p="http://schemas.openxmlformats.org/presentationml/2006/main">
  <p:tag name="KSO_WM_UNIT_TYPE" val="i"/>
  <p:tag name="KSO_WM_UNIT_INDEX" val="90"/>
  <p:tag name="KSO_WM_BEAUTIFY_FLAG" val="#wm#"/>
  <p:tag name="KSO_WM_TAG_VERSION" val="3.0"/>
  <p:tag name="KSO_WM_UNIT_ID" val="_1*i*9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39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812"/>
  <p:tag name="KSO_WM_TEMPLATE_CATEGORY" val="custom"/>
  <p:tag name="KSO_WM_SLIDE_INDEX" val="8"/>
  <p:tag name="KSO_WM_SLIDE_ID" val="custom20236812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92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39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812"/>
  <p:tag name="KSO_WM_TEMPLATE_CATEGORY" val="custom"/>
  <p:tag name="KSO_WM_SLIDE_INDEX" val="8"/>
  <p:tag name="KSO_WM_SLIDE_ID" val="custom20236812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00"/>
  <p:tag name="KSO_WM_BEAUTIFY_FLAG" val="#wm#"/>
  <p:tag name="KSO_WM_TAG_VERSION" val="3.0"/>
  <p:tag name="KSO_WM_UNIT_ID" val="_1*i*10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109"/>
  <p:tag name="KSO_WM_BEAUTIFY_FLAG" val="#wm#"/>
  <p:tag name="KSO_WM_TAG_VERSION" val="3.0"/>
  <p:tag name="KSO_WM_UNIT_ID" val="_1*i*10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108"/>
  <p:tag name="KSO_WM_BEAUTIFY_FLAG" val="#wm#"/>
  <p:tag name="KSO_WM_TAG_VERSION" val="3.0"/>
  <p:tag name="KSO_WM_UNIT_ID" val="_1*i*10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110"/>
  <p:tag name="KSO_WM_BEAUTIFY_FLAG" val="#wm#"/>
  <p:tag name="KSO_WM_TAG_VERSION" val="3.0"/>
  <p:tag name="KSO_WM_UNIT_ID" val="_1*i*1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22"/>
  <p:tag name="KSO_WM_BEAUTIFY_FLAG" val="#wm#"/>
  <p:tag name="KSO_WM_TAG_VERSION" val="3.0"/>
  <p:tag name="KSO_WM_UNIT_ID" val="_1*i*1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99"/>
  <p:tag name="KSO_WM_BEAUTIFY_FLAG" val="#wm#"/>
  <p:tag name="KSO_WM_TAG_VERSION" val="3.0"/>
  <p:tag name="KSO_WM_UNIT_ID" val="_1*i*9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84"/>
  <p:tag name="KSO_WM_BEAUTIFY_FLAG" val="#wm#"/>
  <p:tag name="KSO_WM_TAG_VERSION" val="3.0"/>
  <p:tag name="KSO_WM_UNIT_ID" val="_1*i*8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83"/>
  <p:tag name="KSO_WM_BEAUTIFY_FLAG" val="#wm#"/>
  <p:tag name="KSO_WM_TAG_VERSION" val="3.0"/>
  <p:tag name="KSO_WM_UNIT_ID" val="_1*i*8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102"/>
  <p:tag name="KSO_WM_BEAUTIFY_FLAG" val="#wm#"/>
  <p:tag name="KSO_WM_TAG_VERSION" val="3.0"/>
  <p:tag name="KSO_WM_UNIT_ID" val="_1*i*10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16"/>
  <p:tag name="KSO_WM_BEAUTIFY_FLAG" val="#wm#"/>
  <p:tag name="KSO_WM_TAG_VERSION" val="3.0"/>
  <p:tag name="KSO_WM_UNIT_ID" val="_1*i*1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104"/>
  <p:tag name="KSO_WM_BEAUTIFY_FLAG" val="#wm#"/>
  <p:tag name="KSO_WM_TAG_VERSION" val="3.0"/>
  <p:tag name="KSO_WM_UNIT_ID" val="_1*i*10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93"/>
  <p:tag name="KSO_WM_BEAUTIFY_FLAG" val="#wm#"/>
  <p:tag name="KSO_WM_TAG_VERSION" val="3.0"/>
  <p:tag name="KSO_WM_UNIT_ID" val="_1*i*9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77"/>
  <p:tag name="KSO_WM_BEAUTIFY_FLAG" val="#wm#"/>
  <p:tag name="KSO_WM_TAG_VERSION" val="3.0"/>
  <p:tag name="KSO_WM_UNIT_ID" val="_1*i*7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73"/>
  <p:tag name="KSO_WM_BEAUTIFY_FLAG" val="#wm#"/>
  <p:tag name="KSO_WM_TAG_VERSION" val="3.0"/>
  <p:tag name="KSO_WM_UNIT_ID" val="_1*i*7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88"/>
  <p:tag name="KSO_WM_BEAUTIFY_FLAG" val="#wm#"/>
  <p:tag name="KSO_WM_TAG_VERSION" val="3.0"/>
  <p:tag name="KSO_WM_UNIT_ID" val="_1*i*8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74"/>
  <p:tag name="KSO_WM_BEAUTIFY_FLAG" val="#wm#"/>
  <p:tag name="KSO_WM_TAG_VERSION" val="3.0"/>
  <p:tag name="KSO_WM_UNIT_ID" val="_1*i*7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114"/>
  <p:tag name="KSO_WM_BEAUTIFY_FLAG" val="#wm#"/>
  <p:tag name="KSO_WM_TAG_VERSION" val="3.0"/>
  <p:tag name="KSO_WM_UNIT_ID" val="_1*i*1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76"/>
  <p:tag name="KSO_WM_BEAUTIFY_FLAG" val="#wm#"/>
  <p:tag name="KSO_WM_TAG_VERSION" val="3.0"/>
  <p:tag name="KSO_WM_UNIT_ID" val="_1*i*7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82"/>
  <p:tag name="KSO_WM_BEAUTIFY_FLAG" val="#wm#"/>
  <p:tag name="KSO_WM_TAG_VERSION" val="3.0"/>
  <p:tag name="KSO_WM_UNIT_ID" val="_1*i*8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95"/>
  <p:tag name="KSO_WM_BEAUTIFY_FLAG" val="#wm#"/>
  <p:tag name="KSO_WM_TAG_VERSION" val="3.0"/>
  <p:tag name="KSO_WM_UNIT_ID" val="_1*i*9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1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79"/>
  <p:tag name="KSO_WM_BEAUTIFY_FLAG" val="#wm#"/>
  <p:tag name="KSO_WM_TAG_VERSION" val="3.0"/>
  <p:tag name="KSO_WM_UNIT_ID" val="_1*i*7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85"/>
  <p:tag name="KSO_WM_BEAUTIFY_FLAG" val="#wm#"/>
  <p:tag name="KSO_WM_TAG_VERSION" val="3.0"/>
  <p:tag name="KSO_WM_UNIT_ID" val="_1*i*8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15"/>
  <p:tag name="KSO_WM_BEAUTIFY_FLAG" val="#wm#"/>
  <p:tag name="KSO_WM_TAG_VERSION" val="3.0"/>
  <p:tag name="KSO_WM_UNIT_ID" val="_1*i*1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75"/>
  <p:tag name="KSO_WM_BEAUTIFY_FLAG" val="#wm#"/>
  <p:tag name="KSO_WM_TAG_VERSION" val="3.0"/>
  <p:tag name="KSO_WM_UNIT_ID" val="_1*i*7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19"/>
  <p:tag name="KSO_WM_BEAUTIFY_FLAG" val="#wm#"/>
  <p:tag name="KSO_WM_TAG_VERSION" val="3.0"/>
  <p:tag name="KSO_WM_UNIT_ID" val="_1*i*1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91"/>
  <p:tag name="KSO_WM_BEAUTIFY_FLAG" val="#wm#"/>
  <p:tag name="KSO_WM_TAG_VERSION" val="3.0"/>
  <p:tag name="KSO_WM_UNIT_ID" val="_1*i*9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87"/>
  <p:tag name="KSO_WM_BEAUTIFY_FLAG" val="#wm#"/>
  <p:tag name="KSO_WM_TAG_VERSION" val="3.0"/>
  <p:tag name="KSO_WM_UNIT_ID" val="_1*i*8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103"/>
  <p:tag name="KSO_WM_BEAUTIFY_FLAG" val="#wm#"/>
  <p:tag name="KSO_WM_TAG_VERSION" val="3.0"/>
  <p:tag name="KSO_WM_UNIT_ID" val="_1*i*10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F2BE00"/>
      </a:accent1>
      <a:accent2>
        <a:srgbClr val="FBA321"/>
      </a:accent2>
      <a:accent3>
        <a:srgbClr val="43A07B"/>
      </a:accent3>
      <a:accent4>
        <a:srgbClr val="7BAE61"/>
      </a:accent4>
      <a:accent5>
        <a:srgbClr val="FF2B18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可爱卡通幼儿园班会教育教学">
  <a:themeElements>
    <a:clrScheme name="【000000000001】25-1-4">
      <a:dk1>
        <a:sysClr val="windowText" lastClr="000000"/>
      </a:dk1>
      <a:lt1>
        <a:sysClr val="window" lastClr="FFFFFF"/>
      </a:lt1>
      <a:dk2>
        <a:srgbClr val="384325"/>
      </a:dk2>
      <a:lt2>
        <a:srgbClr val="F2F6EE"/>
      </a:lt2>
      <a:accent1>
        <a:srgbClr val="91B171"/>
      </a:accent1>
      <a:accent2>
        <a:srgbClr val="FFA14D"/>
      </a:accent2>
      <a:accent3>
        <a:srgbClr val="826976"/>
      </a:accent3>
      <a:accent4>
        <a:srgbClr val="CE7A50"/>
      </a:accent4>
      <a:accent5>
        <a:srgbClr val="BB4240"/>
      </a:accent5>
      <a:accent6>
        <a:srgbClr val="A05074"/>
      </a:accent6>
      <a:hlink>
        <a:srgbClr val="0563C1"/>
      </a:hlink>
      <a:folHlink>
        <a:srgbClr val="954F72"/>
      </a:folHlink>
    </a:clrScheme>
    <a:fontScheme name="【金山主题】 可爱字体2">
      <a:majorFont>
        <a:latin typeface="汉仪正圆-75W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Source Han Sans CN Regular</vt:lpstr>
      <vt:lpstr>等线</vt:lpstr>
      <vt:lpstr>微软雅黑</vt:lpstr>
      <vt:lpstr>Arial Unicode MS</vt:lpstr>
      <vt:lpstr>Calibri</vt:lpstr>
      <vt:lpstr>Wingdings</vt:lpstr>
      <vt:lpstr>等线 Light</vt:lpstr>
      <vt:lpstr>汉仪正圆-75W</vt:lpstr>
      <vt:lpstr>汉仪正圆 55简</vt:lpstr>
      <vt:lpstr>Office 主题​​</vt:lpstr>
      <vt:lpstr>可爱卡通幼儿园班会教育教学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高睿</cp:lastModifiedBy>
  <cp:revision>8</cp:revision>
  <dcterms:created xsi:type="dcterms:W3CDTF">2025-03-14T05:47:42Z</dcterms:created>
  <dcterms:modified xsi:type="dcterms:W3CDTF">2025-03-14T05:56:26Z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4E0C2B5454474BA18501CD47C5ED4C31_13</vt:lpwstr>
  </property>
  <property fmtid="{D5CDD505-2E9C-101B-9397-08002B2CF9AE}" pid="3" name="KSOProductBuildVer">
    <vt:lpwstr>2052-12.1.0.20305</vt:lpwstr>
  </property>
</Properties>
</file>