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8" r:id="rId5"/>
    <p:sldId id="257" r:id="rId6"/>
    <p:sldId id="306" r:id="rId7"/>
    <p:sldId id="290" r:id="rId8"/>
    <p:sldId id="276" r:id="rId9"/>
    <p:sldId id="309" r:id="rId10"/>
    <p:sldId id="259" r:id="rId11"/>
    <p:sldId id="313" r:id="rId12"/>
    <p:sldId id="315" r:id="rId13"/>
    <p:sldId id="317" r:id="rId14"/>
    <p:sldId id="261" r:id="rId15"/>
    <p:sldId id="281" r:id="rId16"/>
    <p:sldId id="325" r:id="rId17"/>
    <p:sldId id="326" r:id="rId18"/>
    <p:sldId id="316" r:id="rId19"/>
    <p:sldId id="282" r:id="rId20"/>
    <p:sldId id="273" r:id="rId21"/>
    <p:sldId id="275" r:id="rId22"/>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4" userDrawn="1">
          <p15:clr>
            <a:srgbClr val="A4A3A4"/>
          </p15:clr>
        </p15:guide>
        <p15:guide id="2" pos="39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58C4B8"/>
    <a:srgbClr val="15B0B8"/>
    <a:srgbClr val="25B0D2"/>
    <a:srgbClr val="15B1B8"/>
    <a:srgbClr val="067ABA"/>
    <a:srgbClr val="24B0D2"/>
    <a:srgbClr val="DDE9E8"/>
    <a:srgbClr val="DFE4E9"/>
    <a:srgbClr val="F2F7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76"/>
  </p:normalViewPr>
  <p:slideViewPr>
    <p:cSldViewPr snapToGrid="0" snapToObjects="1" showGuides="1">
      <p:cViewPr varScale="1">
        <p:scale>
          <a:sx n="85" d="100"/>
          <a:sy n="85" d="100"/>
        </p:scale>
        <p:origin x="562" y="58"/>
      </p:cViewPr>
      <p:guideLst>
        <p:guide orient="horz" pos="2174"/>
        <p:guide pos="3916"/>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6" Type="http://schemas.openxmlformats.org/officeDocument/2006/relationships/tags" Target="tags/tag93.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DCF912-D16B-4D62-9FCB-4B859A06011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11A219-AFB3-4262-B118-BD901D2AE21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311A219-AFB3-4262-B118-BD901D2AE21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pitchFamily="2" charset="-122"/>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pitchFamily="2" charset="-122"/>
              <a:ea typeface="等线" panose="02010600030101010101" pitchFamily="2" charset="-122"/>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311A219-AFB3-4262-B118-BD901D2AE21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pitchFamily="2" charset="-122"/>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pitchFamily="2" charset="-122"/>
              <a:ea typeface="等线" panose="02010600030101010101" pitchFamily="2" charset="-122"/>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311A219-AFB3-4262-B118-BD901D2AE21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pitchFamily="2" charset="-122"/>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pitchFamily="2" charset="-122"/>
              <a:ea typeface="等线"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311A219-AFB3-4262-B118-BD901D2AE21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pitchFamily="2" charset="-122"/>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pitchFamily="2" charset="-122"/>
              <a:ea typeface="等线"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311A219-AFB3-4262-B118-BD901D2AE21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endParaRPr kumimoji="1"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endParaRPr kumimoji="1" lang="zh-CN" altLang="en-US"/>
          </a:p>
        </p:txBody>
      </p:sp>
      <p:sp>
        <p:nvSpPr>
          <p:cNvPr id="4" name="日期占位符 3"/>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8" name="任意形状 7"/>
          <p:cNvSpPr/>
          <p:nvPr userDrawn="1"/>
        </p:nvSpPr>
        <p:spPr>
          <a:xfrm>
            <a:off x="3348317" y="564775"/>
            <a:ext cx="5701553" cy="874059"/>
          </a:xfrm>
          <a:custGeom>
            <a:avLst/>
            <a:gdLst>
              <a:gd name="connsiteX0" fmla="*/ 174812 w 5701553"/>
              <a:gd name="connsiteY0" fmla="*/ 26894 h 874059"/>
              <a:gd name="connsiteX1" fmla="*/ 0 w 5701553"/>
              <a:gd name="connsiteY1" fmla="*/ 874059 h 874059"/>
              <a:gd name="connsiteX2" fmla="*/ 5499847 w 5701553"/>
              <a:gd name="connsiteY2" fmla="*/ 632012 h 874059"/>
              <a:gd name="connsiteX3" fmla="*/ 5701553 w 5701553"/>
              <a:gd name="connsiteY3" fmla="*/ 0 h 874059"/>
              <a:gd name="connsiteX4" fmla="*/ 174812 w 5701553"/>
              <a:gd name="connsiteY4" fmla="*/ 26894 h 874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1553" h="874059">
                <a:moveTo>
                  <a:pt x="174812" y="26894"/>
                </a:moveTo>
                <a:lnTo>
                  <a:pt x="0" y="874059"/>
                </a:lnTo>
                <a:lnTo>
                  <a:pt x="5499847" y="632012"/>
                </a:lnTo>
                <a:lnTo>
                  <a:pt x="5701553" y="0"/>
                </a:lnTo>
                <a:lnTo>
                  <a:pt x="174812" y="26894"/>
                </a:lnTo>
                <a:close/>
              </a:path>
            </a:pathLst>
          </a:custGeom>
          <a:ln>
            <a:noFill/>
          </a:ln>
          <a:effectLst>
            <a:outerShdw blurRad="50800" dist="76200" algn="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内容占位符 2"/>
          <p:cNvSpPr>
            <a:spLocks noGrp="1"/>
          </p:cNvSpPr>
          <p:nvPr>
            <p:ph sz="half" idx="1"/>
          </p:nvPr>
        </p:nvSpPr>
        <p:spPr>
          <a:xfrm>
            <a:off x="838200" y="1825625"/>
            <a:ext cx="5181600" cy="435133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内容占位符 3"/>
          <p:cNvSpPr>
            <a:spLocks noGrp="1"/>
          </p:cNvSpPr>
          <p:nvPr>
            <p:ph sz="half" idx="2"/>
          </p:nvPr>
        </p:nvSpPr>
        <p:spPr>
          <a:xfrm>
            <a:off x="6172200" y="1825625"/>
            <a:ext cx="5181600" cy="435133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5" name="日期占位符 4"/>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1" name="矩形 10"/>
          <p:cNvSpPr/>
          <p:nvPr userDrawn="1"/>
        </p:nvSpPr>
        <p:spPr>
          <a:xfrm>
            <a:off x="8325228" y="6545425"/>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
        <p:nvSpPr>
          <p:cNvPr id="2" name="标题 1"/>
          <p:cNvSpPr>
            <a:spLocks noGrp="1"/>
          </p:cNvSpPr>
          <p:nvPr>
            <p:ph type="title"/>
          </p:nvPr>
        </p:nvSpPr>
        <p:spPr>
          <a:xfrm>
            <a:off x="839788" y="365125"/>
            <a:ext cx="10515600" cy="1325563"/>
          </a:xfrm>
        </p:spPr>
        <p:txBody>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endParaRPr kumimoji="1" lang="zh-CN" altLang="en-US"/>
          </a:p>
        </p:txBody>
      </p:sp>
      <p:sp>
        <p:nvSpPr>
          <p:cNvPr id="4" name="内容占位符 3"/>
          <p:cNvSpPr>
            <a:spLocks noGrp="1"/>
          </p:cNvSpPr>
          <p:nvPr>
            <p:ph sz="half" idx="2"/>
          </p:nvPr>
        </p:nvSpPr>
        <p:spPr>
          <a:xfrm>
            <a:off x="839788" y="2505075"/>
            <a:ext cx="5157787" cy="368458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endParaRPr kumimoji="1" lang="zh-CN" altLang="en-US"/>
          </a:p>
        </p:txBody>
      </p:sp>
      <p:sp>
        <p:nvSpPr>
          <p:cNvPr id="6" name="内容占位符 5"/>
          <p:cNvSpPr>
            <a:spLocks noGrp="1"/>
          </p:cNvSpPr>
          <p:nvPr>
            <p:ph sz="quarter" idx="4"/>
          </p:nvPr>
        </p:nvSpPr>
        <p:spPr>
          <a:xfrm>
            <a:off x="6172200" y="2505075"/>
            <a:ext cx="5183188" cy="368458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7" name="日期占位符 6"/>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8" name="页脚占位符 7"/>
          <p:cNvSpPr>
            <a:spLocks noGrp="1"/>
          </p:cNvSpPr>
          <p:nvPr>
            <p:ph type="ftr" sz="quarter" idx="11"/>
          </p:nvPr>
        </p:nvSpPr>
        <p:spPr/>
        <p:txBody>
          <a:bodyPr/>
          <a:lstStyle/>
          <a:p>
            <a:endParaRPr kumimoji="1" lang="zh-CN" altLang="en-US"/>
          </a:p>
        </p:txBody>
      </p:sp>
      <p:sp>
        <p:nvSpPr>
          <p:cNvPr id="9" name="幻灯片编号占位符 8"/>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日期占位符 2"/>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幻灯片编号占位符 4"/>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幻灯片编号占位符 3"/>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3359B307-9BCE-BD47-AE9A-1735D46089A6}"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CB59004-2088-C743-9020-07753CBF1D02}"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59B307-9BCE-BD47-AE9A-1735D46089A6}" type="datetimeFigureOut">
              <a:rPr kumimoji="1" lang="zh-CN" altLang="en-US" smtClean="0"/>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59004-2088-C743-9020-07753CBF1D02}"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0" Type="http://schemas.openxmlformats.org/officeDocument/2006/relationships/notesSlide" Target="../notesSlides/notesSlide10.xml"/><Relationship Id="rId2" Type="http://schemas.openxmlformats.org/officeDocument/2006/relationships/tags" Target="../tags/tag20.xml"/><Relationship Id="rId19" Type="http://schemas.openxmlformats.org/officeDocument/2006/relationships/slideLayout" Target="../slideLayouts/slideLayout7.xml"/><Relationship Id="rId18" Type="http://schemas.openxmlformats.org/officeDocument/2006/relationships/tags" Target="../tags/tag36.xml"/><Relationship Id="rId17" Type="http://schemas.openxmlformats.org/officeDocument/2006/relationships/tags" Target="../tags/tag35.xml"/><Relationship Id="rId16" Type="http://schemas.openxmlformats.org/officeDocument/2006/relationships/tags" Target="../tags/tag34.xml"/><Relationship Id="rId15" Type="http://schemas.openxmlformats.org/officeDocument/2006/relationships/tags" Target="../tags/tag33.xml"/><Relationship Id="rId14" Type="http://schemas.openxmlformats.org/officeDocument/2006/relationships/tags" Target="../tags/tag32.xml"/><Relationship Id="rId13" Type="http://schemas.openxmlformats.org/officeDocument/2006/relationships/tags" Target="../tags/tag31.xml"/><Relationship Id="rId12" Type="http://schemas.openxmlformats.org/officeDocument/2006/relationships/tags" Target="../tags/tag30.xml"/><Relationship Id="rId11" Type="http://schemas.openxmlformats.org/officeDocument/2006/relationships/tags" Target="../tags/tag29.xml"/><Relationship Id="rId10" Type="http://schemas.openxmlformats.org/officeDocument/2006/relationships/tags" Target="../tags/tag28.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9" Type="http://schemas.openxmlformats.org/officeDocument/2006/relationships/tags" Target="../tags/tag45.xml"/><Relationship Id="rId8" Type="http://schemas.openxmlformats.org/officeDocument/2006/relationships/tags" Target="../tags/tag44.xml"/><Relationship Id="rId7" Type="http://schemas.openxmlformats.org/officeDocument/2006/relationships/tags" Target="../tags/tag43.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4" Type="http://schemas.openxmlformats.org/officeDocument/2006/relationships/slideLayout" Target="../slideLayouts/slideLayout7.xml"/><Relationship Id="rId33" Type="http://schemas.openxmlformats.org/officeDocument/2006/relationships/tags" Target="../tags/tag69.xml"/><Relationship Id="rId32" Type="http://schemas.openxmlformats.org/officeDocument/2006/relationships/tags" Target="../tags/tag68.xml"/><Relationship Id="rId31" Type="http://schemas.openxmlformats.org/officeDocument/2006/relationships/tags" Target="../tags/tag67.xml"/><Relationship Id="rId30" Type="http://schemas.openxmlformats.org/officeDocument/2006/relationships/tags" Target="../tags/tag66.xml"/><Relationship Id="rId3" Type="http://schemas.openxmlformats.org/officeDocument/2006/relationships/tags" Target="../tags/tag39.xml"/><Relationship Id="rId29" Type="http://schemas.openxmlformats.org/officeDocument/2006/relationships/tags" Target="../tags/tag65.xml"/><Relationship Id="rId28" Type="http://schemas.openxmlformats.org/officeDocument/2006/relationships/tags" Target="../tags/tag64.xml"/><Relationship Id="rId27" Type="http://schemas.openxmlformats.org/officeDocument/2006/relationships/tags" Target="../tags/tag63.xml"/><Relationship Id="rId26" Type="http://schemas.openxmlformats.org/officeDocument/2006/relationships/tags" Target="../tags/tag62.xml"/><Relationship Id="rId25" Type="http://schemas.openxmlformats.org/officeDocument/2006/relationships/tags" Target="../tags/tag61.xml"/><Relationship Id="rId24" Type="http://schemas.openxmlformats.org/officeDocument/2006/relationships/tags" Target="../tags/tag60.xml"/><Relationship Id="rId23" Type="http://schemas.openxmlformats.org/officeDocument/2006/relationships/tags" Target="../tags/tag59.xml"/><Relationship Id="rId22" Type="http://schemas.openxmlformats.org/officeDocument/2006/relationships/tags" Target="../tags/tag58.xml"/><Relationship Id="rId21" Type="http://schemas.openxmlformats.org/officeDocument/2006/relationships/tags" Target="../tags/tag57.xml"/><Relationship Id="rId20" Type="http://schemas.openxmlformats.org/officeDocument/2006/relationships/tags" Target="../tags/tag56.xml"/><Relationship Id="rId2" Type="http://schemas.openxmlformats.org/officeDocument/2006/relationships/tags" Target="../tags/tag38.xml"/><Relationship Id="rId19" Type="http://schemas.openxmlformats.org/officeDocument/2006/relationships/tags" Target="../tags/tag55.xml"/><Relationship Id="rId18" Type="http://schemas.openxmlformats.org/officeDocument/2006/relationships/tags" Target="../tags/tag54.xml"/><Relationship Id="rId17" Type="http://schemas.openxmlformats.org/officeDocument/2006/relationships/tags" Target="../tags/tag53.xml"/><Relationship Id="rId16" Type="http://schemas.openxmlformats.org/officeDocument/2006/relationships/tags" Target="../tags/tag52.xml"/><Relationship Id="rId15" Type="http://schemas.openxmlformats.org/officeDocument/2006/relationships/tags" Target="../tags/tag51.xml"/><Relationship Id="rId14" Type="http://schemas.openxmlformats.org/officeDocument/2006/relationships/tags" Target="../tags/tag50.xml"/><Relationship Id="rId13" Type="http://schemas.openxmlformats.org/officeDocument/2006/relationships/tags" Target="../tags/tag49.xml"/><Relationship Id="rId12" Type="http://schemas.openxmlformats.org/officeDocument/2006/relationships/tags" Target="../tags/tag48.xml"/><Relationship Id="rId11" Type="http://schemas.openxmlformats.org/officeDocument/2006/relationships/tags" Target="../tags/tag47.xml"/><Relationship Id="rId10" Type="http://schemas.openxmlformats.org/officeDocument/2006/relationships/tags" Target="../tags/tag46.xml"/><Relationship Id="rId1" Type="http://schemas.openxmlformats.org/officeDocument/2006/relationships/tags" Target="../tags/tag37.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7.xml"/><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tags" Target="../tags/tag72.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7.xml"/><Relationship Id="rId4" Type="http://schemas.openxmlformats.org/officeDocument/2006/relationships/image" Target="../media/image3.png"/><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s>
</file>

<file path=ppt/slides/_rels/slide15.xml.rels><?xml version="1.0" encoding="UTF-8" standalone="yes"?>
<Relationships xmlns="http://schemas.openxmlformats.org/package/2006/relationships"><Relationship Id="rId9" Type="http://schemas.openxmlformats.org/officeDocument/2006/relationships/tags" Target="../tags/tag84.xml"/><Relationship Id="rId8" Type="http://schemas.openxmlformats.org/officeDocument/2006/relationships/tags" Target="../tags/tag83.xml"/><Relationship Id="rId7" Type="http://schemas.openxmlformats.org/officeDocument/2006/relationships/tags" Target="../tags/tag82.xml"/><Relationship Id="rId6" Type="http://schemas.openxmlformats.org/officeDocument/2006/relationships/tags" Target="../tags/tag81.xml"/><Relationship Id="rId5" Type="http://schemas.openxmlformats.org/officeDocument/2006/relationships/tags" Target="../tags/tag80.xml"/><Relationship Id="rId4" Type="http://schemas.openxmlformats.org/officeDocument/2006/relationships/tags" Target="../tags/tag79.xml"/><Relationship Id="rId3" Type="http://schemas.openxmlformats.org/officeDocument/2006/relationships/tags" Target="../tags/tag78.xml"/><Relationship Id="rId2" Type="http://schemas.openxmlformats.org/officeDocument/2006/relationships/tags" Target="../tags/tag77.xml"/><Relationship Id="rId11" Type="http://schemas.openxmlformats.org/officeDocument/2006/relationships/notesSlide" Target="../notesSlides/notesSlide14.xml"/><Relationship Id="rId10" Type="http://schemas.openxmlformats.org/officeDocument/2006/relationships/slideLayout" Target="../slideLayouts/slideLayout7.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7.xml"/><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9" Type="http://schemas.openxmlformats.org/officeDocument/2006/relationships/notesSlide" Target="../notesSlides/notesSlide16.xml"/><Relationship Id="rId8" Type="http://schemas.openxmlformats.org/officeDocument/2006/relationships/slideLayout" Target="../slideLayouts/slideLayout2.xml"/><Relationship Id="rId7" Type="http://schemas.openxmlformats.org/officeDocument/2006/relationships/image" Target="../media/image10.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3" Type="http://schemas.openxmlformats.org/officeDocument/2006/relationships/image" Target="../media/image6.png"/><Relationship Id="rId2" Type="http://schemas.microsoft.com/office/2007/relationships/hdphoto" Target="../media/image5.wdp"/><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7" Type="http://schemas.openxmlformats.org/officeDocument/2006/relationships/notesSlide" Target="../notesSlides/notesSlide17.xml"/><Relationship Id="rId6" Type="http://schemas.openxmlformats.org/officeDocument/2006/relationships/slideLayout" Target="../slideLayouts/slideLayout2.xml"/><Relationship Id="rId5" Type="http://schemas.openxmlformats.org/officeDocument/2006/relationships/tags" Target="../tags/tag91.xml"/><Relationship Id="rId4" Type="http://schemas.openxmlformats.org/officeDocument/2006/relationships/tags" Target="../tags/tag90.xml"/><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1.xml"/><Relationship Id="rId3" Type="http://schemas.openxmlformats.org/officeDocument/2006/relationships/tags" Target="../tags/tag92.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7.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7.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7.xml"/><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7.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7.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7FA"/>
        </a:solidFill>
        <a:effectLst/>
      </p:bgPr>
    </p:bg>
    <p:spTree>
      <p:nvGrpSpPr>
        <p:cNvPr id="1" name=""/>
        <p:cNvGrpSpPr/>
        <p:nvPr/>
      </p:nvGrpSpPr>
      <p:grpSpPr>
        <a:xfrm>
          <a:off x="0" y="0"/>
          <a:ext cx="0" cy="0"/>
          <a:chOff x="0" y="0"/>
          <a:chExt cx="0" cy="0"/>
        </a:xfrm>
      </p:grpSpPr>
      <p:sp>
        <p:nvSpPr>
          <p:cNvPr id="8" name="直角三角形 7"/>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直角三角形 6"/>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4" name="图片 3"/>
          <p:cNvPicPr>
            <a:picLocks noChangeAspect="1"/>
          </p:cNvPicPr>
          <p:nvPr/>
        </p:nvPicPr>
        <p:blipFill rotWithShape="1">
          <a:blip r:embed="rId1" cstate="screen"/>
          <a:srcRect/>
          <a:stretch>
            <a:fillRect/>
          </a:stretch>
        </p:blipFill>
        <p:spPr>
          <a:xfrm>
            <a:off x="4489796" y="0"/>
            <a:ext cx="7702204" cy="1508760"/>
          </a:xfrm>
          <a:prstGeom prst="rect">
            <a:avLst/>
          </a:prstGeom>
        </p:spPr>
      </p:pic>
      <p:pic>
        <p:nvPicPr>
          <p:cNvPr id="5" name="图片 4"/>
          <p:cNvPicPr>
            <a:picLocks noChangeAspect="1"/>
          </p:cNvPicPr>
          <p:nvPr/>
        </p:nvPicPr>
        <p:blipFill rotWithShape="1">
          <a:blip r:embed="rId2" cstate="screen"/>
          <a:srcRect t="20800" r="52969"/>
          <a:stretch>
            <a:fillRect/>
          </a:stretch>
        </p:blipFill>
        <p:spPr>
          <a:xfrm>
            <a:off x="830" y="4159839"/>
            <a:ext cx="6255327" cy="2743200"/>
          </a:xfrm>
          <a:prstGeom prst="rect">
            <a:avLst/>
          </a:prstGeom>
        </p:spPr>
      </p:pic>
      <p:sp>
        <p:nvSpPr>
          <p:cNvPr id="9" name="文本框 8"/>
          <p:cNvSpPr txBox="1"/>
          <p:nvPr/>
        </p:nvSpPr>
        <p:spPr>
          <a:xfrm>
            <a:off x="1592717" y="1818172"/>
            <a:ext cx="9326880" cy="1568450"/>
          </a:xfrm>
          <a:prstGeom prst="rect">
            <a:avLst/>
          </a:prstGeom>
          <a:noFill/>
        </p:spPr>
        <p:txBody>
          <a:bodyPr wrap="none" rtlCol="0">
            <a:spAutoFit/>
          </a:bodyPr>
          <a:lstStyle/>
          <a:p>
            <a:pPr algn="ctr"/>
            <a:r>
              <a:rPr kumimoji="1" lang="zh-CN" altLang="en-US" sz="4800" dirty="0">
                <a:solidFill>
                  <a:srgbClr val="002060"/>
                </a:solidFill>
                <a:latin typeface="微软雅黑" panose="020B0503020204020204" charset="-122"/>
                <a:ea typeface="微软雅黑" panose="020B0503020204020204" charset="-122"/>
                <a:cs typeface="微软雅黑" panose="020B0503020204020204" charset="-122"/>
              </a:rPr>
              <a:t>《核心素养背景下初中生数学表达</a:t>
            </a:r>
            <a:endParaRPr kumimoji="1" lang="en-US" altLang="zh-CN" sz="4800" dirty="0">
              <a:solidFill>
                <a:srgbClr val="002060"/>
              </a:solidFill>
              <a:latin typeface="微软雅黑" panose="020B0503020204020204" charset="-122"/>
              <a:ea typeface="微软雅黑" panose="020B0503020204020204" charset="-122"/>
              <a:cs typeface="微软雅黑" panose="020B0503020204020204" charset="-122"/>
            </a:endParaRPr>
          </a:p>
          <a:p>
            <a:pPr algn="ctr"/>
            <a:r>
              <a:rPr kumimoji="1" lang="en-US" altLang="zh-CN" sz="4800" dirty="0">
                <a:solidFill>
                  <a:srgbClr val="002060"/>
                </a:solidFill>
                <a:latin typeface="微软雅黑" panose="020B0503020204020204" charset="-122"/>
                <a:ea typeface="微软雅黑" panose="020B0503020204020204" charset="-122"/>
                <a:cs typeface="微软雅黑" panose="020B0503020204020204" charset="-122"/>
              </a:rPr>
              <a:t>    </a:t>
            </a:r>
            <a:r>
              <a:rPr kumimoji="1" lang="zh-CN" altLang="en-US" sz="4800" dirty="0">
                <a:solidFill>
                  <a:srgbClr val="002060"/>
                </a:solidFill>
                <a:latin typeface="微软雅黑" panose="020B0503020204020204" charset="-122"/>
                <a:ea typeface="微软雅黑" panose="020B0503020204020204" charset="-122"/>
                <a:cs typeface="微软雅黑" panose="020B0503020204020204" charset="-122"/>
              </a:rPr>
              <a:t>能力培养的</a:t>
            </a:r>
            <a:r>
              <a:rPr kumimoji="1" lang="zh-CN" altLang="en-US" sz="4800" dirty="0">
                <a:solidFill>
                  <a:srgbClr val="002060"/>
                </a:solidFill>
                <a:latin typeface="微软雅黑" panose="020B0503020204020204" charset="-122"/>
                <a:ea typeface="微软雅黑" panose="020B0503020204020204" charset="-122"/>
                <a:cs typeface="微软雅黑" panose="020B0503020204020204" charset="-122"/>
              </a:rPr>
              <a:t>实践研究》</a:t>
            </a:r>
            <a:endParaRPr kumimoji="1" lang="zh-CN" altLang="en-US" sz="4800" dirty="0">
              <a:solidFill>
                <a:srgbClr val="002060"/>
              </a:solidFill>
              <a:latin typeface="微软雅黑" panose="020B0503020204020204" charset="-122"/>
              <a:ea typeface="微软雅黑" panose="020B0503020204020204" charset="-122"/>
              <a:cs typeface="微软雅黑" panose="020B0503020204020204" charset="-122"/>
            </a:endParaRPr>
          </a:p>
        </p:txBody>
      </p:sp>
      <p:sp>
        <p:nvSpPr>
          <p:cNvPr id="12" name="文本框 11"/>
          <p:cNvSpPr txBox="1"/>
          <p:nvPr/>
        </p:nvSpPr>
        <p:spPr>
          <a:xfrm>
            <a:off x="3932679" y="3453922"/>
            <a:ext cx="5391219" cy="2076531"/>
          </a:xfrm>
          <a:prstGeom prst="rect">
            <a:avLst/>
          </a:prstGeom>
          <a:noFill/>
        </p:spPr>
        <p:txBody>
          <a:bodyPr wrap="none" rtlCol="0">
            <a:spAutoFit/>
          </a:bodyPr>
          <a:lstStyle/>
          <a:p>
            <a:pPr indent="0" algn="l" fontAlgn="auto">
              <a:lnSpc>
                <a:spcPts val="4000"/>
              </a:lnSpc>
            </a:pPr>
            <a:r>
              <a:rPr kumimoji="1" lang="zh-CN" altLang="en-US" sz="2800" dirty="0">
                <a:solidFill>
                  <a:schemeClr val="tx1"/>
                </a:solidFill>
                <a:latin typeface="黑体" panose="02010609060101010101" charset="-122"/>
                <a:ea typeface="黑体" panose="02010609060101010101" charset="-122"/>
                <a:cs typeface="黑体" panose="02010609060101010101" charset="-122"/>
              </a:rPr>
              <a:t>课题类别</a:t>
            </a:r>
            <a:r>
              <a:rPr kumimoji="1" lang="zh-CN" altLang="en-US" sz="2800" dirty="0">
                <a:latin typeface="黑体" panose="02010609060101010101" charset="-122"/>
                <a:ea typeface="黑体" panose="02010609060101010101" charset="-122"/>
                <a:cs typeface="黑体" panose="02010609060101010101" charset="-122"/>
              </a:rPr>
              <a:t>：</a:t>
            </a:r>
            <a:r>
              <a:rPr kumimoji="1" lang="zh-CN" altLang="en-US" sz="2800" dirty="0">
                <a:solidFill>
                  <a:schemeClr val="tx1"/>
                </a:solidFill>
                <a:latin typeface="黑体" panose="02010609060101010101" charset="-122"/>
                <a:ea typeface="黑体" panose="02010609060101010101" charset="-122"/>
                <a:cs typeface="黑体" panose="02010609060101010101" charset="-122"/>
              </a:rPr>
              <a:t>卓越教师成长营   </a:t>
            </a:r>
            <a:endParaRPr kumimoji="1" lang="zh-CN" altLang="en-US" sz="2800" dirty="0">
              <a:solidFill>
                <a:schemeClr val="tx1"/>
              </a:solidFill>
              <a:latin typeface="黑体" panose="02010609060101010101" charset="-122"/>
              <a:ea typeface="黑体" panose="02010609060101010101" charset="-122"/>
              <a:cs typeface="黑体" panose="02010609060101010101" charset="-122"/>
            </a:endParaRPr>
          </a:p>
          <a:p>
            <a:pPr indent="0" algn="l" fontAlgn="auto">
              <a:lnSpc>
                <a:spcPts val="4000"/>
              </a:lnSpc>
            </a:pPr>
            <a:r>
              <a:rPr kumimoji="1" lang="zh-CN" altLang="en-US" sz="2800" dirty="0">
                <a:solidFill>
                  <a:schemeClr val="tx1"/>
                </a:solidFill>
                <a:latin typeface="黑体" panose="02010609060101010101" charset="-122"/>
                <a:ea typeface="黑体" panose="02010609060101010101" charset="-122"/>
                <a:cs typeface="黑体" panose="02010609060101010101" charset="-122"/>
              </a:rPr>
              <a:t>研究方向：课堂研究</a:t>
            </a:r>
            <a:endParaRPr kumimoji="1" lang="zh-CN" altLang="en-US" sz="2800" dirty="0">
              <a:solidFill>
                <a:schemeClr val="tx1"/>
              </a:solidFill>
              <a:latin typeface="黑体" panose="02010609060101010101" charset="-122"/>
              <a:ea typeface="黑体" panose="02010609060101010101" charset="-122"/>
              <a:cs typeface="黑体" panose="02010609060101010101" charset="-122"/>
            </a:endParaRPr>
          </a:p>
          <a:p>
            <a:pPr indent="0" algn="l" fontAlgn="auto">
              <a:lnSpc>
                <a:spcPts val="4000"/>
              </a:lnSpc>
            </a:pPr>
            <a:r>
              <a:rPr kumimoji="1" lang="zh-CN" altLang="en-US" sz="2800" dirty="0">
                <a:latin typeface="黑体" panose="02010609060101010101" charset="-122"/>
                <a:ea typeface="黑体" panose="02010609060101010101" charset="-122"/>
                <a:cs typeface="黑体" panose="02010609060101010101" charset="-122"/>
                <a:sym typeface="+mn-ea"/>
              </a:rPr>
              <a:t>课题主持人：朱云云 </a:t>
            </a:r>
            <a:r>
              <a:rPr kumimoji="1" lang="en-US" altLang="zh-CN" sz="2800" dirty="0">
                <a:latin typeface="黑体" panose="02010609060101010101" charset="-122"/>
                <a:ea typeface="黑体" panose="02010609060101010101" charset="-122"/>
                <a:cs typeface="黑体" panose="02010609060101010101" charset="-122"/>
                <a:sym typeface="+mn-ea"/>
              </a:rPr>
              <a:t> </a:t>
            </a:r>
            <a:r>
              <a:rPr kumimoji="1" lang="zh-CN" altLang="en-US" sz="2800" dirty="0">
                <a:latin typeface="黑体" panose="02010609060101010101" charset="-122"/>
                <a:ea typeface="黑体" panose="02010609060101010101" charset="-122"/>
                <a:cs typeface="黑体" panose="02010609060101010101" charset="-122"/>
                <a:sym typeface="+mn-ea"/>
              </a:rPr>
              <a:t>张明诘  </a:t>
            </a:r>
            <a:endParaRPr kumimoji="1" lang="zh-CN" altLang="en-US" sz="2800" dirty="0">
              <a:solidFill>
                <a:schemeClr val="tx1"/>
              </a:solidFill>
              <a:latin typeface="黑体" panose="02010609060101010101" charset="-122"/>
              <a:ea typeface="黑体" panose="02010609060101010101" charset="-122"/>
              <a:cs typeface="黑体" panose="02010609060101010101" charset="-122"/>
            </a:endParaRPr>
          </a:p>
          <a:p>
            <a:pPr indent="0" algn="l" fontAlgn="auto">
              <a:lnSpc>
                <a:spcPts val="4000"/>
              </a:lnSpc>
            </a:pPr>
            <a:r>
              <a:rPr kumimoji="1" lang="zh-CN" altLang="en-US" sz="2800" dirty="0">
                <a:latin typeface="黑体" panose="02010609060101010101" charset="-122"/>
                <a:ea typeface="黑体" panose="02010609060101010101" charset="-122"/>
                <a:cs typeface="黑体" panose="02010609060101010101" charset="-122"/>
                <a:sym typeface="+mn-ea"/>
              </a:rPr>
              <a:t>所在单位：常州市滨江中学</a:t>
            </a:r>
            <a:endParaRPr kumimoji="1" lang="zh-CN" altLang="en-US" sz="2800" dirty="0">
              <a:solidFill>
                <a:schemeClr val="tx1"/>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椭圆 1"/>
          <p:cNvSpPr/>
          <p:nvPr>
            <p:custDataLst>
              <p:tags r:id="rId2"/>
            </p:custDataLst>
          </p:nvPr>
        </p:nvSpPr>
        <p:spPr>
          <a:xfrm>
            <a:off x="838524" y="2151402"/>
            <a:ext cx="1864408" cy="1864510"/>
          </a:xfrm>
          <a:prstGeom prst="ellipse">
            <a:avLst/>
          </a:prstGeom>
          <a:solidFill>
            <a:srgbClr val="15B1B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04</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3"/>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研究方法</a:t>
            </a:r>
            <a:endParaRPr lang="zh-CN" altLang="en-US" sz="3200" b="1" dirty="0">
              <a:solidFill>
                <a:schemeClr val="tx1"/>
              </a:solidFill>
              <a:latin typeface="微软雅黑" panose="020B0503020204020204" charset="-122"/>
              <a:ea typeface="微软雅黑" panose="020B0503020204020204" charset="-122"/>
            </a:endParaRPr>
          </a:p>
        </p:txBody>
      </p:sp>
      <p:grpSp>
        <p:nvGrpSpPr>
          <p:cNvPr id="12" name="Group 13"/>
          <p:cNvGrpSpPr/>
          <p:nvPr/>
        </p:nvGrpSpPr>
        <p:grpSpPr>
          <a:xfrm>
            <a:off x="6178595" y="3857697"/>
            <a:ext cx="1110937" cy="947678"/>
            <a:chOff x="4323363" y="2970968"/>
            <a:chExt cx="823252" cy="710758"/>
          </a:xfrm>
        </p:grpSpPr>
        <p:grpSp>
          <p:nvGrpSpPr>
            <p:cNvPr id="13" name="Group 223"/>
            <p:cNvGrpSpPr/>
            <p:nvPr/>
          </p:nvGrpSpPr>
          <p:grpSpPr>
            <a:xfrm>
              <a:off x="4323363" y="2970968"/>
              <a:ext cx="823252" cy="710758"/>
              <a:chOff x="3755667" y="1931353"/>
              <a:chExt cx="680374" cy="587404"/>
            </a:xfrm>
          </p:grpSpPr>
          <p:sp>
            <p:nvSpPr>
              <p:cNvPr id="14" name="Freeform 46"/>
              <p:cNvSpPr/>
              <p:nvPr>
                <p:custDataLst>
                  <p:tags r:id="rId4"/>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7AB8B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5" name="Freeform 46"/>
              <p:cNvSpPr/>
              <p:nvPr>
                <p:custDataLst>
                  <p:tags r:id="rId5"/>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6" name="Freeform 7"/>
            <p:cNvSpPr>
              <a:spLocks noEditPoints="1"/>
            </p:cNvSpPr>
            <p:nvPr>
              <p:custDataLst>
                <p:tags r:id="rId6"/>
              </p:custDataLst>
            </p:nvPr>
          </p:nvSpPr>
          <p:spPr bwMode="auto">
            <a:xfrm>
              <a:off x="4580089" y="3139036"/>
              <a:ext cx="328025" cy="326055"/>
            </a:xfrm>
            <a:custGeom>
              <a:avLst/>
              <a:gdLst>
                <a:gd name="T0" fmla="*/ 124 w 141"/>
                <a:gd name="T1" fmla="*/ 140 h 140"/>
                <a:gd name="T2" fmla="*/ 18 w 141"/>
                <a:gd name="T3" fmla="*/ 140 h 140"/>
                <a:gd name="T4" fmla="*/ 7 w 141"/>
                <a:gd name="T5" fmla="*/ 121 h 140"/>
                <a:gd name="T6" fmla="*/ 53 w 141"/>
                <a:gd name="T7" fmla="*/ 48 h 140"/>
                <a:gd name="T8" fmla="*/ 53 w 141"/>
                <a:gd name="T9" fmla="*/ 11 h 140"/>
                <a:gd name="T10" fmla="*/ 48 w 141"/>
                <a:gd name="T11" fmla="*/ 11 h 140"/>
                <a:gd name="T12" fmla="*/ 42 w 141"/>
                <a:gd name="T13" fmla="*/ 6 h 140"/>
                <a:gd name="T14" fmla="*/ 48 w 141"/>
                <a:gd name="T15" fmla="*/ 0 h 140"/>
                <a:gd name="T16" fmla="*/ 94 w 141"/>
                <a:gd name="T17" fmla="*/ 0 h 140"/>
                <a:gd name="T18" fmla="*/ 100 w 141"/>
                <a:gd name="T19" fmla="*/ 6 h 140"/>
                <a:gd name="T20" fmla="*/ 94 w 141"/>
                <a:gd name="T21" fmla="*/ 11 h 140"/>
                <a:gd name="T22" fmla="*/ 89 w 141"/>
                <a:gd name="T23" fmla="*/ 11 h 140"/>
                <a:gd name="T24" fmla="*/ 89 w 141"/>
                <a:gd name="T25" fmla="*/ 48 h 140"/>
                <a:gd name="T26" fmla="*/ 135 w 141"/>
                <a:gd name="T27" fmla="*/ 121 h 140"/>
                <a:gd name="T28" fmla="*/ 124 w 141"/>
                <a:gd name="T29" fmla="*/ 140 h 140"/>
                <a:gd name="T30" fmla="*/ 38 w 141"/>
                <a:gd name="T31" fmla="*/ 93 h 140"/>
                <a:gd name="T32" fmla="*/ 104 w 141"/>
                <a:gd name="T33" fmla="*/ 93 h 140"/>
                <a:gd name="T34" fmla="*/ 79 w 141"/>
                <a:gd name="T35" fmla="*/ 54 h 140"/>
                <a:gd name="T36" fmla="*/ 77 w 141"/>
                <a:gd name="T37" fmla="*/ 51 h 140"/>
                <a:gd name="T38" fmla="*/ 77 w 141"/>
                <a:gd name="T39" fmla="*/ 48 h 140"/>
                <a:gd name="T40" fmla="*/ 77 w 141"/>
                <a:gd name="T41" fmla="*/ 11 h 140"/>
                <a:gd name="T42" fmla="*/ 65 w 141"/>
                <a:gd name="T43" fmla="*/ 11 h 140"/>
                <a:gd name="T44" fmla="*/ 65 w 141"/>
                <a:gd name="T45" fmla="*/ 48 h 140"/>
                <a:gd name="T46" fmla="*/ 65 w 141"/>
                <a:gd name="T47" fmla="*/ 51 h 140"/>
                <a:gd name="T48" fmla="*/ 63 w 141"/>
                <a:gd name="T49" fmla="*/ 54 h 140"/>
                <a:gd name="T50" fmla="*/ 38 w 141"/>
                <a:gd name="T51" fmla="*/ 93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1" h="140">
                  <a:moveTo>
                    <a:pt x="124" y="140"/>
                  </a:moveTo>
                  <a:cubicBezTo>
                    <a:pt x="18" y="140"/>
                    <a:pt x="18" y="140"/>
                    <a:pt x="18" y="140"/>
                  </a:cubicBezTo>
                  <a:cubicBezTo>
                    <a:pt x="5" y="140"/>
                    <a:pt x="0" y="131"/>
                    <a:pt x="7" y="121"/>
                  </a:cubicBezTo>
                  <a:cubicBezTo>
                    <a:pt x="53" y="48"/>
                    <a:pt x="53" y="48"/>
                    <a:pt x="53" y="48"/>
                  </a:cubicBezTo>
                  <a:cubicBezTo>
                    <a:pt x="53" y="11"/>
                    <a:pt x="53" y="11"/>
                    <a:pt x="53" y="11"/>
                  </a:cubicBezTo>
                  <a:cubicBezTo>
                    <a:pt x="48" y="11"/>
                    <a:pt x="48" y="11"/>
                    <a:pt x="48" y="11"/>
                  </a:cubicBezTo>
                  <a:cubicBezTo>
                    <a:pt x="44" y="11"/>
                    <a:pt x="42" y="9"/>
                    <a:pt x="42" y="6"/>
                  </a:cubicBezTo>
                  <a:cubicBezTo>
                    <a:pt x="42" y="2"/>
                    <a:pt x="44" y="0"/>
                    <a:pt x="48" y="0"/>
                  </a:cubicBezTo>
                  <a:cubicBezTo>
                    <a:pt x="94" y="0"/>
                    <a:pt x="94" y="0"/>
                    <a:pt x="94" y="0"/>
                  </a:cubicBezTo>
                  <a:cubicBezTo>
                    <a:pt x="98" y="0"/>
                    <a:pt x="100" y="2"/>
                    <a:pt x="100" y="6"/>
                  </a:cubicBezTo>
                  <a:cubicBezTo>
                    <a:pt x="100" y="9"/>
                    <a:pt x="98" y="11"/>
                    <a:pt x="94" y="11"/>
                  </a:cubicBezTo>
                  <a:cubicBezTo>
                    <a:pt x="89" y="11"/>
                    <a:pt x="89" y="11"/>
                    <a:pt x="89" y="11"/>
                  </a:cubicBezTo>
                  <a:cubicBezTo>
                    <a:pt x="89" y="48"/>
                    <a:pt x="89" y="48"/>
                    <a:pt x="89" y="48"/>
                  </a:cubicBezTo>
                  <a:cubicBezTo>
                    <a:pt x="135" y="121"/>
                    <a:pt x="135" y="121"/>
                    <a:pt x="135" y="121"/>
                  </a:cubicBezTo>
                  <a:cubicBezTo>
                    <a:pt x="141" y="131"/>
                    <a:pt x="137" y="140"/>
                    <a:pt x="124" y="140"/>
                  </a:cubicBezTo>
                  <a:close/>
                  <a:moveTo>
                    <a:pt x="38" y="93"/>
                  </a:moveTo>
                  <a:cubicBezTo>
                    <a:pt x="104" y="93"/>
                    <a:pt x="104" y="93"/>
                    <a:pt x="104" y="93"/>
                  </a:cubicBezTo>
                  <a:cubicBezTo>
                    <a:pt x="79" y="54"/>
                    <a:pt x="79" y="54"/>
                    <a:pt x="79" y="54"/>
                  </a:cubicBezTo>
                  <a:cubicBezTo>
                    <a:pt x="77" y="51"/>
                    <a:pt x="77" y="51"/>
                    <a:pt x="77" y="51"/>
                  </a:cubicBezTo>
                  <a:cubicBezTo>
                    <a:pt x="77" y="48"/>
                    <a:pt x="77" y="48"/>
                    <a:pt x="77" y="48"/>
                  </a:cubicBezTo>
                  <a:cubicBezTo>
                    <a:pt x="77" y="11"/>
                    <a:pt x="77" y="11"/>
                    <a:pt x="77" y="11"/>
                  </a:cubicBezTo>
                  <a:cubicBezTo>
                    <a:pt x="65" y="11"/>
                    <a:pt x="65" y="11"/>
                    <a:pt x="65" y="11"/>
                  </a:cubicBezTo>
                  <a:cubicBezTo>
                    <a:pt x="65" y="48"/>
                    <a:pt x="65" y="48"/>
                    <a:pt x="65" y="48"/>
                  </a:cubicBezTo>
                  <a:cubicBezTo>
                    <a:pt x="65" y="51"/>
                    <a:pt x="65" y="51"/>
                    <a:pt x="65" y="51"/>
                  </a:cubicBezTo>
                  <a:cubicBezTo>
                    <a:pt x="63" y="54"/>
                    <a:pt x="63" y="54"/>
                    <a:pt x="63" y="54"/>
                  </a:cubicBezTo>
                  <a:lnTo>
                    <a:pt x="38" y="93"/>
                  </a:lnTo>
                  <a:close/>
                </a:path>
              </a:pathLst>
            </a:custGeom>
            <a:solidFill>
              <a:srgbClr val="7AB8BF"/>
            </a:solidFill>
            <a:ln>
              <a:noFill/>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7" name="Group 7"/>
          <p:cNvGrpSpPr/>
          <p:nvPr/>
        </p:nvGrpSpPr>
        <p:grpSpPr>
          <a:xfrm>
            <a:off x="7057347" y="3323743"/>
            <a:ext cx="1110937" cy="947678"/>
            <a:chOff x="4964418" y="2602479"/>
            <a:chExt cx="823252" cy="710758"/>
          </a:xfrm>
        </p:grpSpPr>
        <p:grpSp>
          <p:nvGrpSpPr>
            <p:cNvPr id="18" name="Group 220"/>
            <p:cNvGrpSpPr/>
            <p:nvPr/>
          </p:nvGrpSpPr>
          <p:grpSpPr>
            <a:xfrm>
              <a:off x="4964418" y="2602479"/>
              <a:ext cx="823252" cy="710758"/>
              <a:chOff x="3755667" y="1931353"/>
              <a:chExt cx="680374" cy="587404"/>
            </a:xfrm>
          </p:grpSpPr>
          <p:sp>
            <p:nvSpPr>
              <p:cNvPr id="19" name="Freeform 46"/>
              <p:cNvSpPr/>
              <p:nvPr>
                <p:custDataLst>
                  <p:tags r:id="rId7"/>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chemeClr val="bg1">
                  <a:lumMod val="50000"/>
                </a:schemeClr>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20" name="Freeform 46"/>
              <p:cNvSpPr/>
              <p:nvPr>
                <p:custDataLst>
                  <p:tags r:id="rId8"/>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21" name="Freeform 8"/>
            <p:cNvSpPr>
              <a:spLocks noEditPoints="1"/>
            </p:cNvSpPr>
            <p:nvPr>
              <p:custDataLst>
                <p:tags r:id="rId9"/>
              </p:custDataLst>
            </p:nvPr>
          </p:nvSpPr>
          <p:spPr bwMode="auto">
            <a:xfrm>
              <a:off x="5209647" y="2816545"/>
              <a:ext cx="320093" cy="266264"/>
            </a:xfrm>
            <a:custGeom>
              <a:avLst/>
              <a:gdLst>
                <a:gd name="T0" fmla="*/ 141 w 141"/>
                <a:gd name="T1" fmla="*/ 103 h 117"/>
                <a:gd name="T2" fmla="*/ 126 w 141"/>
                <a:gd name="T3" fmla="*/ 117 h 117"/>
                <a:gd name="T4" fmla="*/ 15 w 141"/>
                <a:gd name="T5" fmla="*/ 117 h 117"/>
                <a:gd name="T6" fmla="*/ 0 w 141"/>
                <a:gd name="T7" fmla="*/ 103 h 117"/>
                <a:gd name="T8" fmla="*/ 0 w 141"/>
                <a:gd name="T9" fmla="*/ 73 h 117"/>
                <a:gd name="T10" fmla="*/ 2 w 141"/>
                <a:gd name="T11" fmla="*/ 66 h 117"/>
                <a:gd name="T12" fmla="*/ 20 w 141"/>
                <a:gd name="T13" fmla="*/ 11 h 117"/>
                <a:gd name="T14" fmla="*/ 35 w 141"/>
                <a:gd name="T15" fmla="*/ 0 h 117"/>
                <a:gd name="T16" fmla="*/ 106 w 141"/>
                <a:gd name="T17" fmla="*/ 0 h 117"/>
                <a:gd name="T18" fmla="*/ 121 w 141"/>
                <a:gd name="T19" fmla="*/ 11 h 117"/>
                <a:gd name="T20" fmla="*/ 140 w 141"/>
                <a:gd name="T21" fmla="*/ 66 h 117"/>
                <a:gd name="T22" fmla="*/ 141 w 141"/>
                <a:gd name="T23" fmla="*/ 73 h 117"/>
                <a:gd name="T24" fmla="*/ 141 w 141"/>
                <a:gd name="T25" fmla="*/ 103 h 117"/>
                <a:gd name="T26" fmla="*/ 129 w 141"/>
                <a:gd name="T27" fmla="*/ 73 h 117"/>
                <a:gd name="T28" fmla="*/ 126 w 141"/>
                <a:gd name="T29" fmla="*/ 70 h 117"/>
                <a:gd name="T30" fmla="*/ 15 w 141"/>
                <a:gd name="T31" fmla="*/ 70 h 117"/>
                <a:gd name="T32" fmla="*/ 12 w 141"/>
                <a:gd name="T33" fmla="*/ 73 h 117"/>
                <a:gd name="T34" fmla="*/ 12 w 141"/>
                <a:gd name="T35" fmla="*/ 103 h 117"/>
                <a:gd name="T36" fmla="*/ 15 w 141"/>
                <a:gd name="T37" fmla="*/ 105 h 117"/>
                <a:gd name="T38" fmla="*/ 126 w 141"/>
                <a:gd name="T39" fmla="*/ 105 h 117"/>
                <a:gd name="T40" fmla="*/ 129 w 141"/>
                <a:gd name="T41" fmla="*/ 103 h 117"/>
                <a:gd name="T42" fmla="*/ 129 w 141"/>
                <a:gd name="T43" fmla="*/ 73 h 117"/>
                <a:gd name="T44" fmla="*/ 125 w 141"/>
                <a:gd name="T45" fmla="*/ 59 h 117"/>
                <a:gd name="T46" fmla="*/ 110 w 141"/>
                <a:gd name="T47" fmla="*/ 14 h 117"/>
                <a:gd name="T48" fmla="*/ 106 w 141"/>
                <a:gd name="T49" fmla="*/ 12 h 117"/>
                <a:gd name="T50" fmla="*/ 35 w 141"/>
                <a:gd name="T51" fmla="*/ 12 h 117"/>
                <a:gd name="T52" fmla="*/ 31 w 141"/>
                <a:gd name="T53" fmla="*/ 14 h 117"/>
                <a:gd name="T54" fmla="*/ 17 w 141"/>
                <a:gd name="T55" fmla="*/ 59 h 117"/>
                <a:gd name="T56" fmla="*/ 125 w 141"/>
                <a:gd name="T57" fmla="*/ 59 h 117"/>
                <a:gd name="T58" fmla="*/ 88 w 141"/>
                <a:gd name="T59" fmla="*/ 95 h 117"/>
                <a:gd name="T60" fmla="*/ 81 w 141"/>
                <a:gd name="T61" fmla="*/ 88 h 117"/>
                <a:gd name="T62" fmla="*/ 88 w 141"/>
                <a:gd name="T63" fmla="*/ 81 h 117"/>
                <a:gd name="T64" fmla="*/ 96 w 141"/>
                <a:gd name="T65" fmla="*/ 88 h 117"/>
                <a:gd name="T66" fmla="*/ 88 w 141"/>
                <a:gd name="T67" fmla="*/ 95 h 117"/>
                <a:gd name="T68" fmla="*/ 112 w 141"/>
                <a:gd name="T69" fmla="*/ 95 h 117"/>
                <a:gd name="T70" fmla="*/ 104 w 141"/>
                <a:gd name="T71" fmla="*/ 88 h 117"/>
                <a:gd name="T72" fmla="*/ 112 w 141"/>
                <a:gd name="T73" fmla="*/ 81 h 117"/>
                <a:gd name="T74" fmla="*/ 119 w 141"/>
                <a:gd name="T75" fmla="*/ 88 h 117"/>
                <a:gd name="T76" fmla="*/ 112 w 141"/>
                <a:gd name="T77" fmla="*/ 95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41" h="117">
                  <a:moveTo>
                    <a:pt x="141" y="103"/>
                  </a:moveTo>
                  <a:cubicBezTo>
                    <a:pt x="141" y="111"/>
                    <a:pt x="134" y="117"/>
                    <a:pt x="126" y="117"/>
                  </a:cubicBezTo>
                  <a:cubicBezTo>
                    <a:pt x="15" y="117"/>
                    <a:pt x="15" y="117"/>
                    <a:pt x="15" y="117"/>
                  </a:cubicBezTo>
                  <a:cubicBezTo>
                    <a:pt x="7" y="117"/>
                    <a:pt x="0" y="111"/>
                    <a:pt x="0" y="103"/>
                  </a:cubicBezTo>
                  <a:cubicBezTo>
                    <a:pt x="0" y="73"/>
                    <a:pt x="0" y="73"/>
                    <a:pt x="0" y="73"/>
                  </a:cubicBezTo>
                  <a:cubicBezTo>
                    <a:pt x="0" y="71"/>
                    <a:pt x="1" y="69"/>
                    <a:pt x="2" y="66"/>
                  </a:cubicBezTo>
                  <a:cubicBezTo>
                    <a:pt x="20" y="11"/>
                    <a:pt x="20" y="11"/>
                    <a:pt x="20" y="11"/>
                  </a:cubicBezTo>
                  <a:cubicBezTo>
                    <a:pt x="22" y="4"/>
                    <a:pt x="28" y="0"/>
                    <a:pt x="35" y="0"/>
                  </a:cubicBezTo>
                  <a:cubicBezTo>
                    <a:pt x="106" y="0"/>
                    <a:pt x="106" y="0"/>
                    <a:pt x="106" y="0"/>
                  </a:cubicBezTo>
                  <a:cubicBezTo>
                    <a:pt x="113" y="0"/>
                    <a:pt x="119" y="4"/>
                    <a:pt x="121" y="11"/>
                  </a:cubicBezTo>
                  <a:cubicBezTo>
                    <a:pt x="140" y="66"/>
                    <a:pt x="140" y="66"/>
                    <a:pt x="140" y="66"/>
                  </a:cubicBezTo>
                  <a:cubicBezTo>
                    <a:pt x="140" y="69"/>
                    <a:pt x="141" y="71"/>
                    <a:pt x="141" y="73"/>
                  </a:cubicBezTo>
                  <a:lnTo>
                    <a:pt x="141" y="103"/>
                  </a:lnTo>
                  <a:close/>
                  <a:moveTo>
                    <a:pt x="129" y="73"/>
                  </a:moveTo>
                  <a:cubicBezTo>
                    <a:pt x="129" y="72"/>
                    <a:pt x="128" y="70"/>
                    <a:pt x="126" y="70"/>
                  </a:cubicBezTo>
                  <a:cubicBezTo>
                    <a:pt x="15" y="70"/>
                    <a:pt x="15" y="70"/>
                    <a:pt x="15" y="70"/>
                  </a:cubicBezTo>
                  <a:cubicBezTo>
                    <a:pt x="13" y="70"/>
                    <a:pt x="12" y="72"/>
                    <a:pt x="12" y="73"/>
                  </a:cubicBezTo>
                  <a:cubicBezTo>
                    <a:pt x="12" y="103"/>
                    <a:pt x="12" y="103"/>
                    <a:pt x="12" y="103"/>
                  </a:cubicBezTo>
                  <a:cubicBezTo>
                    <a:pt x="12" y="104"/>
                    <a:pt x="13" y="105"/>
                    <a:pt x="15" y="105"/>
                  </a:cubicBezTo>
                  <a:cubicBezTo>
                    <a:pt x="126" y="105"/>
                    <a:pt x="126" y="105"/>
                    <a:pt x="126" y="105"/>
                  </a:cubicBezTo>
                  <a:cubicBezTo>
                    <a:pt x="128" y="105"/>
                    <a:pt x="129" y="104"/>
                    <a:pt x="129" y="103"/>
                  </a:cubicBezTo>
                  <a:lnTo>
                    <a:pt x="129" y="73"/>
                  </a:lnTo>
                  <a:close/>
                  <a:moveTo>
                    <a:pt x="125" y="59"/>
                  </a:moveTo>
                  <a:cubicBezTo>
                    <a:pt x="110" y="14"/>
                    <a:pt x="110" y="14"/>
                    <a:pt x="110" y="14"/>
                  </a:cubicBezTo>
                  <a:cubicBezTo>
                    <a:pt x="110" y="13"/>
                    <a:pt x="108" y="12"/>
                    <a:pt x="106" y="12"/>
                  </a:cubicBezTo>
                  <a:cubicBezTo>
                    <a:pt x="35" y="12"/>
                    <a:pt x="35" y="12"/>
                    <a:pt x="35" y="12"/>
                  </a:cubicBezTo>
                  <a:cubicBezTo>
                    <a:pt x="33" y="12"/>
                    <a:pt x="32" y="13"/>
                    <a:pt x="31" y="14"/>
                  </a:cubicBezTo>
                  <a:cubicBezTo>
                    <a:pt x="17" y="59"/>
                    <a:pt x="17" y="59"/>
                    <a:pt x="17" y="59"/>
                  </a:cubicBezTo>
                  <a:lnTo>
                    <a:pt x="125" y="59"/>
                  </a:lnTo>
                  <a:close/>
                  <a:moveTo>
                    <a:pt x="88" y="95"/>
                  </a:moveTo>
                  <a:cubicBezTo>
                    <a:pt x="84" y="95"/>
                    <a:pt x="81" y="92"/>
                    <a:pt x="81" y="88"/>
                  </a:cubicBezTo>
                  <a:cubicBezTo>
                    <a:pt x="81" y="84"/>
                    <a:pt x="84" y="81"/>
                    <a:pt x="88" y="81"/>
                  </a:cubicBezTo>
                  <a:cubicBezTo>
                    <a:pt x="92" y="81"/>
                    <a:pt x="96" y="84"/>
                    <a:pt x="96" y="88"/>
                  </a:cubicBezTo>
                  <a:cubicBezTo>
                    <a:pt x="96" y="92"/>
                    <a:pt x="92" y="95"/>
                    <a:pt x="88" y="95"/>
                  </a:cubicBezTo>
                  <a:close/>
                  <a:moveTo>
                    <a:pt x="112" y="95"/>
                  </a:moveTo>
                  <a:cubicBezTo>
                    <a:pt x="108" y="95"/>
                    <a:pt x="104" y="92"/>
                    <a:pt x="104" y="88"/>
                  </a:cubicBezTo>
                  <a:cubicBezTo>
                    <a:pt x="104" y="84"/>
                    <a:pt x="108" y="81"/>
                    <a:pt x="112" y="81"/>
                  </a:cubicBezTo>
                  <a:cubicBezTo>
                    <a:pt x="116" y="81"/>
                    <a:pt x="119" y="84"/>
                    <a:pt x="119" y="88"/>
                  </a:cubicBezTo>
                  <a:cubicBezTo>
                    <a:pt x="119" y="92"/>
                    <a:pt x="116" y="95"/>
                    <a:pt x="112" y="95"/>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22" name="Group 4"/>
          <p:cNvGrpSpPr/>
          <p:nvPr/>
        </p:nvGrpSpPr>
        <p:grpSpPr>
          <a:xfrm>
            <a:off x="7084224" y="2273434"/>
            <a:ext cx="1110937" cy="947678"/>
            <a:chOff x="4745821" y="1499943"/>
            <a:chExt cx="823252" cy="710758"/>
          </a:xfrm>
        </p:grpSpPr>
        <p:grpSp>
          <p:nvGrpSpPr>
            <p:cNvPr id="114" name="Group 217"/>
            <p:cNvGrpSpPr/>
            <p:nvPr/>
          </p:nvGrpSpPr>
          <p:grpSpPr>
            <a:xfrm>
              <a:off x="4745821" y="1499943"/>
              <a:ext cx="823252" cy="710758"/>
              <a:chOff x="3755667" y="1931353"/>
              <a:chExt cx="680374" cy="587404"/>
            </a:xfrm>
          </p:grpSpPr>
          <p:sp>
            <p:nvSpPr>
              <p:cNvPr id="116" name="Freeform 46"/>
              <p:cNvSpPr/>
              <p:nvPr>
                <p:custDataLst>
                  <p:tags r:id="rId10"/>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7AB8B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17" name="Freeform 46"/>
              <p:cNvSpPr/>
              <p:nvPr>
                <p:custDataLst>
                  <p:tags r:id="rId11"/>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15" name="Freeform 9"/>
            <p:cNvSpPr>
              <a:spLocks noEditPoints="1"/>
            </p:cNvSpPr>
            <p:nvPr>
              <p:custDataLst>
                <p:tags r:id="rId12"/>
              </p:custDataLst>
            </p:nvPr>
          </p:nvSpPr>
          <p:spPr bwMode="auto">
            <a:xfrm>
              <a:off x="4982104" y="1749116"/>
              <a:ext cx="367123" cy="246476"/>
            </a:xfrm>
            <a:custGeom>
              <a:avLst/>
              <a:gdLst>
                <a:gd name="T0" fmla="*/ 208 w 210"/>
                <a:gd name="T1" fmla="*/ 38 h 141"/>
                <a:gd name="T2" fmla="*/ 106 w 210"/>
                <a:gd name="T3" fmla="*/ 70 h 141"/>
                <a:gd name="T4" fmla="*/ 105 w 210"/>
                <a:gd name="T5" fmla="*/ 71 h 141"/>
                <a:gd name="T6" fmla="*/ 104 w 210"/>
                <a:gd name="T7" fmla="*/ 70 h 141"/>
                <a:gd name="T8" fmla="*/ 44 w 210"/>
                <a:gd name="T9" fmla="*/ 52 h 141"/>
                <a:gd name="T10" fmla="*/ 35 w 210"/>
                <a:gd name="T11" fmla="*/ 78 h 141"/>
                <a:gd name="T12" fmla="*/ 41 w 210"/>
                <a:gd name="T13" fmla="*/ 88 h 141"/>
                <a:gd name="T14" fmla="*/ 35 w 210"/>
                <a:gd name="T15" fmla="*/ 98 h 141"/>
                <a:gd name="T16" fmla="*/ 41 w 210"/>
                <a:gd name="T17" fmla="*/ 138 h 141"/>
                <a:gd name="T18" fmla="*/ 40 w 210"/>
                <a:gd name="T19" fmla="*/ 140 h 141"/>
                <a:gd name="T20" fmla="*/ 38 w 210"/>
                <a:gd name="T21" fmla="*/ 141 h 141"/>
                <a:gd name="T22" fmla="*/ 20 w 210"/>
                <a:gd name="T23" fmla="*/ 141 h 141"/>
                <a:gd name="T24" fmla="*/ 18 w 210"/>
                <a:gd name="T25" fmla="*/ 140 h 141"/>
                <a:gd name="T26" fmla="*/ 17 w 210"/>
                <a:gd name="T27" fmla="*/ 138 h 141"/>
                <a:gd name="T28" fmla="*/ 22 w 210"/>
                <a:gd name="T29" fmla="*/ 98 h 141"/>
                <a:gd name="T30" fmla="*/ 17 w 210"/>
                <a:gd name="T31" fmla="*/ 88 h 141"/>
                <a:gd name="T32" fmla="*/ 23 w 210"/>
                <a:gd name="T33" fmla="*/ 78 h 141"/>
                <a:gd name="T34" fmla="*/ 32 w 210"/>
                <a:gd name="T35" fmla="*/ 48 h 141"/>
                <a:gd name="T36" fmla="*/ 2 w 210"/>
                <a:gd name="T37" fmla="*/ 38 h 141"/>
                <a:gd name="T38" fmla="*/ 0 w 210"/>
                <a:gd name="T39" fmla="*/ 35 h 141"/>
                <a:gd name="T40" fmla="*/ 2 w 210"/>
                <a:gd name="T41" fmla="*/ 33 h 141"/>
                <a:gd name="T42" fmla="*/ 104 w 210"/>
                <a:gd name="T43" fmla="*/ 0 h 141"/>
                <a:gd name="T44" fmla="*/ 105 w 210"/>
                <a:gd name="T45" fmla="*/ 0 h 141"/>
                <a:gd name="T46" fmla="*/ 106 w 210"/>
                <a:gd name="T47" fmla="*/ 0 h 141"/>
                <a:gd name="T48" fmla="*/ 208 w 210"/>
                <a:gd name="T49" fmla="*/ 33 h 141"/>
                <a:gd name="T50" fmla="*/ 210 w 210"/>
                <a:gd name="T51" fmla="*/ 35 h 141"/>
                <a:gd name="T52" fmla="*/ 208 w 210"/>
                <a:gd name="T53" fmla="*/ 38 h 141"/>
                <a:gd name="T54" fmla="*/ 164 w 210"/>
                <a:gd name="T55" fmla="*/ 94 h 141"/>
                <a:gd name="T56" fmla="*/ 105 w 210"/>
                <a:gd name="T57" fmla="*/ 117 h 141"/>
                <a:gd name="T58" fmla="*/ 46 w 210"/>
                <a:gd name="T59" fmla="*/ 94 h 141"/>
                <a:gd name="T60" fmla="*/ 48 w 210"/>
                <a:gd name="T61" fmla="*/ 65 h 141"/>
                <a:gd name="T62" fmla="*/ 101 w 210"/>
                <a:gd name="T63" fmla="*/ 82 h 141"/>
                <a:gd name="T64" fmla="*/ 105 w 210"/>
                <a:gd name="T65" fmla="*/ 82 h 141"/>
                <a:gd name="T66" fmla="*/ 109 w 210"/>
                <a:gd name="T67" fmla="*/ 82 h 141"/>
                <a:gd name="T68" fmla="*/ 162 w 210"/>
                <a:gd name="T69" fmla="*/ 65 h 141"/>
                <a:gd name="T70" fmla="*/ 164 w 210"/>
                <a:gd name="T71" fmla="*/ 9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0" h="141">
                  <a:moveTo>
                    <a:pt x="208" y="38"/>
                  </a:moveTo>
                  <a:cubicBezTo>
                    <a:pt x="106" y="70"/>
                    <a:pt x="106" y="70"/>
                    <a:pt x="106" y="70"/>
                  </a:cubicBezTo>
                  <a:cubicBezTo>
                    <a:pt x="106" y="71"/>
                    <a:pt x="105" y="71"/>
                    <a:pt x="105" y="71"/>
                  </a:cubicBezTo>
                  <a:cubicBezTo>
                    <a:pt x="105" y="71"/>
                    <a:pt x="104" y="71"/>
                    <a:pt x="104" y="70"/>
                  </a:cubicBezTo>
                  <a:cubicBezTo>
                    <a:pt x="44" y="52"/>
                    <a:pt x="44" y="52"/>
                    <a:pt x="44" y="52"/>
                  </a:cubicBezTo>
                  <a:cubicBezTo>
                    <a:pt x="39" y="56"/>
                    <a:pt x="36" y="66"/>
                    <a:pt x="35" y="78"/>
                  </a:cubicBezTo>
                  <a:cubicBezTo>
                    <a:pt x="38" y="80"/>
                    <a:pt x="41" y="84"/>
                    <a:pt x="41" y="88"/>
                  </a:cubicBezTo>
                  <a:cubicBezTo>
                    <a:pt x="41" y="92"/>
                    <a:pt x="38" y="96"/>
                    <a:pt x="35" y="98"/>
                  </a:cubicBezTo>
                  <a:cubicBezTo>
                    <a:pt x="41" y="138"/>
                    <a:pt x="41" y="138"/>
                    <a:pt x="41" y="138"/>
                  </a:cubicBezTo>
                  <a:cubicBezTo>
                    <a:pt x="41" y="138"/>
                    <a:pt x="40" y="139"/>
                    <a:pt x="40" y="140"/>
                  </a:cubicBezTo>
                  <a:cubicBezTo>
                    <a:pt x="39" y="141"/>
                    <a:pt x="38" y="141"/>
                    <a:pt x="38" y="141"/>
                  </a:cubicBezTo>
                  <a:cubicBezTo>
                    <a:pt x="20" y="141"/>
                    <a:pt x="20" y="141"/>
                    <a:pt x="20" y="141"/>
                  </a:cubicBezTo>
                  <a:cubicBezTo>
                    <a:pt x="19" y="141"/>
                    <a:pt x="18" y="141"/>
                    <a:pt x="18" y="140"/>
                  </a:cubicBezTo>
                  <a:cubicBezTo>
                    <a:pt x="17" y="139"/>
                    <a:pt x="17" y="138"/>
                    <a:pt x="17" y="138"/>
                  </a:cubicBezTo>
                  <a:cubicBezTo>
                    <a:pt x="22" y="98"/>
                    <a:pt x="22" y="98"/>
                    <a:pt x="22" y="98"/>
                  </a:cubicBezTo>
                  <a:cubicBezTo>
                    <a:pt x="19" y="96"/>
                    <a:pt x="17" y="92"/>
                    <a:pt x="17" y="88"/>
                  </a:cubicBezTo>
                  <a:cubicBezTo>
                    <a:pt x="17" y="84"/>
                    <a:pt x="20" y="80"/>
                    <a:pt x="23" y="78"/>
                  </a:cubicBezTo>
                  <a:cubicBezTo>
                    <a:pt x="24" y="67"/>
                    <a:pt x="26" y="56"/>
                    <a:pt x="32" y="48"/>
                  </a:cubicBezTo>
                  <a:cubicBezTo>
                    <a:pt x="2" y="38"/>
                    <a:pt x="2" y="38"/>
                    <a:pt x="2" y="38"/>
                  </a:cubicBezTo>
                  <a:cubicBezTo>
                    <a:pt x="0" y="38"/>
                    <a:pt x="0" y="37"/>
                    <a:pt x="0" y="35"/>
                  </a:cubicBezTo>
                  <a:cubicBezTo>
                    <a:pt x="0" y="34"/>
                    <a:pt x="0" y="33"/>
                    <a:pt x="2" y="33"/>
                  </a:cubicBezTo>
                  <a:cubicBezTo>
                    <a:pt x="104" y="0"/>
                    <a:pt x="104" y="0"/>
                    <a:pt x="104" y="0"/>
                  </a:cubicBezTo>
                  <a:cubicBezTo>
                    <a:pt x="104" y="0"/>
                    <a:pt x="105" y="0"/>
                    <a:pt x="105" y="0"/>
                  </a:cubicBezTo>
                  <a:cubicBezTo>
                    <a:pt x="105" y="0"/>
                    <a:pt x="106" y="0"/>
                    <a:pt x="106" y="0"/>
                  </a:cubicBezTo>
                  <a:cubicBezTo>
                    <a:pt x="208" y="33"/>
                    <a:pt x="208" y="33"/>
                    <a:pt x="208" y="33"/>
                  </a:cubicBezTo>
                  <a:cubicBezTo>
                    <a:pt x="210" y="33"/>
                    <a:pt x="210" y="34"/>
                    <a:pt x="210" y="35"/>
                  </a:cubicBezTo>
                  <a:cubicBezTo>
                    <a:pt x="210" y="37"/>
                    <a:pt x="210" y="38"/>
                    <a:pt x="208" y="38"/>
                  </a:cubicBezTo>
                  <a:close/>
                  <a:moveTo>
                    <a:pt x="164" y="94"/>
                  </a:moveTo>
                  <a:cubicBezTo>
                    <a:pt x="164" y="107"/>
                    <a:pt x="137" y="117"/>
                    <a:pt x="105" y="117"/>
                  </a:cubicBezTo>
                  <a:cubicBezTo>
                    <a:pt x="73" y="117"/>
                    <a:pt x="46" y="107"/>
                    <a:pt x="46" y="94"/>
                  </a:cubicBezTo>
                  <a:cubicBezTo>
                    <a:pt x="48" y="65"/>
                    <a:pt x="48" y="65"/>
                    <a:pt x="48" y="65"/>
                  </a:cubicBezTo>
                  <a:cubicBezTo>
                    <a:pt x="101" y="82"/>
                    <a:pt x="101" y="82"/>
                    <a:pt x="101" y="82"/>
                  </a:cubicBezTo>
                  <a:cubicBezTo>
                    <a:pt x="102" y="82"/>
                    <a:pt x="104" y="82"/>
                    <a:pt x="105" y="82"/>
                  </a:cubicBezTo>
                  <a:cubicBezTo>
                    <a:pt x="106" y="82"/>
                    <a:pt x="108" y="82"/>
                    <a:pt x="109" y="82"/>
                  </a:cubicBezTo>
                  <a:cubicBezTo>
                    <a:pt x="162" y="65"/>
                    <a:pt x="162" y="65"/>
                    <a:pt x="162" y="65"/>
                  </a:cubicBezTo>
                  <a:lnTo>
                    <a:pt x="164" y="94"/>
                  </a:lnTo>
                  <a:close/>
                </a:path>
              </a:pathLst>
            </a:custGeom>
            <a:solidFill>
              <a:srgbClr val="7AB8BF"/>
            </a:solidFill>
            <a:ln>
              <a:noFill/>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23" name="Group 3"/>
          <p:cNvGrpSpPr/>
          <p:nvPr/>
        </p:nvGrpSpPr>
        <p:grpSpPr>
          <a:xfrm>
            <a:off x="6185365" y="2802183"/>
            <a:ext cx="1110937" cy="947678"/>
            <a:chOff x="3684228" y="1869676"/>
            <a:chExt cx="823252" cy="710758"/>
          </a:xfrm>
        </p:grpSpPr>
        <p:grpSp>
          <p:nvGrpSpPr>
            <p:cNvPr id="124" name="Group 1"/>
            <p:cNvGrpSpPr/>
            <p:nvPr/>
          </p:nvGrpSpPr>
          <p:grpSpPr>
            <a:xfrm>
              <a:off x="3684228" y="1869676"/>
              <a:ext cx="823252" cy="710758"/>
              <a:chOff x="3755667" y="1931353"/>
              <a:chExt cx="680374" cy="587404"/>
            </a:xfrm>
            <a:solidFill>
              <a:srgbClr val="FFFFFF"/>
            </a:solidFill>
          </p:grpSpPr>
          <p:sp>
            <p:nvSpPr>
              <p:cNvPr id="126" name="Freeform 46"/>
              <p:cNvSpPr/>
              <p:nvPr>
                <p:custDataLst>
                  <p:tags r:id="rId13"/>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chemeClr val="bg1">
                  <a:lumMod val="50000"/>
                </a:schemeClr>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27" name="Freeform 46"/>
              <p:cNvSpPr/>
              <p:nvPr>
                <p:custDataLst>
                  <p:tags r:id="rId14"/>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grp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25" name="Freeform 11"/>
            <p:cNvSpPr>
              <a:spLocks noEditPoints="1"/>
            </p:cNvSpPr>
            <p:nvPr>
              <p:custDataLst>
                <p:tags r:id="rId15"/>
              </p:custDataLst>
            </p:nvPr>
          </p:nvSpPr>
          <p:spPr bwMode="auto">
            <a:xfrm>
              <a:off x="3950778" y="2059444"/>
              <a:ext cx="290153" cy="341524"/>
            </a:xfrm>
            <a:custGeom>
              <a:avLst/>
              <a:gdLst>
                <a:gd name="T0" fmla="*/ 118 w 129"/>
                <a:gd name="T1" fmla="*/ 87 h 152"/>
                <a:gd name="T2" fmla="*/ 107 w 129"/>
                <a:gd name="T3" fmla="*/ 99 h 152"/>
                <a:gd name="T4" fmla="*/ 51 w 129"/>
                <a:gd name="T5" fmla="*/ 107 h 152"/>
                <a:gd name="T6" fmla="*/ 15 w 129"/>
                <a:gd name="T7" fmla="*/ 94 h 152"/>
                <a:gd name="T8" fmla="*/ 9 w 129"/>
                <a:gd name="T9" fmla="*/ 79 h 152"/>
                <a:gd name="T10" fmla="*/ 0 w 129"/>
                <a:gd name="T11" fmla="*/ 22 h 152"/>
                <a:gd name="T12" fmla="*/ 17 w 129"/>
                <a:gd name="T13" fmla="*/ 8 h 152"/>
                <a:gd name="T14" fmla="*/ 46 w 129"/>
                <a:gd name="T15" fmla="*/ 2 h 152"/>
                <a:gd name="T16" fmla="*/ 107 w 129"/>
                <a:gd name="T17" fmla="*/ 6 h 152"/>
                <a:gd name="T18" fmla="*/ 127 w 129"/>
                <a:gd name="T19" fmla="*/ 18 h 152"/>
                <a:gd name="T20" fmla="*/ 128 w 129"/>
                <a:gd name="T21" fmla="*/ 27 h 152"/>
                <a:gd name="T22" fmla="*/ 118 w 129"/>
                <a:gd name="T23" fmla="*/ 87 h 152"/>
                <a:gd name="T24" fmla="*/ 101 w 129"/>
                <a:gd name="T25" fmla="*/ 141 h 152"/>
                <a:gd name="T26" fmla="*/ 47 w 129"/>
                <a:gd name="T27" fmla="*/ 148 h 152"/>
                <a:gd name="T28" fmla="*/ 21 w 129"/>
                <a:gd name="T29" fmla="*/ 135 h 152"/>
                <a:gd name="T30" fmla="*/ 16 w 129"/>
                <a:gd name="T31" fmla="*/ 108 h 152"/>
                <a:gd name="T32" fmla="*/ 16 w 129"/>
                <a:gd name="T33" fmla="*/ 106 h 152"/>
                <a:gd name="T34" fmla="*/ 18 w 129"/>
                <a:gd name="T35" fmla="*/ 106 h 152"/>
                <a:gd name="T36" fmla="*/ 111 w 129"/>
                <a:gd name="T37" fmla="*/ 106 h 152"/>
                <a:gd name="T38" fmla="*/ 112 w 129"/>
                <a:gd name="T39" fmla="*/ 115 h 152"/>
                <a:gd name="T40" fmla="*/ 101 w 129"/>
                <a:gd name="T41" fmla="*/ 141 h 152"/>
                <a:gd name="T42" fmla="*/ 89 w 129"/>
                <a:gd name="T43" fmla="*/ 13 h 152"/>
                <a:gd name="T44" fmla="*/ 38 w 129"/>
                <a:gd name="T45" fmla="*/ 13 h 152"/>
                <a:gd name="T46" fmla="*/ 22 w 129"/>
                <a:gd name="T47" fmla="*/ 20 h 152"/>
                <a:gd name="T48" fmla="*/ 44 w 129"/>
                <a:gd name="T49" fmla="*/ 28 h 152"/>
                <a:gd name="T50" fmla="*/ 85 w 129"/>
                <a:gd name="T51" fmla="*/ 28 h 152"/>
                <a:gd name="T52" fmla="*/ 106 w 129"/>
                <a:gd name="T53" fmla="*/ 20 h 152"/>
                <a:gd name="T54" fmla="*/ 89 w 129"/>
                <a:gd name="T55" fmla="*/ 13 h 152"/>
                <a:gd name="T56" fmla="*/ 56 w 129"/>
                <a:gd name="T57" fmla="*/ 54 h 152"/>
                <a:gd name="T58" fmla="*/ 44 w 129"/>
                <a:gd name="T59" fmla="*/ 74 h 152"/>
                <a:gd name="T60" fmla="*/ 66 w 129"/>
                <a:gd name="T61" fmla="*/ 93 h 152"/>
                <a:gd name="T62" fmla="*/ 84 w 129"/>
                <a:gd name="T63" fmla="*/ 70 h 152"/>
                <a:gd name="T64" fmla="*/ 56 w 129"/>
                <a:gd name="T65" fmla="*/ 54 h 152"/>
                <a:gd name="T66" fmla="*/ 59 w 129"/>
                <a:gd name="T67" fmla="*/ 82 h 152"/>
                <a:gd name="T68" fmla="*/ 59 w 129"/>
                <a:gd name="T69" fmla="*/ 64 h 152"/>
                <a:gd name="T70" fmla="*/ 74 w 129"/>
                <a:gd name="T71" fmla="*/ 72 h 152"/>
                <a:gd name="T72" fmla="*/ 59 w 129"/>
                <a:gd name="T73" fmla="*/ 8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 h="152">
                  <a:moveTo>
                    <a:pt x="118" y="87"/>
                  </a:moveTo>
                  <a:cubicBezTo>
                    <a:pt x="117" y="93"/>
                    <a:pt x="111" y="96"/>
                    <a:pt x="107" y="99"/>
                  </a:cubicBezTo>
                  <a:cubicBezTo>
                    <a:pt x="89" y="107"/>
                    <a:pt x="69" y="109"/>
                    <a:pt x="51" y="107"/>
                  </a:cubicBezTo>
                  <a:cubicBezTo>
                    <a:pt x="38" y="106"/>
                    <a:pt x="25" y="102"/>
                    <a:pt x="15" y="94"/>
                  </a:cubicBezTo>
                  <a:cubicBezTo>
                    <a:pt x="10" y="90"/>
                    <a:pt x="10" y="84"/>
                    <a:pt x="9" y="79"/>
                  </a:cubicBezTo>
                  <a:cubicBezTo>
                    <a:pt x="6" y="60"/>
                    <a:pt x="2" y="41"/>
                    <a:pt x="0" y="22"/>
                  </a:cubicBezTo>
                  <a:cubicBezTo>
                    <a:pt x="1" y="14"/>
                    <a:pt x="10" y="10"/>
                    <a:pt x="17" y="8"/>
                  </a:cubicBezTo>
                  <a:cubicBezTo>
                    <a:pt x="26" y="4"/>
                    <a:pt x="36" y="3"/>
                    <a:pt x="46" y="2"/>
                  </a:cubicBezTo>
                  <a:cubicBezTo>
                    <a:pt x="66" y="0"/>
                    <a:pt x="87" y="1"/>
                    <a:pt x="107" y="6"/>
                  </a:cubicBezTo>
                  <a:cubicBezTo>
                    <a:pt x="115" y="9"/>
                    <a:pt x="122" y="12"/>
                    <a:pt x="127" y="18"/>
                  </a:cubicBezTo>
                  <a:cubicBezTo>
                    <a:pt x="129" y="20"/>
                    <a:pt x="129" y="24"/>
                    <a:pt x="128" y="27"/>
                  </a:cubicBezTo>
                  <a:cubicBezTo>
                    <a:pt x="125" y="47"/>
                    <a:pt x="121" y="67"/>
                    <a:pt x="118" y="87"/>
                  </a:cubicBezTo>
                  <a:close/>
                  <a:moveTo>
                    <a:pt x="101" y="141"/>
                  </a:moveTo>
                  <a:cubicBezTo>
                    <a:pt x="85" y="151"/>
                    <a:pt x="65" y="152"/>
                    <a:pt x="47" y="148"/>
                  </a:cubicBezTo>
                  <a:cubicBezTo>
                    <a:pt x="37" y="147"/>
                    <a:pt x="26" y="144"/>
                    <a:pt x="21" y="135"/>
                  </a:cubicBezTo>
                  <a:cubicBezTo>
                    <a:pt x="18" y="126"/>
                    <a:pt x="17" y="117"/>
                    <a:pt x="16" y="108"/>
                  </a:cubicBezTo>
                  <a:cubicBezTo>
                    <a:pt x="16" y="106"/>
                    <a:pt x="16" y="106"/>
                    <a:pt x="16" y="106"/>
                  </a:cubicBezTo>
                  <a:cubicBezTo>
                    <a:pt x="18" y="106"/>
                    <a:pt x="18" y="106"/>
                    <a:pt x="18" y="106"/>
                  </a:cubicBezTo>
                  <a:cubicBezTo>
                    <a:pt x="45" y="124"/>
                    <a:pt x="83" y="124"/>
                    <a:pt x="111" y="106"/>
                  </a:cubicBezTo>
                  <a:cubicBezTo>
                    <a:pt x="115" y="107"/>
                    <a:pt x="112" y="112"/>
                    <a:pt x="112" y="115"/>
                  </a:cubicBezTo>
                  <a:cubicBezTo>
                    <a:pt x="109" y="124"/>
                    <a:pt x="110" y="136"/>
                    <a:pt x="101" y="141"/>
                  </a:cubicBezTo>
                  <a:close/>
                  <a:moveTo>
                    <a:pt x="89" y="13"/>
                  </a:moveTo>
                  <a:cubicBezTo>
                    <a:pt x="72" y="11"/>
                    <a:pt x="55" y="10"/>
                    <a:pt x="38" y="13"/>
                  </a:cubicBezTo>
                  <a:cubicBezTo>
                    <a:pt x="32" y="14"/>
                    <a:pt x="26" y="15"/>
                    <a:pt x="22" y="20"/>
                  </a:cubicBezTo>
                  <a:cubicBezTo>
                    <a:pt x="28" y="26"/>
                    <a:pt x="36" y="27"/>
                    <a:pt x="44" y="28"/>
                  </a:cubicBezTo>
                  <a:cubicBezTo>
                    <a:pt x="57" y="29"/>
                    <a:pt x="71" y="30"/>
                    <a:pt x="85" y="28"/>
                  </a:cubicBezTo>
                  <a:cubicBezTo>
                    <a:pt x="92" y="27"/>
                    <a:pt x="101" y="26"/>
                    <a:pt x="106" y="20"/>
                  </a:cubicBezTo>
                  <a:cubicBezTo>
                    <a:pt x="102" y="15"/>
                    <a:pt x="95" y="14"/>
                    <a:pt x="89" y="13"/>
                  </a:cubicBezTo>
                  <a:close/>
                  <a:moveTo>
                    <a:pt x="56" y="54"/>
                  </a:moveTo>
                  <a:cubicBezTo>
                    <a:pt x="48" y="57"/>
                    <a:pt x="43" y="65"/>
                    <a:pt x="44" y="74"/>
                  </a:cubicBezTo>
                  <a:cubicBezTo>
                    <a:pt x="44" y="85"/>
                    <a:pt x="55" y="94"/>
                    <a:pt x="66" y="93"/>
                  </a:cubicBezTo>
                  <a:cubicBezTo>
                    <a:pt x="77" y="92"/>
                    <a:pt x="86" y="81"/>
                    <a:pt x="84" y="70"/>
                  </a:cubicBezTo>
                  <a:cubicBezTo>
                    <a:pt x="83" y="57"/>
                    <a:pt x="68" y="48"/>
                    <a:pt x="56" y="54"/>
                  </a:cubicBezTo>
                  <a:close/>
                  <a:moveTo>
                    <a:pt x="59" y="82"/>
                  </a:moveTo>
                  <a:cubicBezTo>
                    <a:pt x="52" y="79"/>
                    <a:pt x="52" y="67"/>
                    <a:pt x="59" y="64"/>
                  </a:cubicBezTo>
                  <a:cubicBezTo>
                    <a:pt x="65" y="60"/>
                    <a:pt x="74" y="65"/>
                    <a:pt x="74" y="72"/>
                  </a:cubicBezTo>
                  <a:cubicBezTo>
                    <a:pt x="75" y="80"/>
                    <a:pt x="66" y="86"/>
                    <a:pt x="59" y="82"/>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23" name="文本框 22"/>
          <p:cNvSpPr txBox="1"/>
          <p:nvPr/>
        </p:nvSpPr>
        <p:spPr>
          <a:xfrm>
            <a:off x="8266430" y="2485390"/>
            <a:ext cx="2442210" cy="583565"/>
          </a:xfrm>
          <a:prstGeom prst="rect">
            <a:avLst/>
          </a:prstGeom>
          <a:noFill/>
        </p:spPr>
        <p:txBody>
          <a:bodyPr wrap="square" rtlCol="0" anchor="t">
            <a:spAutoFit/>
          </a:bodyPr>
          <a:lstStyle/>
          <a:p>
            <a:r>
              <a:rPr lang="zh-CN" altLang="zh-CN" sz="3200" b="1" dirty="0">
                <a:solidFill>
                  <a:schemeClr val="tx1"/>
                </a:solidFill>
                <a:sym typeface="+mn-ea"/>
              </a:rPr>
              <a:t>文献研究法</a:t>
            </a:r>
            <a:endParaRPr lang="zh-CN" altLang="zh-CN" sz="3200" b="1" dirty="0">
              <a:solidFill>
                <a:schemeClr val="tx1"/>
              </a:solidFill>
              <a:sym typeface="+mn-ea"/>
            </a:endParaRPr>
          </a:p>
        </p:txBody>
      </p:sp>
      <p:sp>
        <p:nvSpPr>
          <p:cNvPr id="24" name="文本框 23"/>
          <p:cNvSpPr txBox="1"/>
          <p:nvPr>
            <p:custDataLst>
              <p:tags r:id="rId16"/>
            </p:custDataLst>
          </p:nvPr>
        </p:nvSpPr>
        <p:spPr>
          <a:xfrm>
            <a:off x="3983990" y="4074795"/>
            <a:ext cx="2346960" cy="583565"/>
          </a:xfrm>
          <a:prstGeom prst="rect">
            <a:avLst/>
          </a:prstGeom>
          <a:noFill/>
        </p:spPr>
        <p:txBody>
          <a:bodyPr wrap="square" rtlCol="0" anchor="t">
            <a:spAutoFit/>
          </a:bodyPr>
          <a:lstStyle/>
          <a:p>
            <a:r>
              <a:rPr lang="zh-CN" altLang="zh-CN" sz="3200" b="1" dirty="0">
                <a:solidFill>
                  <a:schemeClr val="tx1"/>
                </a:solidFill>
                <a:sym typeface="+mn-ea"/>
              </a:rPr>
              <a:t>比较研究法</a:t>
            </a:r>
            <a:endParaRPr lang="zh-CN" altLang="zh-CN" sz="3200" b="1" dirty="0">
              <a:solidFill>
                <a:schemeClr val="tx1"/>
              </a:solidFill>
              <a:sym typeface="+mn-ea"/>
            </a:endParaRPr>
          </a:p>
        </p:txBody>
      </p:sp>
      <p:sp>
        <p:nvSpPr>
          <p:cNvPr id="25" name="文本框 24"/>
          <p:cNvSpPr txBox="1"/>
          <p:nvPr>
            <p:custDataLst>
              <p:tags r:id="rId17"/>
            </p:custDataLst>
          </p:nvPr>
        </p:nvSpPr>
        <p:spPr>
          <a:xfrm>
            <a:off x="3942715" y="2969260"/>
            <a:ext cx="2259330" cy="583565"/>
          </a:xfrm>
          <a:prstGeom prst="rect">
            <a:avLst/>
          </a:prstGeom>
          <a:noFill/>
        </p:spPr>
        <p:txBody>
          <a:bodyPr wrap="square" rtlCol="0" anchor="t">
            <a:spAutoFit/>
          </a:bodyPr>
          <a:lstStyle/>
          <a:p>
            <a:r>
              <a:rPr lang="zh-CN" altLang="zh-CN" sz="3200" b="1" dirty="0">
                <a:solidFill>
                  <a:schemeClr val="tx1"/>
                </a:solidFill>
                <a:sym typeface="+mn-ea"/>
              </a:rPr>
              <a:t>调查研究法</a:t>
            </a:r>
            <a:endParaRPr lang="zh-CN" altLang="zh-CN" sz="3200" b="1" dirty="0">
              <a:solidFill>
                <a:schemeClr val="tx1"/>
              </a:solidFill>
              <a:sym typeface="+mn-ea"/>
            </a:endParaRPr>
          </a:p>
        </p:txBody>
      </p:sp>
      <p:sp>
        <p:nvSpPr>
          <p:cNvPr id="26" name="文本框 25"/>
          <p:cNvSpPr txBox="1"/>
          <p:nvPr>
            <p:custDataLst>
              <p:tags r:id="rId18"/>
            </p:custDataLst>
          </p:nvPr>
        </p:nvSpPr>
        <p:spPr>
          <a:xfrm>
            <a:off x="8288655" y="3500755"/>
            <a:ext cx="2442210" cy="583565"/>
          </a:xfrm>
          <a:prstGeom prst="rect">
            <a:avLst/>
          </a:prstGeom>
          <a:noFill/>
        </p:spPr>
        <p:txBody>
          <a:bodyPr wrap="square" rtlCol="0" anchor="t">
            <a:spAutoFit/>
          </a:bodyPr>
          <a:lstStyle/>
          <a:p>
            <a:r>
              <a:rPr lang="zh-CN" altLang="zh-CN" sz="3200" b="1" dirty="0">
                <a:solidFill>
                  <a:schemeClr val="tx1"/>
                </a:solidFill>
                <a:sym typeface="+mn-ea"/>
              </a:rPr>
              <a:t>行动研究法</a:t>
            </a:r>
            <a:endParaRPr lang="zh-CN" altLang="zh-CN" sz="3200" b="1" dirty="0">
              <a:solidFill>
                <a:schemeClr val="tx1"/>
              </a:solidFill>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直角三角形 4"/>
          <p:cNvSpPr/>
          <p:nvPr>
            <p:custDataLst>
              <p:tags r:id="rId1"/>
            </p:custDataLst>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8" name="Freeform 46"/>
          <p:cNvSpPr/>
          <p:nvPr>
            <p:custDataLst>
              <p:tags r:id="rId2"/>
            </p:custDataLst>
          </p:nvPr>
        </p:nvSpPr>
        <p:spPr bwMode="auto">
          <a:xfrm flipH="1">
            <a:off x="7354450" y="1818583"/>
            <a:ext cx="2880000" cy="209604"/>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3175" cap="flat">
            <a:solidFill>
              <a:schemeClr val="tx1"/>
            </a:solidFill>
            <a:prstDash val="solid"/>
            <a:miter lim="800000"/>
            <a:headEnd type="none" w="med" len="med"/>
            <a:tailEnd type="oval" w="med" len="med"/>
          </a:ln>
          <a:extLst>
            <a:ext uri="{909E8E84-426E-40DD-AFC4-6F175D3DCCD1}">
              <a14:hiddenFill xmlns:a14="http://schemas.microsoft.com/office/drawing/2010/main">
                <a:solidFill>
                  <a:srgbClr val="FFFFFF"/>
                </a:solidFill>
              </a14:hiddenFill>
            </a:ext>
          </a:extLst>
        </p:spPr>
        <p:txBody>
          <a:bodyPr lIns="0" tIns="0" rIns="0" bIns="0"/>
          <a:lstStyle/>
          <a:p>
            <a:pPr algn="ctr" fontAlgn="base">
              <a:spcBef>
                <a:spcPct val="0"/>
              </a:spcBef>
              <a:spcAft>
                <a:spcPct val="0"/>
              </a:spcAft>
            </a:pPr>
            <a:endParaRPr lang="en-US" sz="2930">
              <a:solidFill>
                <a:srgbClr val="323232"/>
              </a:solidFill>
              <a:latin typeface="微软雅黑" panose="020B0503020204020204" charset="-122"/>
              <a:ea typeface="微软雅黑" panose="020B0503020204020204" charset="-122"/>
              <a:cs typeface="Open Sans Condensed Light" pitchFamily="34" charset="0"/>
              <a:sym typeface="Gill Sans" charset="0"/>
            </a:endParaRPr>
          </a:p>
        </p:txBody>
      </p:sp>
      <p:sp>
        <p:nvSpPr>
          <p:cNvPr id="71" name="Freeform 46"/>
          <p:cNvSpPr/>
          <p:nvPr>
            <p:custDataLst>
              <p:tags r:id="rId3"/>
            </p:custDataLst>
          </p:nvPr>
        </p:nvSpPr>
        <p:spPr bwMode="auto">
          <a:xfrm>
            <a:off x="1539659" y="887838"/>
            <a:ext cx="5760000" cy="118883"/>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3175" cap="flat">
            <a:solidFill>
              <a:schemeClr val="tx1"/>
            </a:solidFill>
            <a:prstDash val="solid"/>
            <a:miter lim="800000"/>
            <a:headEnd type="none" w="med" len="med"/>
            <a:tailEnd type="oval" w="med" len="med"/>
          </a:ln>
          <a:extLst>
            <a:ext uri="{909E8E84-426E-40DD-AFC4-6F175D3DCCD1}">
              <a14:hiddenFill xmlns:a14="http://schemas.microsoft.com/office/drawing/2010/main">
                <a:solidFill>
                  <a:srgbClr val="FFFFFF"/>
                </a:solidFill>
              </a14:hiddenFill>
            </a:ext>
          </a:extLst>
        </p:spPr>
        <p:txBody>
          <a:bodyPr lIns="0" tIns="0" rIns="0" bIns="0"/>
          <a:lstStyle/>
          <a:p>
            <a:pPr algn="ctr" fontAlgn="base">
              <a:spcBef>
                <a:spcPct val="0"/>
              </a:spcBef>
              <a:spcAft>
                <a:spcPct val="0"/>
              </a:spcAft>
            </a:pPr>
            <a:endParaRPr lang="en-US" sz="2930">
              <a:solidFill>
                <a:srgbClr val="323232"/>
              </a:solidFill>
              <a:latin typeface="微软雅黑" panose="020B0503020204020204" charset="-122"/>
              <a:ea typeface="微软雅黑" panose="020B0503020204020204" charset="-122"/>
              <a:cs typeface="Open Sans Condensed Light" pitchFamily="34" charset="0"/>
              <a:sym typeface="Gill Sans" charset="0"/>
            </a:endParaRPr>
          </a:p>
        </p:txBody>
      </p:sp>
      <p:sp>
        <p:nvSpPr>
          <p:cNvPr id="72" name="Rectangle 37"/>
          <p:cNvSpPr/>
          <p:nvPr>
            <p:custDataLst>
              <p:tags r:id="rId4"/>
            </p:custDataLst>
          </p:nvPr>
        </p:nvSpPr>
        <p:spPr bwMode="auto">
          <a:xfrm>
            <a:off x="1806431" y="1089491"/>
            <a:ext cx="4513613" cy="11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a:lnSpc>
                <a:spcPct val="120000"/>
              </a:lnSpc>
              <a:spcBef>
                <a:spcPct val="0"/>
              </a:spcBef>
              <a:buNone/>
            </a:pPr>
            <a:endParaRPr lang="zh-CN" altLang="zh-CN" dirty="0"/>
          </a:p>
        </p:txBody>
      </p:sp>
      <p:sp>
        <p:nvSpPr>
          <p:cNvPr id="73" name="Freeform 46"/>
          <p:cNvSpPr/>
          <p:nvPr>
            <p:custDataLst>
              <p:tags r:id="rId5"/>
            </p:custDataLst>
          </p:nvPr>
        </p:nvSpPr>
        <p:spPr bwMode="auto">
          <a:xfrm>
            <a:off x="1467719" y="2422026"/>
            <a:ext cx="5400000" cy="118883"/>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3175" cap="flat">
            <a:solidFill>
              <a:schemeClr val="tx1"/>
            </a:solidFill>
            <a:prstDash val="solid"/>
            <a:miter lim="800000"/>
            <a:headEnd type="none" w="med" len="med"/>
            <a:tailEnd type="oval" w="med" len="med"/>
          </a:ln>
          <a:extLst>
            <a:ext uri="{909E8E84-426E-40DD-AFC4-6F175D3DCCD1}">
              <a14:hiddenFill xmlns:a14="http://schemas.microsoft.com/office/drawing/2010/main">
                <a:solidFill>
                  <a:srgbClr val="FFFFFF"/>
                </a:solidFill>
              </a14:hiddenFill>
            </a:ext>
          </a:extLst>
        </p:spPr>
        <p:txBody>
          <a:bodyPr lIns="0" tIns="0" rIns="0" bIns="0"/>
          <a:lstStyle/>
          <a:p>
            <a:pPr algn="ctr" fontAlgn="base">
              <a:spcBef>
                <a:spcPct val="0"/>
              </a:spcBef>
              <a:spcAft>
                <a:spcPct val="0"/>
              </a:spcAft>
            </a:pPr>
            <a:endParaRPr lang="en-US" sz="2930">
              <a:solidFill>
                <a:srgbClr val="323232"/>
              </a:solidFill>
              <a:latin typeface="微软雅黑" panose="020B0503020204020204" charset="-122"/>
              <a:ea typeface="微软雅黑" panose="020B0503020204020204" charset="-122"/>
              <a:cs typeface="Open Sans Condensed Light" pitchFamily="34" charset="0"/>
              <a:sym typeface="Gill Sans" charset="0"/>
            </a:endParaRPr>
          </a:p>
        </p:txBody>
      </p:sp>
      <p:sp>
        <p:nvSpPr>
          <p:cNvPr id="74" name="Rectangle 37"/>
          <p:cNvSpPr/>
          <p:nvPr>
            <p:custDataLst>
              <p:tags r:id="rId6"/>
            </p:custDataLst>
          </p:nvPr>
        </p:nvSpPr>
        <p:spPr bwMode="auto">
          <a:xfrm>
            <a:off x="1818640" y="2580005"/>
            <a:ext cx="4761230" cy="1043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a:spcBef>
                <a:spcPct val="0"/>
              </a:spcBef>
              <a:buNone/>
            </a:pPr>
            <a:r>
              <a:rPr lang="zh-CN" altLang="zh-CN" b="1" dirty="0"/>
              <a:t>调查研究：</a:t>
            </a:r>
            <a:r>
              <a:rPr lang="zh-CN" altLang="zh-CN" dirty="0"/>
              <a:t>精心设计问卷，进行调查分析研究，了解学生数学表达能力的现状、存在的问题与困惑，以及在课内与课外对数学表达能力提升的真实需求，为研制课题实施方案奠定基础。</a:t>
            </a:r>
            <a:endParaRPr lang="zh-CN" altLang="zh-CN" dirty="0"/>
          </a:p>
        </p:txBody>
      </p:sp>
      <p:sp>
        <p:nvSpPr>
          <p:cNvPr id="76" name="Rectangle 37"/>
          <p:cNvSpPr/>
          <p:nvPr>
            <p:custDataLst>
              <p:tags r:id="rId7"/>
            </p:custDataLst>
          </p:nvPr>
        </p:nvSpPr>
        <p:spPr bwMode="auto">
          <a:xfrm>
            <a:off x="1605280" y="4277995"/>
            <a:ext cx="489458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a:spcBef>
                <a:spcPct val="0"/>
              </a:spcBef>
              <a:buNone/>
            </a:pPr>
            <a:r>
              <a:rPr lang="zh-CN" altLang="zh-CN" b="1" dirty="0"/>
              <a:t>行动研究：</a:t>
            </a:r>
            <a:r>
              <a:rPr lang="zh-CN" altLang="zh-CN" dirty="0"/>
              <a:t>广泛开展听课、评课，在实验过程中注重课堂中教师语言表达的引领作用、学生语言表达的动态生成、信息互流的捕捉、判断和重组等，增加集体学习、交流的次数，探索引导教师进行“真” 研究的教科研文化。</a:t>
            </a:r>
            <a:endParaRPr lang="zh-CN" altLang="zh-CN" dirty="0"/>
          </a:p>
        </p:txBody>
      </p:sp>
      <p:sp>
        <p:nvSpPr>
          <p:cNvPr id="78" name="Oval 2"/>
          <p:cNvSpPr/>
          <p:nvPr>
            <p:custDataLst>
              <p:tags r:id="rId8"/>
            </p:custDataLst>
          </p:nvPr>
        </p:nvSpPr>
        <p:spPr bwMode="auto">
          <a:xfrm>
            <a:off x="1329690" y="1152525"/>
            <a:ext cx="356235" cy="351790"/>
          </a:xfrm>
          <a:prstGeom prst="ellipse">
            <a:avLst/>
          </a:prstGeom>
          <a:solidFill>
            <a:schemeClr val="bg1">
              <a:lumMod val="50000"/>
            </a:schemeClr>
          </a:solidFill>
          <a:ln w="25400" cap="flat" cmpd="sng" algn="ctr">
            <a:noFill/>
            <a:prstDash val="solid"/>
            <a:round/>
            <a:headEnd type="none" w="med" len="med"/>
            <a:tailEnd type="none" w="med" len="med"/>
          </a:ln>
          <a:effectLst/>
        </p:spPr>
        <p:txBody>
          <a:bodyPr vert="horz" wrap="square" lIns="121882" tIns="60941" rIns="121882" bIns="60941" numCol="1" rtlCol="0" anchor="t" anchorCtr="0" compatLnSpc="1"/>
          <a:lstStyle/>
          <a:p>
            <a:pPr algn="ctr" defTabSz="1308735" fontAlgn="base">
              <a:spcBef>
                <a:spcPct val="0"/>
              </a:spcBef>
              <a:spcAft>
                <a:spcPct val="0"/>
              </a:spcAft>
              <a:defRPr/>
            </a:pPr>
            <a:endParaRPr lang="en-US" sz="7995" kern="0">
              <a:solidFill>
                <a:srgbClr val="000000"/>
              </a:solidFill>
              <a:latin typeface="微软雅黑" panose="020B0503020204020204" charset="-122"/>
              <a:ea typeface="微软雅黑" panose="020B0503020204020204" charset="-122"/>
              <a:sym typeface="Gill Sans" charset="0"/>
            </a:endParaRPr>
          </a:p>
        </p:txBody>
      </p:sp>
      <p:grpSp>
        <p:nvGrpSpPr>
          <p:cNvPr id="80" name="Group 235"/>
          <p:cNvGrpSpPr/>
          <p:nvPr/>
        </p:nvGrpSpPr>
        <p:grpSpPr>
          <a:xfrm>
            <a:off x="1288455" y="2653606"/>
            <a:ext cx="403134" cy="352106"/>
            <a:chOff x="1079332" y="2203296"/>
            <a:chExt cx="298739" cy="264080"/>
          </a:xfrm>
        </p:grpSpPr>
        <p:sp>
          <p:nvSpPr>
            <p:cNvPr id="81" name="Oval 236"/>
            <p:cNvSpPr/>
            <p:nvPr>
              <p:custDataLst>
                <p:tags r:id="rId9"/>
              </p:custDataLst>
            </p:nvPr>
          </p:nvSpPr>
          <p:spPr bwMode="auto">
            <a:xfrm>
              <a:off x="1103804" y="2203296"/>
              <a:ext cx="264080" cy="264080"/>
            </a:xfrm>
            <a:prstGeom prst="ellipse">
              <a:avLst/>
            </a:prstGeom>
            <a:solidFill>
              <a:srgbClr val="F7443D"/>
            </a:solidFill>
            <a:ln w="25400" cap="flat" cmpd="sng" algn="ctr">
              <a:noFill/>
              <a:prstDash val="solid"/>
              <a:round/>
              <a:headEnd type="none" w="med" len="med"/>
              <a:tailEnd type="none" w="med" len="med"/>
            </a:ln>
            <a:effectLst/>
          </p:spPr>
          <p:txBody>
            <a:bodyPr vert="horz" wrap="square" lIns="121882" tIns="60941" rIns="121882" bIns="60941" numCol="1" rtlCol="0" anchor="t" anchorCtr="0" compatLnSpc="1"/>
            <a:lstStyle/>
            <a:p>
              <a:pPr algn="ctr" defTabSz="1308735" fontAlgn="base">
                <a:spcBef>
                  <a:spcPct val="0"/>
                </a:spcBef>
                <a:spcAft>
                  <a:spcPct val="0"/>
                </a:spcAft>
                <a:defRPr/>
              </a:pPr>
              <a:endParaRPr lang="en-US" sz="7995" kern="0">
                <a:solidFill>
                  <a:srgbClr val="000000"/>
                </a:solidFill>
                <a:latin typeface="微软雅黑" panose="020B0503020204020204" charset="-122"/>
                <a:ea typeface="微软雅黑" panose="020B0503020204020204" charset="-122"/>
                <a:sym typeface="Gill Sans" charset="0"/>
              </a:endParaRPr>
            </a:p>
          </p:txBody>
        </p:sp>
        <p:sp>
          <p:nvSpPr>
            <p:cNvPr id="82" name="Rectangle 22"/>
            <p:cNvSpPr/>
            <p:nvPr>
              <p:custDataLst>
                <p:tags r:id="rId10"/>
              </p:custDataLst>
            </p:nvPr>
          </p:nvSpPr>
          <p:spPr bwMode="auto">
            <a:xfrm>
              <a:off x="1079332" y="2246362"/>
              <a:ext cx="298739" cy="197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defRPr/>
              </a:pPr>
              <a:r>
                <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rPr>
                <a:t>2</a:t>
              </a:r>
              <a:endPar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endParaRPr>
            </a:p>
          </p:txBody>
        </p:sp>
      </p:grpSp>
      <p:grpSp>
        <p:nvGrpSpPr>
          <p:cNvPr id="83" name="Group 238"/>
          <p:cNvGrpSpPr/>
          <p:nvPr/>
        </p:nvGrpSpPr>
        <p:grpSpPr>
          <a:xfrm>
            <a:off x="1136525" y="4439205"/>
            <a:ext cx="403134" cy="352106"/>
            <a:chOff x="1079332" y="2203296"/>
            <a:chExt cx="298739" cy="264080"/>
          </a:xfrm>
        </p:grpSpPr>
        <p:sp>
          <p:nvSpPr>
            <p:cNvPr id="84" name="Oval 239"/>
            <p:cNvSpPr/>
            <p:nvPr>
              <p:custDataLst>
                <p:tags r:id="rId11"/>
              </p:custDataLst>
            </p:nvPr>
          </p:nvSpPr>
          <p:spPr bwMode="auto">
            <a:xfrm>
              <a:off x="1103804" y="2203296"/>
              <a:ext cx="264080" cy="264080"/>
            </a:xfrm>
            <a:prstGeom prst="ellipse">
              <a:avLst/>
            </a:prstGeom>
            <a:solidFill>
              <a:srgbClr val="F7443D"/>
            </a:solidFill>
            <a:ln w="25400" cap="flat" cmpd="sng" algn="ctr">
              <a:noFill/>
              <a:prstDash val="solid"/>
              <a:round/>
              <a:headEnd type="none" w="med" len="med"/>
              <a:tailEnd type="none" w="med" len="med"/>
            </a:ln>
            <a:effectLst/>
          </p:spPr>
          <p:txBody>
            <a:bodyPr vert="horz" wrap="square" lIns="121882" tIns="60941" rIns="121882" bIns="60941" numCol="1" rtlCol="0" anchor="t" anchorCtr="0" compatLnSpc="1"/>
            <a:lstStyle/>
            <a:p>
              <a:pPr algn="ctr" defTabSz="1308735" fontAlgn="base">
                <a:spcBef>
                  <a:spcPct val="0"/>
                </a:spcBef>
                <a:spcAft>
                  <a:spcPct val="0"/>
                </a:spcAft>
                <a:defRPr/>
              </a:pPr>
              <a:endParaRPr lang="en-US" sz="7995" kern="0">
                <a:solidFill>
                  <a:srgbClr val="000000"/>
                </a:solidFill>
                <a:latin typeface="微软雅黑" panose="020B0503020204020204" charset="-122"/>
                <a:ea typeface="微软雅黑" panose="020B0503020204020204" charset="-122"/>
                <a:sym typeface="Gill Sans" charset="0"/>
              </a:endParaRPr>
            </a:p>
          </p:txBody>
        </p:sp>
        <p:sp>
          <p:nvSpPr>
            <p:cNvPr id="85" name="Rectangle 22"/>
            <p:cNvSpPr/>
            <p:nvPr>
              <p:custDataLst>
                <p:tags r:id="rId12"/>
              </p:custDataLst>
            </p:nvPr>
          </p:nvSpPr>
          <p:spPr bwMode="auto">
            <a:xfrm>
              <a:off x="1079332" y="2246362"/>
              <a:ext cx="298739" cy="197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defRPr/>
              </a:pPr>
              <a:r>
                <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rPr>
                <a:t>3</a:t>
              </a:r>
              <a:endPar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endParaRPr>
            </a:p>
          </p:txBody>
        </p:sp>
      </p:grpSp>
      <p:sp>
        <p:nvSpPr>
          <p:cNvPr id="86" name="Rectangle 37"/>
          <p:cNvSpPr/>
          <p:nvPr>
            <p:custDataLst>
              <p:tags r:id="rId13"/>
            </p:custDataLst>
          </p:nvPr>
        </p:nvSpPr>
        <p:spPr bwMode="auto">
          <a:xfrm>
            <a:off x="8794450" y="2250015"/>
            <a:ext cx="2188845" cy="208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a:spcBef>
                <a:spcPct val="0"/>
              </a:spcBef>
              <a:buNone/>
            </a:pPr>
            <a:r>
              <a:rPr lang="zh-CN" altLang="zh-CN" b="1" dirty="0"/>
              <a:t>比较研究：</a:t>
            </a:r>
            <a:r>
              <a:rPr lang="zh-CN" altLang="zh-CN" dirty="0"/>
              <a:t>通过走访、问卷等方式对实验前后学生表达能力的数据进行比较，为课题研究提供参考依据。</a:t>
            </a:r>
            <a:endParaRPr lang="zh-CN" altLang="zh-CN" dirty="0"/>
          </a:p>
        </p:txBody>
      </p:sp>
      <p:grpSp>
        <p:nvGrpSpPr>
          <p:cNvPr id="89" name="Group 244"/>
          <p:cNvGrpSpPr/>
          <p:nvPr/>
        </p:nvGrpSpPr>
        <p:grpSpPr>
          <a:xfrm>
            <a:off x="10032883" y="1885258"/>
            <a:ext cx="403134" cy="352106"/>
            <a:chOff x="1079332" y="2203296"/>
            <a:chExt cx="298739" cy="264080"/>
          </a:xfrm>
        </p:grpSpPr>
        <p:sp>
          <p:nvSpPr>
            <p:cNvPr id="90" name="Oval 245"/>
            <p:cNvSpPr/>
            <p:nvPr>
              <p:custDataLst>
                <p:tags r:id="rId14"/>
              </p:custDataLst>
            </p:nvPr>
          </p:nvSpPr>
          <p:spPr bwMode="auto">
            <a:xfrm>
              <a:off x="1103804" y="2203296"/>
              <a:ext cx="264080" cy="264080"/>
            </a:xfrm>
            <a:prstGeom prst="ellipse">
              <a:avLst/>
            </a:prstGeom>
            <a:solidFill>
              <a:srgbClr val="7AB8BF"/>
            </a:solidFill>
            <a:ln w="25400" cap="flat" cmpd="sng" algn="ctr">
              <a:noFill/>
              <a:prstDash val="solid"/>
              <a:round/>
              <a:headEnd type="none" w="med" len="med"/>
              <a:tailEnd type="none" w="med" len="med"/>
            </a:ln>
            <a:effectLst/>
          </p:spPr>
          <p:txBody>
            <a:bodyPr vert="horz" wrap="square" lIns="121882" tIns="60941" rIns="121882" bIns="60941" numCol="1" rtlCol="0" anchor="t" anchorCtr="0" compatLnSpc="1"/>
            <a:lstStyle/>
            <a:p>
              <a:pPr algn="ctr" defTabSz="1308735" fontAlgn="base">
                <a:spcBef>
                  <a:spcPct val="0"/>
                </a:spcBef>
                <a:spcAft>
                  <a:spcPct val="0"/>
                </a:spcAft>
                <a:defRPr/>
              </a:pPr>
              <a:endParaRPr lang="en-US" sz="7995" kern="0">
                <a:solidFill>
                  <a:srgbClr val="000000"/>
                </a:solidFill>
                <a:latin typeface="微软雅黑" panose="020B0503020204020204" charset="-122"/>
                <a:ea typeface="微软雅黑" panose="020B0503020204020204" charset="-122"/>
                <a:sym typeface="Gill Sans" charset="0"/>
              </a:endParaRPr>
            </a:p>
          </p:txBody>
        </p:sp>
        <p:sp>
          <p:nvSpPr>
            <p:cNvPr id="91" name="Rectangle 22"/>
            <p:cNvSpPr/>
            <p:nvPr>
              <p:custDataLst>
                <p:tags r:id="rId15"/>
              </p:custDataLst>
            </p:nvPr>
          </p:nvSpPr>
          <p:spPr bwMode="auto">
            <a:xfrm>
              <a:off x="1079332" y="2246362"/>
              <a:ext cx="298739" cy="197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defRPr/>
              </a:pPr>
              <a:r>
                <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rPr>
                <a:t>4</a:t>
              </a:r>
              <a:endPar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endParaRPr>
            </a:p>
          </p:txBody>
        </p:sp>
      </p:grpSp>
      <p:grpSp>
        <p:nvGrpSpPr>
          <p:cNvPr id="98" name="Group 6"/>
          <p:cNvGrpSpPr/>
          <p:nvPr/>
        </p:nvGrpSpPr>
        <p:grpSpPr>
          <a:xfrm>
            <a:off x="6862695" y="2167423"/>
            <a:ext cx="1110937" cy="947678"/>
            <a:chOff x="4326126" y="2238091"/>
            <a:chExt cx="823252" cy="710758"/>
          </a:xfrm>
        </p:grpSpPr>
        <p:grpSp>
          <p:nvGrpSpPr>
            <p:cNvPr id="99" name="Group 214"/>
            <p:cNvGrpSpPr/>
            <p:nvPr/>
          </p:nvGrpSpPr>
          <p:grpSpPr>
            <a:xfrm>
              <a:off x="4326126" y="2238091"/>
              <a:ext cx="823252" cy="710758"/>
              <a:chOff x="3755667" y="1931353"/>
              <a:chExt cx="680374" cy="587404"/>
            </a:xfrm>
          </p:grpSpPr>
          <p:sp>
            <p:nvSpPr>
              <p:cNvPr id="101" name="Freeform 46"/>
              <p:cNvSpPr/>
              <p:nvPr>
                <p:custDataLst>
                  <p:tags r:id="rId16"/>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067ABA"/>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02" name="Freeform 46"/>
              <p:cNvSpPr/>
              <p:nvPr>
                <p:custDataLst>
                  <p:tags r:id="rId17"/>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00" name="Freeform 6"/>
            <p:cNvSpPr>
              <a:spLocks noEditPoints="1"/>
            </p:cNvSpPr>
            <p:nvPr>
              <p:custDataLst>
                <p:tags r:id="rId18"/>
              </p:custDataLst>
            </p:nvPr>
          </p:nvSpPr>
          <p:spPr bwMode="auto">
            <a:xfrm>
              <a:off x="4564534" y="2452577"/>
              <a:ext cx="325676" cy="291624"/>
            </a:xfrm>
            <a:custGeom>
              <a:avLst/>
              <a:gdLst>
                <a:gd name="T0" fmla="*/ 18 w 158"/>
                <a:gd name="T1" fmla="*/ 22 h 141"/>
                <a:gd name="T2" fmla="*/ 18 w 158"/>
                <a:gd name="T3" fmla="*/ 138 h 141"/>
                <a:gd name="T4" fmla="*/ 15 w 158"/>
                <a:gd name="T5" fmla="*/ 141 h 141"/>
                <a:gd name="T6" fmla="*/ 9 w 158"/>
                <a:gd name="T7" fmla="*/ 141 h 141"/>
                <a:gd name="T8" fmla="*/ 6 w 158"/>
                <a:gd name="T9" fmla="*/ 138 h 141"/>
                <a:gd name="T10" fmla="*/ 6 w 158"/>
                <a:gd name="T11" fmla="*/ 22 h 141"/>
                <a:gd name="T12" fmla="*/ 0 w 158"/>
                <a:gd name="T13" fmla="*/ 12 h 141"/>
                <a:gd name="T14" fmla="*/ 12 w 158"/>
                <a:gd name="T15" fmla="*/ 0 h 141"/>
                <a:gd name="T16" fmla="*/ 24 w 158"/>
                <a:gd name="T17" fmla="*/ 12 h 141"/>
                <a:gd name="T18" fmla="*/ 18 w 158"/>
                <a:gd name="T19" fmla="*/ 22 h 141"/>
                <a:gd name="T20" fmla="*/ 158 w 158"/>
                <a:gd name="T21" fmla="*/ 88 h 141"/>
                <a:gd name="T22" fmla="*/ 155 w 158"/>
                <a:gd name="T23" fmla="*/ 93 h 141"/>
                <a:gd name="T24" fmla="*/ 154 w 158"/>
                <a:gd name="T25" fmla="*/ 94 h 141"/>
                <a:gd name="T26" fmla="*/ 120 w 158"/>
                <a:gd name="T27" fmla="*/ 105 h 141"/>
                <a:gd name="T28" fmla="*/ 105 w 158"/>
                <a:gd name="T29" fmla="*/ 101 h 141"/>
                <a:gd name="T30" fmla="*/ 103 w 158"/>
                <a:gd name="T31" fmla="*/ 100 h 141"/>
                <a:gd name="T32" fmla="*/ 75 w 158"/>
                <a:gd name="T33" fmla="*/ 92 h 141"/>
                <a:gd name="T34" fmla="*/ 32 w 158"/>
                <a:gd name="T35" fmla="*/ 105 h 141"/>
                <a:gd name="T36" fmla="*/ 29 w 158"/>
                <a:gd name="T37" fmla="*/ 106 h 141"/>
                <a:gd name="T38" fmla="*/ 27 w 158"/>
                <a:gd name="T39" fmla="*/ 105 h 141"/>
                <a:gd name="T40" fmla="*/ 24 w 158"/>
                <a:gd name="T41" fmla="*/ 100 h 141"/>
                <a:gd name="T42" fmla="*/ 24 w 158"/>
                <a:gd name="T43" fmla="*/ 32 h 141"/>
                <a:gd name="T44" fmla="*/ 26 w 158"/>
                <a:gd name="T45" fmla="*/ 27 h 141"/>
                <a:gd name="T46" fmla="*/ 72 w 158"/>
                <a:gd name="T47" fmla="*/ 12 h 141"/>
                <a:gd name="T48" fmla="*/ 110 w 158"/>
                <a:gd name="T49" fmla="*/ 23 h 141"/>
                <a:gd name="T50" fmla="*/ 119 w 158"/>
                <a:gd name="T51" fmla="*/ 25 h 141"/>
                <a:gd name="T52" fmla="*/ 147 w 158"/>
                <a:gd name="T53" fmla="*/ 14 h 141"/>
                <a:gd name="T54" fmla="*/ 150 w 158"/>
                <a:gd name="T55" fmla="*/ 13 h 141"/>
                <a:gd name="T56" fmla="*/ 156 w 158"/>
                <a:gd name="T57" fmla="*/ 13 h 141"/>
                <a:gd name="T58" fmla="*/ 158 w 158"/>
                <a:gd name="T59" fmla="*/ 18 h 141"/>
                <a:gd name="T60" fmla="*/ 158 w 158"/>
                <a:gd name="T61" fmla="*/ 88 h 141"/>
                <a:gd name="T62" fmla="*/ 70 w 158"/>
                <a:gd name="T63" fmla="*/ 24 h 141"/>
                <a:gd name="T64" fmla="*/ 35 w 158"/>
                <a:gd name="T65" fmla="*/ 36 h 141"/>
                <a:gd name="T66" fmla="*/ 35 w 158"/>
                <a:gd name="T67" fmla="*/ 53 h 141"/>
                <a:gd name="T68" fmla="*/ 70 w 158"/>
                <a:gd name="T69" fmla="*/ 42 h 141"/>
                <a:gd name="T70" fmla="*/ 70 w 158"/>
                <a:gd name="T71" fmla="*/ 24 h 141"/>
                <a:gd name="T72" fmla="*/ 70 w 158"/>
                <a:gd name="T73" fmla="*/ 63 h 141"/>
                <a:gd name="T74" fmla="*/ 35 w 158"/>
                <a:gd name="T75" fmla="*/ 73 h 141"/>
                <a:gd name="T76" fmla="*/ 35 w 158"/>
                <a:gd name="T77" fmla="*/ 90 h 141"/>
                <a:gd name="T78" fmla="*/ 70 w 158"/>
                <a:gd name="T79" fmla="*/ 80 h 141"/>
                <a:gd name="T80" fmla="*/ 70 w 158"/>
                <a:gd name="T81" fmla="*/ 63 h 141"/>
                <a:gd name="T82" fmla="*/ 147 w 158"/>
                <a:gd name="T83" fmla="*/ 68 h 141"/>
                <a:gd name="T84" fmla="*/ 111 w 158"/>
                <a:gd name="T85" fmla="*/ 74 h 141"/>
                <a:gd name="T86" fmla="*/ 111 w 158"/>
                <a:gd name="T87" fmla="*/ 54 h 141"/>
                <a:gd name="T88" fmla="*/ 108 w 158"/>
                <a:gd name="T89" fmla="*/ 52 h 141"/>
                <a:gd name="T90" fmla="*/ 75 w 158"/>
                <a:gd name="T91" fmla="*/ 42 h 141"/>
                <a:gd name="T92" fmla="*/ 70 w 158"/>
                <a:gd name="T93" fmla="*/ 42 h 141"/>
                <a:gd name="T94" fmla="*/ 70 w 158"/>
                <a:gd name="T95" fmla="*/ 63 h 141"/>
                <a:gd name="T96" fmla="*/ 72 w 158"/>
                <a:gd name="T97" fmla="*/ 63 h 141"/>
                <a:gd name="T98" fmla="*/ 108 w 158"/>
                <a:gd name="T99" fmla="*/ 73 h 141"/>
                <a:gd name="T100" fmla="*/ 111 w 158"/>
                <a:gd name="T101" fmla="*/ 74 h 141"/>
                <a:gd name="T102" fmla="*/ 111 w 158"/>
                <a:gd name="T103" fmla="*/ 91 h 141"/>
                <a:gd name="T104" fmla="*/ 120 w 158"/>
                <a:gd name="T105" fmla="*/ 93 h 141"/>
                <a:gd name="T106" fmla="*/ 147 w 158"/>
                <a:gd name="T107" fmla="*/ 84 h 141"/>
                <a:gd name="T108" fmla="*/ 147 w 158"/>
                <a:gd name="T109" fmla="*/ 68 h 141"/>
                <a:gd name="T110" fmla="*/ 147 w 158"/>
                <a:gd name="T111" fmla="*/ 28 h 141"/>
                <a:gd name="T112" fmla="*/ 119 w 158"/>
                <a:gd name="T113" fmla="*/ 36 h 141"/>
                <a:gd name="T114" fmla="*/ 111 w 158"/>
                <a:gd name="T115" fmla="*/ 36 h 141"/>
                <a:gd name="T116" fmla="*/ 111 w 158"/>
                <a:gd name="T117" fmla="*/ 54 h 141"/>
                <a:gd name="T118" fmla="*/ 147 w 158"/>
                <a:gd name="T119" fmla="*/ 45 h 141"/>
                <a:gd name="T120" fmla="*/ 147 w 158"/>
                <a:gd name="T121" fmla="*/ 2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8" h="141">
                  <a:moveTo>
                    <a:pt x="18" y="22"/>
                  </a:moveTo>
                  <a:cubicBezTo>
                    <a:pt x="18" y="138"/>
                    <a:pt x="18" y="138"/>
                    <a:pt x="18" y="138"/>
                  </a:cubicBezTo>
                  <a:cubicBezTo>
                    <a:pt x="18" y="140"/>
                    <a:pt x="16" y="141"/>
                    <a:pt x="15" y="141"/>
                  </a:cubicBezTo>
                  <a:cubicBezTo>
                    <a:pt x="9" y="141"/>
                    <a:pt x="9" y="141"/>
                    <a:pt x="9" y="141"/>
                  </a:cubicBezTo>
                  <a:cubicBezTo>
                    <a:pt x="7" y="141"/>
                    <a:pt x="6" y="140"/>
                    <a:pt x="6" y="138"/>
                  </a:cubicBezTo>
                  <a:cubicBezTo>
                    <a:pt x="6" y="22"/>
                    <a:pt x="6" y="22"/>
                    <a:pt x="6" y="22"/>
                  </a:cubicBezTo>
                  <a:cubicBezTo>
                    <a:pt x="3" y="20"/>
                    <a:pt x="0" y="16"/>
                    <a:pt x="0" y="12"/>
                  </a:cubicBezTo>
                  <a:cubicBezTo>
                    <a:pt x="0" y="6"/>
                    <a:pt x="5" y="0"/>
                    <a:pt x="12" y="0"/>
                  </a:cubicBezTo>
                  <a:cubicBezTo>
                    <a:pt x="18" y="0"/>
                    <a:pt x="24" y="6"/>
                    <a:pt x="24" y="12"/>
                  </a:cubicBezTo>
                  <a:cubicBezTo>
                    <a:pt x="24" y="16"/>
                    <a:pt x="21" y="20"/>
                    <a:pt x="18" y="22"/>
                  </a:cubicBezTo>
                  <a:close/>
                  <a:moveTo>
                    <a:pt x="158" y="88"/>
                  </a:moveTo>
                  <a:cubicBezTo>
                    <a:pt x="158" y="90"/>
                    <a:pt x="157" y="92"/>
                    <a:pt x="155" y="93"/>
                  </a:cubicBezTo>
                  <a:cubicBezTo>
                    <a:pt x="155" y="93"/>
                    <a:pt x="154" y="94"/>
                    <a:pt x="154" y="94"/>
                  </a:cubicBezTo>
                  <a:cubicBezTo>
                    <a:pt x="148" y="97"/>
                    <a:pt x="134" y="105"/>
                    <a:pt x="120" y="105"/>
                  </a:cubicBezTo>
                  <a:cubicBezTo>
                    <a:pt x="114" y="105"/>
                    <a:pt x="110" y="103"/>
                    <a:pt x="105" y="101"/>
                  </a:cubicBezTo>
                  <a:cubicBezTo>
                    <a:pt x="103" y="100"/>
                    <a:pt x="103" y="100"/>
                    <a:pt x="103" y="100"/>
                  </a:cubicBezTo>
                  <a:cubicBezTo>
                    <a:pt x="94" y="95"/>
                    <a:pt x="86" y="92"/>
                    <a:pt x="75" y="92"/>
                  </a:cubicBezTo>
                  <a:cubicBezTo>
                    <a:pt x="62" y="92"/>
                    <a:pt x="43" y="99"/>
                    <a:pt x="32" y="105"/>
                  </a:cubicBezTo>
                  <a:cubicBezTo>
                    <a:pt x="32" y="106"/>
                    <a:pt x="30" y="106"/>
                    <a:pt x="29" y="106"/>
                  </a:cubicBezTo>
                  <a:cubicBezTo>
                    <a:pt x="28" y="106"/>
                    <a:pt x="27" y="106"/>
                    <a:pt x="27" y="105"/>
                  </a:cubicBezTo>
                  <a:cubicBezTo>
                    <a:pt x="25" y="104"/>
                    <a:pt x="24" y="102"/>
                    <a:pt x="24" y="100"/>
                  </a:cubicBezTo>
                  <a:cubicBezTo>
                    <a:pt x="24" y="32"/>
                    <a:pt x="24" y="32"/>
                    <a:pt x="24" y="32"/>
                  </a:cubicBezTo>
                  <a:cubicBezTo>
                    <a:pt x="24" y="30"/>
                    <a:pt x="25" y="28"/>
                    <a:pt x="26" y="27"/>
                  </a:cubicBezTo>
                  <a:cubicBezTo>
                    <a:pt x="32" y="24"/>
                    <a:pt x="53" y="12"/>
                    <a:pt x="72" y="12"/>
                  </a:cubicBezTo>
                  <a:cubicBezTo>
                    <a:pt x="87" y="12"/>
                    <a:pt x="100" y="18"/>
                    <a:pt x="110" y="23"/>
                  </a:cubicBezTo>
                  <a:cubicBezTo>
                    <a:pt x="113" y="24"/>
                    <a:pt x="116" y="25"/>
                    <a:pt x="119" y="25"/>
                  </a:cubicBezTo>
                  <a:cubicBezTo>
                    <a:pt x="129" y="25"/>
                    <a:pt x="141" y="18"/>
                    <a:pt x="147" y="14"/>
                  </a:cubicBezTo>
                  <a:cubicBezTo>
                    <a:pt x="148" y="14"/>
                    <a:pt x="149" y="13"/>
                    <a:pt x="150" y="13"/>
                  </a:cubicBezTo>
                  <a:cubicBezTo>
                    <a:pt x="152" y="12"/>
                    <a:pt x="154" y="12"/>
                    <a:pt x="156" y="13"/>
                  </a:cubicBezTo>
                  <a:cubicBezTo>
                    <a:pt x="157" y="14"/>
                    <a:pt x="158" y="16"/>
                    <a:pt x="158" y="18"/>
                  </a:cubicBezTo>
                  <a:lnTo>
                    <a:pt x="158" y="88"/>
                  </a:lnTo>
                  <a:close/>
                  <a:moveTo>
                    <a:pt x="70" y="24"/>
                  </a:moveTo>
                  <a:cubicBezTo>
                    <a:pt x="59" y="25"/>
                    <a:pt x="45" y="30"/>
                    <a:pt x="35" y="36"/>
                  </a:cubicBezTo>
                  <a:cubicBezTo>
                    <a:pt x="35" y="53"/>
                    <a:pt x="35" y="53"/>
                    <a:pt x="35" y="53"/>
                  </a:cubicBezTo>
                  <a:cubicBezTo>
                    <a:pt x="46" y="47"/>
                    <a:pt x="59" y="42"/>
                    <a:pt x="70" y="42"/>
                  </a:cubicBezTo>
                  <a:lnTo>
                    <a:pt x="70" y="24"/>
                  </a:lnTo>
                  <a:close/>
                  <a:moveTo>
                    <a:pt x="70" y="63"/>
                  </a:moveTo>
                  <a:cubicBezTo>
                    <a:pt x="59" y="64"/>
                    <a:pt x="46" y="68"/>
                    <a:pt x="35" y="73"/>
                  </a:cubicBezTo>
                  <a:cubicBezTo>
                    <a:pt x="35" y="90"/>
                    <a:pt x="35" y="90"/>
                    <a:pt x="35" y="90"/>
                  </a:cubicBezTo>
                  <a:cubicBezTo>
                    <a:pt x="46" y="85"/>
                    <a:pt x="59" y="81"/>
                    <a:pt x="70" y="80"/>
                  </a:cubicBezTo>
                  <a:lnTo>
                    <a:pt x="70" y="63"/>
                  </a:lnTo>
                  <a:close/>
                  <a:moveTo>
                    <a:pt x="147" y="68"/>
                  </a:moveTo>
                  <a:cubicBezTo>
                    <a:pt x="138" y="72"/>
                    <a:pt x="124" y="78"/>
                    <a:pt x="111" y="74"/>
                  </a:cubicBezTo>
                  <a:cubicBezTo>
                    <a:pt x="111" y="54"/>
                    <a:pt x="111" y="54"/>
                    <a:pt x="111" y="54"/>
                  </a:cubicBezTo>
                  <a:cubicBezTo>
                    <a:pt x="110" y="53"/>
                    <a:pt x="109" y="53"/>
                    <a:pt x="108" y="52"/>
                  </a:cubicBezTo>
                  <a:cubicBezTo>
                    <a:pt x="97" y="47"/>
                    <a:pt x="89" y="42"/>
                    <a:pt x="75" y="42"/>
                  </a:cubicBezTo>
                  <a:cubicBezTo>
                    <a:pt x="73" y="42"/>
                    <a:pt x="72" y="42"/>
                    <a:pt x="70" y="42"/>
                  </a:cubicBezTo>
                  <a:cubicBezTo>
                    <a:pt x="70" y="63"/>
                    <a:pt x="70" y="63"/>
                    <a:pt x="70" y="63"/>
                  </a:cubicBezTo>
                  <a:cubicBezTo>
                    <a:pt x="71" y="63"/>
                    <a:pt x="72" y="63"/>
                    <a:pt x="72" y="63"/>
                  </a:cubicBezTo>
                  <a:cubicBezTo>
                    <a:pt x="86" y="63"/>
                    <a:pt x="97" y="67"/>
                    <a:pt x="108" y="73"/>
                  </a:cubicBezTo>
                  <a:cubicBezTo>
                    <a:pt x="109" y="73"/>
                    <a:pt x="110" y="74"/>
                    <a:pt x="111" y="74"/>
                  </a:cubicBezTo>
                  <a:cubicBezTo>
                    <a:pt x="111" y="91"/>
                    <a:pt x="111" y="91"/>
                    <a:pt x="111" y="91"/>
                  </a:cubicBezTo>
                  <a:cubicBezTo>
                    <a:pt x="114" y="92"/>
                    <a:pt x="117" y="93"/>
                    <a:pt x="120" y="93"/>
                  </a:cubicBezTo>
                  <a:cubicBezTo>
                    <a:pt x="130" y="93"/>
                    <a:pt x="141" y="87"/>
                    <a:pt x="147" y="84"/>
                  </a:cubicBezTo>
                  <a:lnTo>
                    <a:pt x="147" y="68"/>
                  </a:lnTo>
                  <a:close/>
                  <a:moveTo>
                    <a:pt x="147" y="28"/>
                  </a:moveTo>
                  <a:cubicBezTo>
                    <a:pt x="139" y="32"/>
                    <a:pt x="129" y="36"/>
                    <a:pt x="119" y="36"/>
                  </a:cubicBezTo>
                  <a:cubicBezTo>
                    <a:pt x="116" y="36"/>
                    <a:pt x="114" y="36"/>
                    <a:pt x="111" y="36"/>
                  </a:cubicBezTo>
                  <a:cubicBezTo>
                    <a:pt x="111" y="54"/>
                    <a:pt x="111" y="54"/>
                    <a:pt x="111" y="54"/>
                  </a:cubicBezTo>
                  <a:cubicBezTo>
                    <a:pt x="124" y="57"/>
                    <a:pt x="138" y="50"/>
                    <a:pt x="147" y="45"/>
                  </a:cubicBezTo>
                  <a:lnTo>
                    <a:pt x="147" y="28"/>
                  </a:lnTo>
                  <a:close/>
                </a:path>
              </a:pathLst>
            </a:custGeom>
            <a:solidFill>
              <a:srgbClr val="067ABA"/>
            </a:solidFill>
            <a:ln>
              <a:noFill/>
            </a:ln>
            <a:extLst>
              <a:ext uri="{91240B29-F687-4F45-9708-019B960494DF}">
                <a14:hiddenLine xmlns:a14="http://schemas.microsoft.com/office/drawing/2010/main" w="9525">
                  <a:solidFill>
                    <a:srgbClr val="000000"/>
                  </a:solidFill>
                  <a:round/>
                </a14:hiddenLine>
              </a:ext>
            </a:extLst>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03" name="Group 13"/>
          <p:cNvGrpSpPr/>
          <p:nvPr/>
        </p:nvGrpSpPr>
        <p:grpSpPr>
          <a:xfrm>
            <a:off x="6603410" y="3268417"/>
            <a:ext cx="1110937" cy="947678"/>
            <a:chOff x="4323363" y="2970968"/>
            <a:chExt cx="823252" cy="710758"/>
          </a:xfrm>
        </p:grpSpPr>
        <p:grpSp>
          <p:nvGrpSpPr>
            <p:cNvPr id="104" name="Group 223"/>
            <p:cNvGrpSpPr/>
            <p:nvPr/>
          </p:nvGrpSpPr>
          <p:grpSpPr>
            <a:xfrm>
              <a:off x="4323363" y="2970968"/>
              <a:ext cx="823252" cy="710758"/>
              <a:chOff x="3755667" y="1931353"/>
              <a:chExt cx="680374" cy="587404"/>
            </a:xfrm>
          </p:grpSpPr>
          <p:sp>
            <p:nvSpPr>
              <p:cNvPr id="106" name="Freeform 46"/>
              <p:cNvSpPr/>
              <p:nvPr>
                <p:custDataLst>
                  <p:tags r:id="rId19"/>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7AB8B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07" name="Freeform 46"/>
              <p:cNvSpPr/>
              <p:nvPr>
                <p:custDataLst>
                  <p:tags r:id="rId20"/>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05" name="Freeform 7"/>
            <p:cNvSpPr>
              <a:spLocks noEditPoints="1"/>
            </p:cNvSpPr>
            <p:nvPr>
              <p:custDataLst>
                <p:tags r:id="rId21"/>
              </p:custDataLst>
            </p:nvPr>
          </p:nvSpPr>
          <p:spPr bwMode="auto">
            <a:xfrm>
              <a:off x="4580089" y="3139036"/>
              <a:ext cx="328025" cy="326055"/>
            </a:xfrm>
            <a:custGeom>
              <a:avLst/>
              <a:gdLst>
                <a:gd name="T0" fmla="*/ 124 w 141"/>
                <a:gd name="T1" fmla="*/ 140 h 140"/>
                <a:gd name="T2" fmla="*/ 18 w 141"/>
                <a:gd name="T3" fmla="*/ 140 h 140"/>
                <a:gd name="T4" fmla="*/ 7 w 141"/>
                <a:gd name="T5" fmla="*/ 121 h 140"/>
                <a:gd name="T6" fmla="*/ 53 w 141"/>
                <a:gd name="T7" fmla="*/ 48 h 140"/>
                <a:gd name="T8" fmla="*/ 53 w 141"/>
                <a:gd name="T9" fmla="*/ 11 h 140"/>
                <a:gd name="T10" fmla="*/ 48 w 141"/>
                <a:gd name="T11" fmla="*/ 11 h 140"/>
                <a:gd name="T12" fmla="*/ 42 w 141"/>
                <a:gd name="T13" fmla="*/ 6 h 140"/>
                <a:gd name="T14" fmla="*/ 48 w 141"/>
                <a:gd name="T15" fmla="*/ 0 h 140"/>
                <a:gd name="T16" fmla="*/ 94 w 141"/>
                <a:gd name="T17" fmla="*/ 0 h 140"/>
                <a:gd name="T18" fmla="*/ 100 w 141"/>
                <a:gd name="T19" fmla="*/ 6 h 140"/>
                <a:gd name="T20" fmla="*/ 94 w 141"/>
                <a:gd name="T21" fmla="*/ 11 h 140"/>
                <a:gd name="T22" fmla="*/ 89 w 141"/>
                <a:gd name="T23" fmla="*/ 11 h 140"/>
                <a:gd name="T24" fmla="*/ 89 w 141"/>
                <a:gd name="T25" fmla="*/ 48 h 140"/>
                <a:gd name="T26" fmla="*/ 135 w 141"/>
                <a:gd name="T27" fmla="*/ 121 h 140"/>
                <a:gd name="T28" fmla="*/ 124 w 141"/>
                <a:gd name="T29" fmla="*/ 140 h 140"/>
                <a:gd name="T30" fmla="*/ 38 w 141"/>
                <a:gd name="T31" fmla="*/ 93 h 140"/>
                <a:gd name="T32" fmla="*/ 104 w 141"/>
                <a:gd name="T33" fmla="*/ 93 h 140"/>
                <a:gd name="T34" fmla="*/ 79 w 141"/>
                <a:gd name="T35" fmla="*/ 54 h 140"/>
                <a:gd name="T36" fmla="*/ 77 w 141"/>
                <a:gd name="T37" fmla="*/ 51 h 140"/>
                <a:gd name="T38" fmla="*/ 77 w 141"/>
                <a:gd name="T39" fmla="*/ 48 h 140"/>
                <a:gd name="T40" fmla="*/ 77 w 141"/>
                <a:gd name="T41" fmla="*/ 11 h 140"/>
                <a:gd name="T42" fmla="*/ 65 w 141"/>
                <a:gd name="T43" fmla="*/ 11 h 140"/>
                <a:gd name="T44" fmla="*/ 65 w 141"/>
                <a:gd name="T45" fmla="*/ 48 h 140"/>
                <a:gd name="T46" fmla="*/ 65 w 141"/>
                <a:gd name="T47" fmla="*/ 51 h 140"/>
                <a:gd name="T48" fmla="*/ 63 w 141"/>
                <a:gd name="T49" fmla="*/ 54 h 140"/>
                <a:gd name="T50" fmla="*/ 38 w 141"/>
                <a:gd name="T51" fmla="*/ 93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1" h="140">
                  <a:moveTo>
                    <a:pt x="124" y="140"/>
                  </a:moveTo>
                  <a:cubicBezTo>
                    <a:pt x="18" y="140"/>
                    <a:pt x="18" y="140"/>
                    <a:pt x="18" y="140"/>
                  </a:cubicBezTo>
                  <a:cubicBezTo>
                    <a:pt x="5" y="140"/>
                    <a:pt x="0" y="131"/>
                    <a:pt x="7" y="121"/>
                  </a:cubicBezTo>
                  <a:cubicBezTo>
                    <a:pt x="53" y="48"/>
                    <a:pt x="53" y="48"/>
                    <a:pt x="53" y="48"/>
                  </a:cubicBezTo>
                  <a:cubicBezTo>
                    <a:pt x="53" y="11"/>
                    <a:pt x="53" y="11"/>
                    <a:pt x="53" y="11"/>
                  </a:cubicBezTo>
                  <a:cubicBezTo>
                    <a:pt x="48" y="11"/>
                    <a:pt x="48" y="11"/>
                    <a:pt x="48" y="11"/>
                  </a:cubicBezTo>
                  <a:cubicBezTo>
                    <a:pt x="44" y="11"/>
                    <a:pt x="42" y="9"/>
                    <a:pt x="42" y="6"/>
                  </a:cubicBezTo>
                  <a:cubicBezTo>
                    <a:pt x="42" y="2"/>
                    <a:pt x="44" y="0"/>
                    <a:pt x="48" y="0"/>
                  </a:cubicBezTo>
                  <a:cubicBezTo>
                    <a:pt x="94" y="0"/>
                    <a:pt x="94" y="0"/>
                    <a:pt x="94" y="0"/>
                  </a:cubicBezTo>
                  <a:cubicBezTo>
                    <a:pt x="98" y="0"/>
                    <a:pt x="100" y="2"/>
                    <a:pt x="100" y="6"/>
                  </a:cubicBezTo>
                  <a:cubicBezTo>
                    <a:pt x="100" y="9"/>
                    <a:pt x="98" y="11"/>
                    <a:pt x="94" y="11"/>
                  </a:cubicBezTo>
                  <a:cubicBezTo>
                    <a:pt x="89" y="11"/>
                    <a:pt x="89" y="11"/>
                    <a:pt x="89" y="11"/>
                  </a:cubicBezTo>
                  <a:cubicBezTo>
                    <a:pt x="89" y="48"/>
                    <a:pt x="89" y="48"/>
                    <a:pt x="89" y="48"/>
                  </a:cubicBezTo>
                  <a:cubicBezTo>
                    <a:pt x="135" y="121"/>
                    <a:pt x="135" y="121"/>
                    <a:pt x="135" y="121"/>
                  </a:cubicBezTo>
                  <a:cubicBezTo>
                    <a:pt x="141" y="131"/>
                    <a:pt x="137" y="140"/>
                    <a:pt x="124" y="140"/>
                  </a:cubicBezTo>
                  <a:close/>
                  <a:moveTo>
                    <a:pt x="38" y="93"/>
                  </a:moveTo>
                  <a:cubicBezTo>
                    <a:pt x="104" y="93"/>
                    <a:pt x="104" y="93"/>
                    <a:pt x="104" y="93"/>
                  </a:cubicBezTo>
                  <a:cubicBezTo>
                    <a:pt x="79" y="54"/>
                    <a:pt x="79" y="54"/>
                    <a:pt x="79" y="54"/>
                  </a:cubicBezTo>
                  <a:cubicBezTo>
                    <a:pt x="77" y="51"/>
                    <a:pt x="77" y="51"/>
                    <a:pt x="77" y="51"/>
                  </a:cubicBezTo>
                  <a:cubicBezTo>
                    <a:pt x="77" y="48"/>
                    <a:pt x="77" y="48"/>
                    <a:pt x="77" y="48"/>
                  </a:cubicBezTo>
                  <a:cubicBezTo>
                    <a:pt x="77" y="11"/>
                    <a:pt x="77" y="11"/>
                    <a:pt x="77" y="11"/>
                  </a:cubicBezTo>
                  <a:cubicBezTo>
                    <a:pt x="65" y="11"/>
                    <a:pt x="65" y="11"/>
                    <a:pt x="65" y="11"/>
                  </a:cubicBezTo>
                  <a:cubicBezTo>
                    <a:pt x="65" y="48"/>
                    <a:pt x="65" y="48"/>
                    <a:pt x="65" y="48"/>
                  </a:cubicBezTo>
                  <a:cubicBezTo>
                    <a:pt x="65" y="51"/>
                    <a:pt x="65" y="51"/>
                    <a:pt x="65" y="51"/>
                  </a:cubicBezTo>
                  <a:cubicBezTo>
                    <a:pt x="63" y="54"/>
                    <a:pt x="63" y="54"/>
                    <a:pt x="63" y="54"/>
                  </a:cubicBezTo>
                  <a:lnTo>
                    <a:pt x="38" y="93"/>
                  </a:lnTo>
                  <a:close/>
                </a:path>
              </a:pathLst>
            </a:custGeom>
            <a:solidFill>
              <a:srgbClr val="7AB8BF"/>
            </a:solidFill>
            <a:ln>
              <a:noFill/>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08" name="Group 7"/>
          <p:cNvGrpSpPr/>
          <p:nvPr/>
        </p:nvGrpSpPr>
        <p:grpSpPr>
          <a:xfrm>
            <a:off x="7625037" y="2950363"/>
            <a:ext cx="1110937" cy="947678"/>
            <a:chOff x="4964418" y="2602479"/>
            <a:chExt cx="823252" cy="710758"/>
          </a:xfrm>
        </p:grpSpPr>
        <p:grpSp>
          <p:nvGrpSpPr>
            <p:cNvPr id="109" name="Group 220"/>
            <p:cNvGrpSpPr/>
            <p:nvPr/>
          </p:nvGrpSpPr>
          <p:grpSpPr>
            <a:xfrm>
              <a:off x="4964418" y="2602479"/>
              <a:ext cx="823252" cy="710758"/>
              <a:chOff x="3755667" y="1931353"/>
              <a:chExt cx="680374" cy="587404"/>
            </a:xfrm>
          </p:grpSpPr>
          <p:sp>
            <p:nvSpPr>
              <p:cNvPr id="111" name="Freeform 46"/>
              <p:cNvSpPr/>
              <p:nvPr>
                <p:custDataLst>
                  <p:tags r:id="rId22"/>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chemeClr val="bg1">
                  <a:lumMod val="50000"/>
                </a:schemeClr>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12" name="Freeform 46"/>
              <p:cNvSpPr/>
              <p:nvPr>
                <p:custDataLst>
                  <p:tags r:id="rId23"/>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10" name="Freeform 8"/>
            <p:cNvSpPr>
              <a:spLocks noEditPoints="1"/>
            </p:cNvSpPr>
            <p:nvPr>
              <p:custDataLst>
                <p:tags r:id="rId24"/>
              </p:custDataLst>
            </p:nvPr>
          </p:nvSpPr>
          <p:spPr bwMode="auto">
            <a:xfrm>
              <a:off x="5209647" y="2816545"/>
              <a:ext cx="320093" cy="266264"/>
            </a:xfrm>
            <a:custGeom>
              <a:avLst/>
              <a:gdLst>
                <a:gd name="T0" fmla="*/ 141 w 141"/>
                <a:gd name="T1" fmla="*/ 103 h 117"/>
                <a:gd name="T2" fmla="*/ 126 w 141"/>
                <a:gd name="T3" fmla="*/ 117 h 117"/>
                <a:gd name="T4" fmla="*/ 15 w 141"/>
                <a:gd name="T5" fmla="*/ 117 h 117"/>
                <a:gd name="T6" fmla="*/ 0 w 141"/>
                <a:gd name="T7" fmla="*/ 103 h 117"/>
                <a:gd name="T8" fmla="*/ 0 w 141"/>
                <a:gd name="T9" fmla="*/ 73 h 117"/>
                <a:gd name="T10" fmla="*/ 2 w 141"/>
                <a:gd name="T11" fmla="*/ 66 h 117"/>
                <a:gd name="T12" fmla="*/ 20 w 141"/>
                <a:gd name="T13" fmla="*/ 11 h 117"/>
                <a:gd name="T14" fmla="*/ 35 w 141"/>
                <a:gd name="T15" fmla="*/ 0 h 117"/>
                <a:gd name="T16" fmla="*/ 106 w 141"/>
                <a:gd name="T17" fmla="*/ 0 h 117"/>
                <a:gd name="T18" fmla="*/ 121 w 141"/>
                <a:gd name="T19" fmla="*/ 11 h 117"/>
                <a:gd name="T20" fmla="*/ 140 w 141"/>
                <a:gd name="T21" fmla="*/ 66 h 117"/>
                <a:gd name="T22" fmla="*/ 141 w 141"/>
                <a:gd name="T23" fmla="*/ 73 h 117"/>
                <a:gd name="T24" fmla="*/ 141 w 141"/>
                <a:gd name="T25" fmla="*/ 103 h 117"/>
                <a:gd name="T26" fmla="*/ 129 w 141"/>
                <a:gd name="T27" fmla="*/ 73 h 117"/>
                <a:gd name="T28" fmla="*/ 126 w 141"/>
                <a:gd name="T29" fmla="*/ 70 h 117"/>
                <a:gd name="T30" fmla="*/ 15 w 141"/>
                <a:gd name="T31" fmla="*/ 70 h 117"/>
                <a:gd name="T32" fmla="*/ 12 w 141"/>
                <a:gd name="T33" fmla="*/ 73 h 117"/>
                <a:gd name="T34" fmla="*/ 12 w 141"/>
                <a:gd name="T35" fmla="*/ 103 h 117"/>
                <a:gd name="T36" fmla="*/ 15 w 141"/>
                <a:gd name="T37" fmla="*/ 105 h 117"/>
                <a:gd name="T38" fmla="*/ 126 w 141"/>
                <a:gd name="T39" fmla="*/ 105 h 117"/>
                <a:gd name="T40" fmla="*/ 129 w 141"/>
                <a:gd name="T41" fmla="*/ 103 h 117"/>
                <a:gd name="T42" fmla="*/ 129 w 141"/>
                <a:gd name="T43" fmla="*/ 73 h 117"/>
                <a:gd name="T44" fmla="*/ 125 w 141"/>
                <a:gd name="T45" fmla="*/ 59 h 117"/>
                <a:gd name="T46" fmla="*/ 110 w 141"/>
                <a:gd name="T47" fmla="*/ 14 h 117"/>
                <a:gd name="T48" fmla="*/ 106 w 141"/>
                <a:gd name="T49" fmla="*/ 12 h 117"/>
                <a:gd name="T50" fmla="*/ 35 w 141"/>
                <a:gd name="T51" fmla="*/ 12 h 117"/>
                <a:gd name="T52" fmla="*/ 31 w 141"/>
                <a:gd name="T53" fmla="*/ 14 h 117"/>
                <a:gd name="T54" fmla="*/ 17 w 141"/>
                <a:gd name="T55" fmla="*/ 59 h 117"/>
                <a:gd name="T56" fmla="*/ 125 w 141"/>
                <a:gd name="T57" fmla="*/ 59 h 117"/>
                <a:gd name="T58" fmla="*/ 88 w 141"/>
                <a:gd name="T59" fmla="*/ 95 h 117"/>
                <a:gd name="T60" fmla="*/ 81 w 141"/>
                <a:gd name="T61" fmla="*/ 88 h 117"/>
                <a:gd name="T62" fmla="*/ 88 w 141"/>
                <a:gd name="T63" fmla="*/ 81 h 117"/>
                <a:gd name="T64" fmla="*/ 96 w 141"/>
                <a:gd name="T65" fmla="*/ 88 h 117"/>
                <a:gd name="T66" fmla="*/ 88 w 141"/>
                <a:gd name="T67" fmla="*/ 95 h 117"/>
                <a:gd name="T68" fmla="*/ 112 w 141"/>
                <a:gd name="T69" fmla="*/ 95 h 117"/>
                <a:gd name="T70" fmla="*/ 104 w 141"/>
                <a:gd name="T71" fmla="*/ 88 h 117"/>
                <a:gd name="T72" fmla="*/ 112 w 141"/>
                <a:gd name="T73" fmla="*/ 81 h 117"/>
                <a:gd name="T74" fmla="*/ 119 w 141"/>
                <a:gd name="T75" fmla="*/ 88 h 117"/>
                <a:gd name="T76" fmla="*/ 112 w 141"/>
                <a:gd name="T77" fmla="*/ 95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41" h="117">
                  <a:moveTo>
                    <a:pt x="141" y="103"/>
                  </a:moveTo>
                  <a:cubicBezTo>
                    <a:pt x="141" y="111"/>
                    <a:pt x="134" y="117"/>
                    <a:pt x="126" y="117"/>
                  </a:cubicBezTo>
                  <a:cubicBezTo>
                    <a:pt x="15" y="117"/>
                    <a:pt x="15" y="117"/>
                    <a:pt x="15" y="117"/>
                  </a:cubicBezTo>
                  <a:cubicBezTo>
                    <a:pt x="7" y="117"/>
                    <a:pt x="0" y="111"/>
                    <a:pt x="0" y="103"/>
                  </a:cubicBezTo>
                  <a:cubicBezTo>
                    <a:pt x="0" y="73"/>
                    <a:pt x="0" y="73"/>
                    <a:pt x="0" y="73"/>
                  </a:cubicBezTo>
                  <a:cubicBezTo>
                    <a:pt x="0" y="71"/>
                    <a:pt x="1" y="69"/>
                    <a:pt x="2" y="66"/>
                  </a:cubicBezTo>
                  <a:cubicBezTo>
                    <a:pt x="20" y="11"/>
                    <a:pt x="20" y="11"/>
                    <a:pt x="20" y="11"/>
                  </a:cubicBezTo>
                  <a:cubicBezTo>
                    <a:pt x="22" y="4"/>
                    <a:pt x="28" y="0"/>
                    <a:pt x="35" y="0"/>
                  </a:cubicBezTo>
                  <a:cubicBezTo>
                    <a:pt x="106" y="0"/>
                    <a:pt x="106" y="0"/>
                    <a:pt x="106" y="0"/>
                  </a:cubicBezTo>
                  <a:cubicBezTo>
                    <a:pt x="113" y="0"/>
                    <a:pt x="119" y="4"/>
                    <a:pt x="121" y="11"/>
                  </a:cubicBezTo>
                  <a:cubicBezTo>
                    <a:pt x="140" y="66"/>
                    <a:pt x="140" y="66"/>
                    <a:pt x="140" y="66"/>
                  </a:cubicBezTo>
                  <a:cubicBezTo>
                    <a:pt x="140" y="69"/>
                    <a:pt x="141" y="71"/>
                    <a:pt x="141" y="73"/>
                  </a:cubicBezTo>
                  <a:lnTo>
                    <a:pt x="141" y="103"/>
                  </a:lnTo>
                  <a:close/>
                  <a:moveTo>
                    <a:pt x="129" y="73"/>
                  </a:moveTo>
                  <a:cubicBezTo>
                    <a:pt x="129" y="72"/>
                    <a:pt x="128" y="70"/>
                    <a:pt x="126" y="70"/>
                  </a:cubicBezTo>
                  <a:cubicBezTo>
                    <a:pt x="15" y="70"/>
                    <a:pt x="15" y="70"/>
                    <a:pt x="15" y="70"/>
                  </a:cubicBezTo>
                  <a:cubicBezTo>
                    <a:pt x="13" y="70"/>
                    <a:pt x="12" y="72"/>
                    <a:pt x="12" y="73"/>
                  </a:cubicBezTo>
                  <a:cubicBezTo>
                    <a:pt x="12" y="103"/>
                    <a:pt x="12" y="103"/>
                    <a:pt x="12" y="103"/>
                  </a:cubicBezTo>
                  <a:cubicBezTo>
                    <a:pt x="12" y="104"/>
                    <a:pt x="13" y="105"/>
                    <a:pt x="15" y="105"/>
                  </a:cubicBezTo>
                  <a:cubicBezTo>
                    <a:pt x="126" y="105"/>
                    <a:pt x="126" y="105"/>
                    <a:pt x="126" y="105"/>
                  </a:cubicBezTo>
                  <a:cubicBezTo>
                    <a:pt x="128" y="105"/>
                    <a:pt x="129" y="104"/>
                    <a:pt x="129" y="103"/>
                  </a:cubicBezTo>
                  <a:lnTo>
                    <a:pt x="129" y="73"/>
                  </a:lnTo>
                  <a:close/>
                  <a:moveTo>
                    <a:pt x="125" y="59"/>
                  </a:moveTo>
                  <a:cubicBezTo>
                    <a:pt x="110" y="14"/>
                    <a:pt x="110" y="14"/>
                    <a:pt x="110" y="14"/>
                  </a:cubicBezTo>
                  <a:cubicBezTo>
                    <a:pt x="110" y="13"/>
                    <a:pt x="108" y="12"/>
                    <a:pt x="106" y="12"/>
                  </a:cubicBezTo>
                  <a:cubicBezTo>
                    <a:pt x="35" y="12"/>
                    <a:pt x="35" y="12"/>
                    <a:pt x="35" y="12"/>
                  </a:cubicBezTo>
                  <a:cubicBezTo>
                    <a:pt x="33" y="12"/>
                    <a:pt x="32" y="13"/>
                    <a:pt x="31" y="14"/>
                  </a:cubicBezTo>
                  <a:cubicBezTo>
                    <a:pt x="17" y="59"/>
                    <a:pt x="17" y="59"/>
                    <a:pt x="17" y="59"/>
                  </a:cubicBezTo>
                  <a:lnTo>
                    <a:pt x="125" y="59"/>
                  </a:lnTo>
                  <a:close/>
                  <a:moveTo>
                    <a:pt x="88" y="95"/>
                  </a:moveTo>
                  <a:cubicBezTo>
                    <a:pt x="84" y="95"/>
                    <a:pt x="81" y="92"/>
                    <a:pt x="81" y="88"/>
                  </a:cubicBezTo>
                  <a:cubicBezTo>
                    <a:pt x="81" y="84"/>
                    <a:pt x="84" y="81"/>
                    <a:pt x="88" y="81"/>
                  </a:cubicBezTo>
                  <a:cubicBezTo>
                    <a:pt x="92" y="81"/>
                    <a:pt x="96" y="84"/>
                    <a:pt x="96" y="88"/>
                  </a:cubicBezTo>
                  <a:cubicBezTo>
                    <a:pt x="96" y="92"/>
                    <a:pt x="92" y="95"/>
                    <a:pt x="88" y="95"/>
                  </a:cubicBezTo>
                  <a:close/>
                  <a:moveTo>
                    <a:pt x="112" y="95"/>
                  </a:moveTo>
                  <a:cubicBezTo>
                    <a:pt x="108" y="95"/>
                    <a:pt x="104" y="92"/>
                    <a:pt x="104" y="88"/>
                  </a:cubicBezTo>
                  <a:cubicBezTo>
                    <a:pt x="104" y="84"/>
                    <a:pt x="108" y="81"/>
                    <a:pt x="112" y="81"/>
                  </a:cubicBezTo>
                  <a:cubicBezTo>
                    <a:pt x="116" y="81"/>
                    <a:pt x="119" y="84"/>
                    <a:pt x="119" y="88"/>
                  </a:cubicBezTo>
                  <a:cubicBezTo>
                    <a:pt x="119" y="92"/>
                    <a:pt x="116" y="95"/>
                    <a:pt x="112" y="95"/>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13" name="Group 4"/>
          <p:cNvGrpSpPr/>
          <p:nvPr/>
        </p:nvGrpSpPr>
        <p:grpSpPr>
          <a:xfrm>
            <a:off x="7243609" y="816744"/>
            <a:ext cx="1110937" cy="947678"/>
            <a:chOff x="4745821" y="1499943"/>
            <a:chExt cx="823252" cy="710758"/>
          </a:xfrm>
        </p:grpSpPr>
        <p:grpSp>
          <p:nvGrpSpPr>
            <p:cNvPr id="114" name="Group 217"/>
            <p:cNvGrpSpPr/>
            <p:nvPr/>
          </p:nvGrpSpPr>
          <p:grpSpPr>
            <a:xfrm>
              <a:off x="4745821" y="1499943"/>
              <a:ext cx="823252" cy="710758"/>
              <a:chOff x="3755667" y="1931353"/>
              <a:chExt cx="680374" cy="587404"/>
            </a:xfrm>
          </p:grpSpPr>
          <p:sp>
            <p:nvSpPr>
              <p:cNvPr id="116" name="Freeform 46"/>
              <p:cNvSpPr/>
              <p:nvPr>
                <p:custDataLst>
                  <p:tags r:id="rId25"/>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7AB8B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17" name="Freeform 46"/>
              <p:cNvSpPr/>
              <p:nvPr>
                <p:custDataLst>
                  <p:tags r:id="rId26"/>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rgbClr val="FFFFFF"/>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15" name="Freeform 9"/>
            <p:cNvSpPr>
              <a:spLocks noEditPoints="1"/>
            </p:cNvSpPr>
            <p:nvPr>
              <p:custDataLst>
                <p:tags r:id="rId27"/>
              </p:custDataLst>
            </p:nvPr>
          </p:nvSpPr>
          <p:spPr bwMode="auto">
            <a:xfrm>
              <a:off x="4982104" y="1749116"/>
              <a:ext cx="367123" cy="246476"/>
            </a:xfrm>
            <a:custGeom>
              <a:avLst/>
              <a:gdLst>
                <a:gd name="T0" fmla="*/ 208 w 210"/>
                <a:gd name="T1" fmla="*/ 38 h 141"/>
                <a:gd name="T2" fmla="*/ 106 w 210"/>
                <a:gd name="T3" fmla="*/ 70 h 141"/>
                <a:gd name="T4" fmla="*/ 105 w 210"/>
                <a:gd name="T5" fmla="*/ 71 h 141"/>
                <a:gd name="T6" fmla="*/ 104 w 210"/>
                <a:gd name="T7" fmla="*/ 70 h 141"/>
                <a:gd name="T8" fmla="*/ 44 w 210"/>
                <a:gd name="T9" fmla="*/ 52 h 141"/>
                <a:gd name="T10" fmla="*/ 35 w 210"/>
                <a:gd name="T11" fmla="*/ 78 h 141"/>
                <a:gd name="T12" fmla="*/ 41 w 210"/>
                <a:gd name="T13" fmla="*/ 88 h 141"/>
                <a:gd name="T14" fmla="*/ 35 w 210"/>
                <a:gd name="T15" fmla="*/ 98 h 141"/>
                <a:gd name="T16" fmla="*/ 41 w 210"/>
                <a:gd name="T17" fmla="*/ 138 h 141"/>
                <a:gd name="T18" fmla="*/ 40 w 210"/>
                <a:gd name="T19" fmla="*/ 140 h 141"/>
                <a:gd name="T20" fmla="*/ 38 w 210"/>
                <a:gd name="T21" fmla="*/ 141 h 141"/>
                <a:gd name="T22" fmla="*/ 20 w 210"/>
                <a:gd name="T23" fmla="*/ 141 h 141"/>
                <a:gd name="T24" fmla="*/ 18 w 210"/>
                <a:gd name="T25" fmla="*/ 140 h 141"/>
                <a:gd name="T26" fmla="*/ 17 w 210"/>
                <a:gd name="T27" fmla="*/ 138 h 141"/>
                <a:gd name="T28" fmla="*/ 22 w 210"/>
                <a:gd name="T29" fmla="*/ 98 h 141"/>
                <a:gd name="T30" fmla="*/ 17 w 210"/>
                <a:gd name="T31" fmla="*/ 88 h 141"/>
                <a:gd name="T32" fmla="*/ 23 w 210"/>
                <a:gd name="T33" fmla="*/ 78 h 141"/>
                <a:gd name="T34" fmla="*/ 32 w 210"/>
                <a:gd name="T35" fmla="*/ 48 h 141"/>
                <a:gd name="T36" fmla="*/ 2 w 210"/>
                <a:gd name="T37" fmla="*/ 38 h 141"/>
                <a:gd name="T38" fmla="*/ 0 w 210"/>
                <a:gd name="T39" fmla="*/ 35 h 141"/>
                <a:gd name="T40" fmla="*/ 2 w 210"/>
                <a:gd name="T41" fmla="*/ 33 h 141"/>
                <a:gd name="T42" fmla="*/ 104 w 210"/>
                <a:gd name="T43" fmla="*/ 0 h 141"/>
                <a:gd name="T44" fmla="*/ 105 w 210"/>
                <a:gd name="T45" fmla="*/ 0 h 141"/>
                <a:gd name="T46" fmla="*/ 106 w 210"/>
                <a:gd name="T47" fmla="*/ 0 h 141"/>
                <a:gd name="T48" fmla="*/ 208 w 210"/>
                <a:gd name="T49" fmla="*/ 33 h 141"/>
                <a:gd name="T50" fmla="*/ 210 w 210"/>
                <a:gd name="T51" fmla="*/ 35 h 141"/>
                <a:gd name="T52" fmla="*/ 208 w 210"/>
                <a:gd name="T53" fmla="*/ 38 h 141"/>
                <a:gd name="T54" fmla="*/ 164 w 210"/>
                <a:gd name="T55" fmla="*/ 94 h 141"/>
                <a:gd name="T56" fmla="*/ 105 w 210"/>
                <a:gd name="T57" fmla="*/ 117 h 141"/>
                <a:gd name="T58" fmla="*/ 46 w 210"/>
                <a:gd name="T59" fmla="*/ 94 h 141"/>
                <a:gd name="T60" fmla="*/ 48 w 210"/>
                <a:gd name="T61" fmla="*/ 65 h 141"/>
                <a:gd name="T62" fmla="*/ 101 w 210"/>
                <a:gd name="T63" fmla="*/ 82 h 141"/>
                <a:gd name="T64" fmla="*/ 105 w 210"/>
                <a:gd name="T65" fmla="*/ 82 h 141"/>
                <a:gd name="T66" fmla="*/ 109 w 210"/>
                <a:gd name="T67" fmla="*/ 82 h 141"/>
                <a:gd name="T68" fmla="*/ 162 w 210"/>
                <a:gd name="T69" fmla="*/ 65 h 141"/>
                <a:gd name="T70" fmla="*/ 164 w 210"/>
                <a:gd name="T71" fmla="*/ 9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0" h="141">
                  <a:moveTo>
                    <a:pt x="208" y="38"/>
                  </a:moveTo>
                  <a:cubicBezTo>
                    <a:pt x="106" y="70"/>
                    <a:pt x="106" y="70"/>
                    <a:pt x="106" y="70"/>
                  </a:cubicBezTo>
                  <a:cubicBezTo>
                    <a:pt x="106" y="71"/>
                    <a:pt x="105" y="71"/>
                    <a:pt x="105" y="71"/>
                  </a:cubicBezTo>
                  <a:cubicBezTo>
                    <a:pt x="105" y="71"/>
                    <a:pt x="104" y="71"/>
                    <a:pt x="104" y="70"/>
                  </a:cubicBezTo>
                  <a:cubicBezTo>
                    <a:pt x="44" y="52"/>
                    <a:pt x="44" y="52"/>
                    <a:pt x="44" y="52"/>
                  </a:cubicBezTo>
                  <a:cubicBezTo>
                    <a:pt x="39" y="56"/>
                    <a:pt x="36" y="66"/>
                    <a:pt x="35" y="78"/>
                  </a:cubicBezTo>
                  <a:cubicBezTo>
                    <a:pt x="38" y="80"/>
                    <a:pt x="41" y="84"/>
                    <a:pt x="41" y="88"/>
                  </a:cubicBezTo>
                  <a:cubicBezTo>
                    <a:pt x="41" y="92"/>
                    <a:pt x="38" y="96"/>
                    <a:pt x="35" y="98"/>
                  </a:cubicBezTo>
                  <a:cubicBezTo>
                    <a:pt x="41" y="138"/>
                    <a:pt x="41" y="138"/>
                    <a:pt x="41" y="138"/>
                  </a:cubicBezTo>
                  <a:cubicBezTo>
                    <a:pt x="41" y="138"/>
                    <a:pt x="40" y="139"/>
                    <a:pt x="40" y="140"/>
                  </a:cubicBezTo>
                  <a:cubicBezTo>
                    <a:pt x="39" y="141"/>
                    <a:pt x="38" y="141"/>
                    <a:pt x="38" y="141"/>
                  </a:cubicBezTo>
                  <a:cubicBezTo>
                    <a:pt x="20" y="141"/>
                    <a:pt x="20" y="141"/>
                    <a:pt x="20" y="141"/>
                  </a:cubicBezTo>
                  <a:cubicBezTo>
                    <a:pt x="19" y="141"/>
                    <a:pt x="18" y="141"/>
                    <a:pt x="18" y="140"/>
                  </a:cubicBezTo>
                  <a:cubicBezTo>
                    <a:pt x="17" y="139"/>
                    <a:pt x="17" y="138"/>
                    <a:pt x="17" y="138"/>
                  </a:cubicBezTo>
                  <a:cubicBezTo>
                    <a:pt x="22" y="98"/>
                    <a:pt x="22" y="98"/>
                    <a:pt x="22" y="98"/>
                  </a:cubicBezTo>
                  <a:cubicBezTo>
                    <a:pt x="19" y="96"/>
                    <a:pt x="17" y="92"/>
                    <a:pt x="17" y="88"/>
                  </a:cubicBezTo>
                  <a:cubicBezTo>
                    <a:pt x="17" y="84"/>
                    <a:pt x="20" y="80"/>
                    <a:pt x="23" y="78"/>
                  </a:cubicBezTo>
                  <a:cubicBezTo>
                    <a:pt x="24" y="67"/>
                    <a:pt x="26" y="56"/>
                    <a:pt x="32" y="48"/>
                  </a:cubicBezTo>
                  <a:cubicBezTo>
                    <a:pt x="2" y="38"/>
                    <a:pt x="2" y="38"/>
                    <a:pt x="2" y="38"/>
                  </a:cubicBezTo>
                  <a:cubicBezTo>
                    <a:pt x="0" y="38"/>
                    <a:pt x="0" y="37"/>
                    <a:pt x="0" y="35"/>
                  </a:cubicBezTo>
                  <a:cubicBezTo>
                    <a:pt x="0" y="34"/>
                    <a:pt x="0" y="33"/>
                    <a:pt x="2" y="33"/>
                  </a:cubicBezTo>
                  <a:cubicBezTo>
                    <a:pt x="104" y="0"/>
                    <a:pt x="104" y="0"/>
                    <a:pt x="104" y="0"/>
                  </a:cubicBezTo>
                  <a:cubicBezTo>
                    <a:pt x="104" y="0"/>
                    <a:pt x="105" y="0"/>
                    <a:pt x="105" y="0"/>
                  </a:cubicBezTo>
                  <a:cubicBezTo>
                    <a:pt x="105" y="0"/>
                    <a:pt x="106" y="0"/>
                    <a:pt x="106" y="0"/>
                  </a:cubicBezTo>
                  <a:cubicBezTo>
                    <a:pt x="208" y="33"/>
                    <a:pt x="208" y="33"/>
                    <a:pt x="208" y="33"/>
                  </a:cubicBezTo>
                  <a:cubicBezTo>
                    <a:pt x="210" y="33"/>
                    <a:pt x="210" y="34"/>
                    <a:pt x="210" y="35"/>
                  </a:cubicBezTo>
                  <a:cubicBezTo>
                    <a:pt x="210" y="37"/>
                    <a:pt x="210" y="38"/>
                    <a:pt x="208" y="38"/>
                  </a:cubicBezTo>
                  <a:close/>
                  <a:moveTo>
                    <a:pt x="164" y="94"/>
                  </a:moveTo>
                  <a:cubicBezTo>
                    <a:pt x="164" y="107"/>
                    <a:pt x="137" y="117"/>
                    <a:pt x="105" y="117"/>
                  </a:cubicBezTo>
                  <a:cubicBezTo>
                    <a:pt x="73" y="117"/>
                    <a:pt x="46" y="107"/>
                    <a:pt x="46" y="94"/>
                  </a:cubicBezTo>
                  <a:cubicBezTo>
                    <a:pt x="48" y="65"/>
                    <a:pt x="48" y="65"/>
                    <a:pt x="48" y="65"/>
                  </a:cubicBezTo>
                  <a:cubicBezTo>
                    <a:pt x="101" y="82"/>
                    <a:pt x="101" y="82"/>
                    <a:pt x="101" y="82"/>
                  </a:cubicBezTo>
                  <a:cubicBezTo>
                    <a:pt x="102" y="82"/>
                    <a:pt x="104" y="82"/>
                    <a:pt x="105" y="82"/>
                  </a:cubicBezTo>
                  <a:cubicBezTo>
                    <a:pt x="106" y="82"/>
                    <a:pt x="108" y="82"/>
                    <a:pt x="109" y="82"/>
                  </a:cubicBezTo>
                  <a:cubicBezTo>
                    <a:pt x="162" y="65"/>
                    <a:pt x="162" y="65"/>
                    <a:pt x="162" y="65"/>
                  </a:cubicBezTo>
                  <a:lnTo>
                    <a:pt x="164" y="94"/>
                  </a:lnTo>
                  <a:close/>
                </a:path>
              </a:pathLst>
            </a:custGeom>
            <a:solidFill>
              <a:srgbClr val="7AB8BF"/>
            </a:solidFill>
            <a:ln>
              <a:noFill/>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grpSp>
        <p:nvGrpSpPr>
          <p:cNvPr id="123" name="Group 3"/>
          <p:cNvGrpSpPr/>
          <p:nvPr/>
        </p:nvGrpSpPr>
        <p:grpSpPr>
          <a:xfrm>
            <a:off x="6139645" y="1267388"/>
            <a:ext cx="1110937" cy="947678"/>
            <a:chOff x="3684228" y="1869676"/>
            <a:chExt cx="823252" cy="710758"/>
          </a:xfrm>
        </p:grpSpPr>
        <p:grpSp>
          <p:nvGrpSpPr>
            <p:cNvPr id="124" name="Group 1"/>
            <p:cNvGrpSpPr/>
            <p:nvPr/>
          </p:nvGrpSpPr>
          <p:grpSpPr>
            <a:xfrm>
              <a:off x="3684228" y="1869676"/>
              <a:ext cx="823252" cy="710758"/>
              <a:chOff x="3755667" y="1931353"/>
              <a:chExt cx="680374" cy="587404"/>
            </a:xfrm>
            <a:solidFill>
              <a:srgbClr val="FFFFFF"/>
            </a:solidFill>
          </p:grpSpPr>
          <p:sp>
            <p:nvSpPr>
              <p:cNvPr id="126" name="Freeform 46"/>
              <p:cNvSpPr/>
              <p:nvPr>
                <p:custDataLst>
                  <p:tags r:id="rId28"/>
                </p:custDataLst>
              </p:nvPr>
            </p:nvSpPr>
            <p:spPr bwMode="auto">
              <a:xfrm>
                <a:off x="3755667" y="1931353"/>
                <a:ext cx="680374" cy="587404"/>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solidFill>
                <a:schemeClr val="bg1">
                  <a:lumMod val="50000"/>
                </a:schemeClr>
              </a:solid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sp>
            <p:nvSpPr>
              <p:cNvPr id="127" name="Freeform 46"/>
              <p:cNvSpPr/>
              <p:nvPr>
                <p:custDataLst>
                  <p:tags r:id="rId29"/>
                </p:custDataLst>
              </p:nvPr>
            </p:nvSpPr>
            <p:spPr bwMode="auto">
              <a:xfrm>
                <a:off x="3840267" y="2004393"/>
                <a:ext cx="511175" cy="441325"/>
              </a:xfrm>
              <a:custGeom>
                <a:avLst/>
                <a:gdLst>
                  <a:gd name="T0" fmla="*/ 161 w 643"/>
                  <a:gd name="T1" fmla="*/ 0 h 555"/>
                  <a:gd name="T2" fmla="*/ 482 w 643"/>
                  <a:gd name="T3" fmla="*/ 0 h 555"/>
                  <a:gd name="T4" fmla="*/ 643 w 643"/>
                  <a:gd name="T5" fmla="*/ 277 h 555"/>
                  <a:gd name="T6" fmla="*/ 482 w 643"/>
                  <a:gd name="T7" fmla="*/ 555 h 555"/>
                  <a:gd name="T8" fmla="*/ 161 w 643"/>
                  <a:gd name="T9" fmla="*/ 555 h 555"/>
                  <a:gd name="T10" fmla="*/ 0 w 643"/>
                  <a:gd name="T11" fmla="*/ 277 h 555"/>
                  <a:gd name="T12" fmla="*/ 161 w 64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643" h="555">
                    <a:moveTo>
                      <a:pt x="161" y="0"/>
                    </a:moveTo>
                    <a:lnTo>
                      <a:pt x="482" y="0"/>
                    </a:lnTo>
                    <a:lnTo>
                      <a:pt x="643" y="277"/>
                    </a:lnTo>
                    <a:lnTo>
                      <a:pt x="482" y="555"/>
                    </a:lnTo>
                    <a:lnTo>
                      <a:pt x="161" y="555"/>
                    </a:lnTo>
                    <a:lnTo>
                      <a:pt x="0" y="277"/>
                    </a:lnTo>
                    <a:lnTo>
                      <a:pt x="161" y="0"/>
                    </a:lnTo>
                    <a:close/>
                  </a:path>
                </a:pathLst>
              </a:custGeom>
              <a:grpFill/>
              <a:ln w="0">
                <a:noFill/>
                <a:prstDash val="solid"/>
                <a:round/>
              </a:ln>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125" name="Freeform 11"/>
            <p:cNvSpPr>
              <a:spLocks noEditPoints="1"/>
            </p:cNvSpPr>
            <p:nvPr>
              <p:custDataLst>
                <p:tags r:id="rId30"/>
              </p:custDataLst>
            </p:nvPr>
          </p:nvSpPr>
          <p:spPr bwMode="auto">
            <a:xfrm>
              <a:off x="3950778" y="2059444"/>
              <a:ext cx="290153" cy="341524"/>
            </a:xfrm>
            <a:custGeom>
              <a:avLst/>
              <a:gdLst>
                <a:gd name="T0" fmla="*/ 118 w 129"/>
                <a:gd name="T1" fmla="*/ 87 h 152"/>
                <a:gd name="T2" fmla="*/ 107 w 129"/>
                <a:gd name="T3" fmla="*/ 99 h 152"/>
                <a:gd name="T4" fmla="*/ 51 w 129"/>
                <a:gd name="T5" fmla="*/ 107 h 152"/>
                <a:gd name="T6" fmla="*/ 15 w 129"/>
                <a:gd name="T7" fmla="*/ 94 h 152"/>
                <a:gd name="T8" fmla="*/ 9 w 129"/>
                <a:gd name="T9" fmla="*/ 79 h 152"/>
                <a:gd name="T10" fmla="*/ 0 w 129"/>
                <a:gd name="T11" fmla="*/ 22 h 152"/>
                <a:gd name="T12" fmla="*/ 17 w 129"/>
                <a:gd name="T13" fmla="*/ 8 h 152"/>
                <a:gd name="T14" fmla="*/ 46 w 129"/>
                <a:gd name="T15" fmla="*/ 2 h 152"/>
                <a:gd name="T16" fmla="*/ 107 w 129"/>
                <a:gd name="T17" fmla="*/ 6 h 152"/>
                <a:gd name="T18" fmla="*/ 127 w 129"/>
                <a:gd name="T19" fmla="*/ 18 h 152"/>
                <a:gd name="T20" fmla="*/ 128 w 129"/>
                <a:gd name="T21" fmla="*/ 27 h 152"/>
                <a:gd name="T22" fmla="*/ 118 w 129"/>
                <a:gd name="T23" fmla="*/ 87 h 152"/>
                <a:gd name="T24" fmla="*/ 101 w 129"/>
                <a:gd name="T25" fmla="*/ 141 h 152"/>
                <a:gd name="T26" fmla="*/ 47 w 129"/>
                <a:gd name="T27" fmla="*/ 148 h 152"/>
                <a:gd name="T28" fmla="*/ 21 w 129"/>
                <a:gd name="T29" fmla="*/ 135 h 152"/>
                <a:gd name="T30" fmla="*/ 16 w 129"/>
                <a:gd name="T31" fmla="*/ 108 h 152"/>
                <a:gd name="T32" fmla="*/ 16 w 129"/>
                <a:gd name="T33" fmla="*/ 106 h 152"/>
                <a:gd name="T34" fmla="*/ 18 w 129"/>
                <a:gd name="T35" fmla="*/ 106 h 152"/>
                <a:gd name="T36" fmla="*/ 111 w 129"/>
                <a:gd name="T37" fmla="*/ 106 h 152"/>
                <a:gd name="T38" fmla="*/ 112 w 129"/>
                <a:gd name="T39" fmla="*/ 115 h 152"/>
                <a:gd name="T40" fmla="*/ 101 w 129"/>
                <a:gd name="T41" fmla="*/ 141 h 152"/>
                <a:gd name="T42" fmla="*/ 89 w 129"/>
                <a:gd name="T43" fmla="*/ 13 h 152"/>
                <a:gd name="T44" fmla="*/ 38 w 129"/>
                <a:gd name="T45" fmla="*/ 13 h 152"/>
                <a:gd name="T46" fmla="*/ 22 w 129"/>
                <a:gd name="T47" fmla="*/ 20 h 152"/>
                <a:gd name="T48" fmla="*/ 44 w 129"/>
                <a:gd name="T49" fmla="*/ 28 h 152"/>
                <a:gd name="T50" fmla="*/ 85 w 129"/>
                <a:gd name="T51" fmla="*/ 28 h 152"/>
                <a:gd name="T52" fmla="*/ 106 w 129"/>
                <a:gd name="T53" fmla="*/ 20 h 152"/>
                <a:gd name="T54" fmla="*/ 89 w 129"/>
                <a:gd name="T55" fmla="*/ 13 h 152"/>
                <a:gd name="T56" fmla="*/ 56 w 129"/>
                <a:gd name="T57" fmla="*/ 54 h 152"/>
                <a:gd name="T58" fmla="*/ 44 w 129"/>
                <a:gd name="T59" fmla="*/ 74 h 152"/>
                <a:gd name="T60" fmla="*/ 66 w 129"/>
                <a:gd name="T61" fmla="*/ 93 h 152"/>
                <a:gd name="T62" fmla="*/ 84 w 129"/>
                <a:gd name="T63" fmla="*/ 70 h 152"/>
                <a:gd name="T64" fmla="*/ 56 w 129"/>
                <a:gd name="T65" fmla="*/ 54 h 152"/>
                <a:gd name="T66" fmla="*/ 59 w 129"/>
                <a:gd name="T67" fmla="*/ 82 h 152"/>
                <a:gd name="T68" fmla="*/ 59 w 129"/>
                <a:gd name="T69" fmla="*/ 64 h 152"/>
                <a:gd name="T70" fmla="*/ 74 w 129"/>
                <a:gd name="T71" fmla="*/ 72 h 152"/>
                <a:gd name="T72" fmla="*/ 59 w 129"/>
                <a:gd name="T73" fmla="*/ 8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 h="152">
                  <a:moveTo>
                    <a:pt x="118" y="87"/>
                  </a:moveTo>
                  <a:cubicBezTo>
                    <a:pt x="117" y="93"/>
                    <a:pt x="111" y="96"/>
                    <a:pt x="107" y="99"/>
                  </a:cubicBezTo>
                  <a:cubicBezTo>
                    <a:pt x="89" y="107"/>
                    <a:pt x="69" y="109"/>
                    <a:pt x="51" y="107"/>
                  </a:cubicBezTo>
                  <a:cubicBezTo>
                    <a:pt x="38" y="106"/>
                    <a:pt x="25" y="102"/>
                    <a:pt x="15" y="94"/>
                  </a:cubicBezTo>
                  <a:cubicBezTo>
                    <a:pt x="10" y="90"/>
                    <a:pt x="10" y="84"/>
                    <a:pt x="9" y="79"/>
                  </a:cubicBezTo>
                  <a:cubicBezTo>
                    <a:pt x="6" y="60"/>
                    <a:pt x="2" y="41"/>
                    <a:pt x="0" y="22"/>
                  </a:cubicBezTo>
                  <a:cubicBezTo>
                    <a:pt x="1" y="14"/>
                    <a:pt x="10" y="10"/>
                    <a:pt x="17" y="8"/>
                  </a:cubicBezTo>
                  <a:cubicBezTo>
                    <a:pt x="26" y="4"/>
                    <a:pt x="36" y="3"/>
                    <a:pt x="46" y="2"/>
                  </a:cubicBezTo>
                  <a:cubicBezTo>
                    <a:pt x="66" y="0"/>
                    <a:pt x="87" y="1"/>
                    <a:pt x="107" y="6"/>
                  </a:cubicBezTo>
                  <a:cubicBezTo>
                    <a:pt x="115" y="9"/>
                    <a:pt x="122" y="12"/>
                    <a:pt x="127" y="18"/>
                  </a:cubicBezTo>
                  <a:cubicBezTo>
                    <a:pt x="129" y="20"/>
                    <a:pt x="129" y="24"/>
                    <a:pt x="128" y="27"/>
                  </a:cubicBezTo>
                  <a:cubicBezTo>
                    <a:pt x="125" y="47"/>
                    <a:pt x="121" y="67"/>
                    <a:pt x="118" y="87"/>
                  </a:cubicBezTo>
                  <a:close/>
                  <a:moveTo>
                    <a:pt x="101" y="141"/>
                  </a:moveTo>
                  <a:cubicBezTo>
                    <a:pt x="85" y="151"/>
                    <a:pt x="65" y="152"/>
                    <a:pt x="47" y="148"/>
                  </a:cubicBezTo>
                  <a:cubicBezTo>
                    <a:pt x="37" y="147"/>
                    <a:pt x="26" y="144"/>
                    <a:pt x="21" y="135"/>
                  </a:cubicBezTo>
                  <a:cubicBezTo>
                    <a:pt x="18" y="126"/>
                    <a:pt x="17" y="117"/>
                    <a:pt x="16" y="108"/>
                  </a:cubicBezTo>
                  <a:cubicBezTo>
                    <a:pt x="16" y="106"/>
                    <a:pt x="16" y="106"/>
                    <a:pt x="16" y="106"/>
                  </a:cubicBezTo>
                  <a:cubicBezTo>
                    <a:pt x="18" y="106"/>
                    <a:pt x="18" y="106"/>
                    <a:pt x="18" y="106"/>
                  </a:cubicBezTo>
                  <a:cubicBezTo>
                    <a:pt x="45" y="124"/>
                    <a:pt x="83" y="124"/>
                    <a:pt x="111" y="106"/>
                  </a:cubicBezTo>
                  <a:cubicBezTo>
                    <a:pt x="115" y="107"/>
                    <a:pt x="112" y="112"/>
                    <a:pt x="112" y="115"/>
                  </a:cubicBezTo>
                  <a:cubicBezTo>
                    <a:pt x="109" y="124"/>
                    <a:pt x="110" y="136"/>
                    <a:pt x="101" y="141"/>
                  </a:cubicBezTo>
                  <a:close/>
                  <a:moveTo>
                    <a:pt x="89" y="13"/>
                  </a:moveTo>
                  <a:cubicBezTo>
                    <a:pt x="72" y="11"/>
                    <a:pt x="55" y="10"/>
                    <a:pt x="38" y="13"/>
                  </a:cubicBezTo>
                  <a:cubicBezTo>
                    <a:pt x="32" y="14"/>
                    <a:pt x="26" y="15"/>
                    <a:pt x="22" y="20"/>
                  </a:cubicBezTo>
                  <a:cubicBezTo>
                    <a:pt x="28" y="26"/>
                    <a:pt x="36" y="27"/>
                    <a:pt x="44" y="28"/>
                  </a:cubicBezTo>
                  <a:cubicBezTo>
                    <a:pt x="57" y="29"/>
                    <a:pt x="71" y="30"/>
                    <a:pt x="85" y="28"/>
                  </a:cubicBezTo>
                  <a:cubicBezTo>
                    <a:pt x="92" y="27"/>
                    <a:pt x="101" y="26"/>
                    <a:pt x="106" y="20"/>
                  </a:cubicBezTo>
                  <a:cubicBezTo>
                    <a:pt x="102" y="15"/>
                    <a:pt x="95" y="14"/>
                    <a:pt x="89" y="13"/>
                  </a:cubicBezTo>
                  <a:close/>
                  <a:moveTo>
                    <a:pt x="56" y="54"/>
                  </a:moveTo>
                  <a:cubicBezTo>
                    <a:pt x="48" y="57"/>
                    <a:pt x="43" y="65"/>
                    <a:pt x="44" y="74"/>
                  </a:cubicBezTo>
                  <a:cubicBezTo>
                    <a:pt x="44" y="85"/>
                    <a:pt x="55" y="94"/>
                    <a:pt x="66" y="93"/>
                  </a:cubicBezTo>
                  <a:cubicBezTo>
                    <a:pt x="77" y="92"/>
                    <a:pt x="86" y="81"/>
                    <a:pt x="84" y="70"/>
                  </a:cubicBezTo>
                  <a:cubicBezTo>
                    <a:pt x="83" y="57"/>
                    <a:pt x="68" y="48"/>
                    <a:pt x="56" y="54"/>
                  </a:cubicBezTo>
                  <a:close/>
                  <a:moveTo>
                    <a:pt x="59" y="82"/>
                  </a:moveTo>
                  <a:cubicBezTo>
                    <a:pt x="52" y="79"/>
                    <a:pt x="52" y="67"/>
                    <a:pt x="59" y="64"/>
                  </a:cubicBezTo>
                  <a:cubicBezTo>
                    <a:pt x="65" y="60"/>
                    <a:pt x="74" y="65"/>
                    <a:pt x="74" y="72"/>
                  </a:cubicBezTo>
                  <a:cubicBezTo>
                    <a:pt x="75" y="80"/>
                    <a:pt x="66" y="86"/>
                    <a:pt x="59" y="82"/>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882" tIns="60941" rIns="121882" bIns="60941" numCol="1" anchor="t" anchorCtr="0" compatLnSpc="1"/>
            <a:lstStyle/>
            <a:p>
              <a:pPr algn="ctr" fontAlgn="base">
                <a:spcBef>
                  <a:spcPct val="0"/>
                </a:spcBef>
                <a:spcAft>
                  <a:spcPct val="0"/>
                </a:spcAft>
                <a:defRPr/>
              </a:pPr>
              <a:endParaRPr lang="en-US" sz="2930" kern="0">
                <a:solidFill>
                  <a:srgbClr val="000000"/>
                </a:solidFill>
                <a:latin typeface="微软雅黑" panose="020B0503020204020204" charset="-122"/>
                <a:ea typeface="微软雅黑" panose="020B0503020204020204" charset="-122"/>
                <a:sym typeface="Gill Sans" charset="0"/>
              </a:endParaRPr>
            </a:p>
          </p:txBody>
        </p:sp>
      </p:grpSp>
      <p:sp>
        <p:nvSpPr>
          <p:cNvPr id="9" name="Freeform 46"/>
          <p:cNvSpPr/>
          <p:nvPr>
            <p:custDataLst>
              <p:tags r:id="rId31"/>
            </p:custDataLst>
          </p:nvPr>
        </p:nvSpPr>
        <p:spPr bwMode="auto">
          <a:xfrm>
            <a:off x="1321435" y="4205605"/>
            <a:ext cx="5060315" cy="76200"/>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3175" cap="flat">
            <a:solidFill>
              <a:schemeClr val="tx1"/>
            </a:solidFill>
            <a:prstDash val="solid"/>
            <a:miter lim="800000"/>
            <a:headEnd type="none" w="med" len="med"/>
            <a:tailEnd type="oval" w="med" len="med"/>
          </a:ln>
          <a:extLst>
            <a:ext uri="{909E8E84-426E-40DD-AFC4-6F175D3DCCD1}">
              <a14:hiddenFill xmlns:a14="http://schemas.microsoft.com/office/drawing/2010/main">
                <a:solidFill>
                  <a:srgbClr val="FFFFFF"/>
                </a:solidFill>
              </a14:hiddenFill>
            </a:ext>
          </a:extLst>
        </p:spPr>
        <p:txBody>
          <a:bodyPr lIns="0" tIns="0" rIns="0" bIns="0"/>
          <a:lstStyle/>
          <a:p>
            <a:pPr algn="ctr" fontAlgn="base">
              <a:spcBef>
                <a:spcPct val="0"/>
              </a:spcBef>
              <a:spcAft>
                <a:spcPct val="0"/>
              </a:spcAft>
            </a:pPr>
            <a:endParaRPr lang="en-US" sz="2930">
              <a:solidFill>
                <a:srgbClr val="323232"/>
              </a:solidFill>
              <a:latin typeface="微软雅黑" panose="020B0503020204020204" charset="-122"/>
              <a:ea typeface="微软雅黑" panose="020B0503020204020204" charset="-122"/>
              <a:cs typeface="Open Sans Condensed Light" pitchFamily="34" charset="0"/>
              <a:sym typeface="Gill Sans" charset="0"/>
            </a:endParaRPr>
          </a:p>
        </p:txBody>
      </p:sp>
      <p:sp>
        <p:nvSpPr>
          <p:cNvPr id="4" name="直角三角形 3"/>
          <p:cNvSpPr/>
          <p:nvPr>
            <p:custDataLst>
              <p:tags r:id="rId32"/>
            </p:custDataLst>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nvSpPr>
        <p:spPr>
          <a:xfrm>
            <a:off x="1685925" y="1076325"/>
            <a:ext cx="4461510" cy="1198880"/>
          </a:xfrm>
          <a:prstGeom prst="rect">
            <a:avLst/>
          </a:prstGeom>
          <a:noFill/>
        </p:spPr>
        <p:txBody>
          <a:bodyPr wrap="square" rtlCol="0" anchor="t">
            <a:spAutoFit/>
          </a:bodyPr>
          <a:lstStyle/>
          <a:p>
            <a:r>
              <a:rPr lang="zh-CN" altLang="en-US" b="1" dirty="0"/>
              <a:t>文献研究：</a:t>
            </a:r>
            <a:r>
              <a:rPr lang="zh-CN" altLang="en-US" dirty="0"/>
              <a:t>综述国内外有关学生数学表达能力培养的资料，提升理论认识，借鉴国内外研究的先进理念与实践经验，应用到学科教学中。</a:t>
            </a:r>
            <a:endParaRPr lang="zh-CN" altLang="en-US" dirty="0"/>
          </a:p>
        </p:txBody>
      </p:sp>
      <p:sp>
        <p:nvSpPr>
          <p:cNvPr id="3" name="Rectangle 22"/>
          <p:cNvSpPr/>
          <p:nvPr>
            <p:custDataLst>
              <p:tags r:id="rId33"/>
            </p:custDataLst>
          </p:nvPr>
        </p:nvSpPr>
        <p:spPr bwMode="auto">
          <a:xfrm>
            <a:off x="1291313" y="1210093"/>
            <a:ext cx="403134" cy="26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defRPr/>
            </a:pPr>
            <a:r>
              <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rPr>
              <a:t>1</a:t>
            </a:r>
            <a:endParaRPr lang="en-US" sz="2135" kern="0" dirty="0">
              <a:solidFill>
                <a:srgbClr val="FFFFFF"/>
              </a:solidFill>
              <a:latin typeface="微软雅黑" panose="020B0503020204020204" charset="-122"/>
              <a:ea typeface="微软雅黑" panose="020B0503020204020204" charset="-122"/>
              <a:cs typeface="Bebas Neue" panose="020B0000000000000000" charset="0"/>
              <a:sym typeface="Bebas Neue" panose="020B0000000000000000"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15939"/>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3" name="矩形 2"/>
          <p:cNvSpPr/>
          <p:nvPr>
            <p:custDataLst>
              <p:tags r:id="rId2"/>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研究步骤</a:t>
            </a:r>
            <a:endParaRPr lang="zh-CN" altLang="en-US" sz="3200" b="1" dirty="0">
              <a:solidFill>
                <a:schemeClr val="tx1"/>
              </a:solidFill>
              <a:latin typeface="微软雅黑" panose="020B0503020204020204" charset="-122"/>
              <a:ea typeface="微软雅黑" panose="020B0503020204020204" charset="-122"/>
            </a:endParaRPr>
          </a:p>
        </p:txBody>
      </p:sp>
      <p:grpSp>
        <p:nvGrpSpPr>
          <p:cNvPr id="9" name="组合 32"/>
          <p:cNvGrpSpPr/>
          <p:nvPr/>
        </p:nvGrpSpPr>
        <p:grpSpPr>
          <a:xfrm>
            <a:off x="3651885" y="2543175"/>
            <a:ext cx="8146415" cy="3672840"/>
            <a:chOff x="0" y="1482842"/>
            <a:chExt cx="8458200" cy="3343275"/>
          </a:xfrm>
        </p:grpSpPr>
        <p:sp>
          <p:nvSpPr>
            <p:cNvPr id="10" name="任意多边形: 形状 19"/>
            <p:cNvSpPr/>
            <p:nvPr/>
          </p:nvSpPr>
          <p:spPr bwMode="auto">
            <a:xfrm>
              <a:off x="0" y="1482842"/>
              <a:ext cx="8458200" cy="3343275"/>
            </a:xfrm>
            <a:custGeom>
              <a:avLst/>
              <a:gdLst>
                <a:gd name="T0" fmla="*/ 1311 w 16920"/>
                <a:gd name="T1" fmla="*/ 7223 h 8424"/>
                <a:gd name="T2" fmla="*/ 1661 w 16920"/>
                <a:gd name="T3" fmla="*/ 7222 h 8424"/>
                <a:gd name="T4" fmla="*/ 2090 w 16920"/>
                <a:gd name="T5" fmla="*/ 7210 h 8424"/>
                <a:gd name="T6" fmla="*/ 2858 w 16920"/>
                <a:gd name="T7" fmla="*/ 7164 h 8424"/>
                <a:gd name="T8" fmla="*/ 3683 w 16920"/>
                <a:gd name="T9" fmla="*/ 7074 h 8424"/>
                <a:gd name="T10" fmla="*/ 4195 w 16920"/>
                <a:gd name="T11" fmla="*/ 6996 h 8424"/>
                <a:gd name="T12" fmla="*/ 5032 w 16920"/>
                <a:gd name="T13" fmla="*/ 6736 h 8424"/>
                <a:gd name="T14" fmla="*/ 5487 w 16920"/>
                <a:gd name="T15" fmla="*/ 6362 h 8424"/>
                <a:gd name="T16" fmla="*/ 5701 w 16920"/>
                <a:gd name="T17" fmla="*/ 5921 h 8424"/>
                <a:gd name="T18" fmla="*/ 5810 w 16920"/>
                <a:gd name="T19" fmla="*/ 5460 h 8424"/>
                <a:gd name="T20" fmla="*/ 5951 w 16920"/>
                <a:gd name="T21" fmla="*/ 5030 h 8424"/>
                <a:gd name="T22" fmla="*/ 6259 w 16920"/>
                <a:gd name="T23" fmla="*/ 4680 h 8424"/>
                <a:gd name="T24" fmla="*/ 6831 w 16920"/>
                <a:gd name="T25" fmla="*/ 4447 h 8424"/>
                <a:gd name="T26" fmla="*/ 7542 w 16920"/>
                <a:gd name="T27" fmla="*/ 4298 h 8424"/>
                <a:gd name="T28" fmla="*/ 8629 w 16920"/>
                <a:gd name="T29" fmla="*/ 4121 h 8424"/>
                <a:gd name="T30" fmla="*/ 9390 w 16920"/>
                <a:gd name="T31" fmla="*/ 3943 h 8424"/>
                <a:gd name="T32" fmla="*/ 10065 w 16920"/>
                <a:gd name="T33" fmla="*/ 3659 h 8424"/>
                <a:gd name="T34" fmla="*/ 10596 w 16920"/>
                <a:gd name="T35" fmla="*/ 3212 h 8424"/>
                <a:gd name="T36" fmla="*/ 10994 w 16920"/>
                <a:gd name="T37" fmla="*/ 2633 h 8424"/>
                <a:gd name="T38" fmla="*/ 11499 w 16920"/>
                <a:gd name="T39" fmla="*/ 2223 h 8424"/>
                <a:gd name="T40" fmla="*/ 12104 w 16920"/>
                <a:gd name="T41" fmla="*/ 1970 h 8424"/>
                <a:gd name="T42" fmla="*/ 12768 w 16920"/>
                <a:gd name="T43" fmla="*/ 1828 h 8424"/>
                <a:gd name="T44" fmla="*/ 13450 w 16920"/>
                <a:gd name="T45" fmla="*/ 1749 h 8424"/>
                <a:gd name="T46" fmla="*/ 14110 w 16920"/>
                <a:gd name="T47" fmla="*/ 1686 h 8424"/>
                <a:gd name="T48" fmla="*/ 14710 w 16920"/>
                <a:gd name="T49" fmla="*/ 1590 h 8424"/>
                <a:gd name="T50" fmla="*/ 15264 w 16920"/>
                <a:gd name="T51" fmla="*/ 1379 h 8424"/>
                <a:gd name="T52" fmla="*/ 15774 w 16920"/>
                <a:gd name="T53" fmla="*/ 1070 h 8424"/>
                <a:gd name="T54" fmla="*/ 16216 w 16920"/>
                <a:gd name="T55" fmla="*/ 719 h 8424"/>
                <a:gd name="T56" fmla="*/ 16569 w 16920"/>
                <a:gd name="T57" fmla="*/ 386 h 8424"/>
                <a:gd name="T58" fmla="*/ 16870 w 16920"/>
                <a:gd name="T59" fmla="*/ 59 h 8424"/>
                <a:gd name="T60" fmla="*/ 16862 w 16920"/>
                <a:gd name="T61" fmla="*/ 114 h 8424"/>
                <a:gd name="T62" fmla="*/ 16688 w 16920"/>
                <a:gd name="T63" fmla="*/ 407 h 8424"/>
                <a:gd name="T64" fmla="*/ 16404 w 16920"/>
                <a:gd name="T65" fmla="*/ 812 h 8424"/>
                <a:gd name="T66" fmla="*/ 16012 w 16920"/>
                <a:gd name="T67" fmla="*/ 1254 h 8424"/>
                <a:gd name="T68" fmla="*/ 15517 w 16920"/>
                <a:gd name="T69" fmla="*/ 1664 h 8424"/>
                <a:gd name="T70" fmla="*/ 14920 w 16920"/>
                <a:gd name="T71" fmla="*/ 1971 h 8424"/>
                <a:gd name="T72" fmla="*/ 14248 w 16920"/>
                <a:gd name="T73" fmla="*/ 2131 h 8424"/>
                <a:gd name="T74" fmla="*/ 13332 w 16920"/>
                <a:gd name="T75" fmla="*/ 2276 h 8424"/>
                <a:gd name="T76" fmla="*/ 12726 w 16920"/>
                <a:gd name="T77" fmla="*/ 2406 h 8424"/>
                <a:gd name="T78" fmla="*/ 12177 w 16920"/>
                <a:gd name="T79" fmla="*/ 2623 h 8424"/>
                <a:gd name="T80" fmla="*/ 11702 w 16920"/>
                <a:gd name="T81" fmla="*/ 2980 h 8424"/>
                <a:gd name="T82" fmla="*/ 11315 w 16920"/>
                <a:gd name="T83" fmla="*/ 3534 h 8424"/>
                <a:gd name="T84" fmla="*/ 10944 w 16920"/>
                <a:gd name="T85" fmla="*/ 4233 h 8424"/>
                <a:gd name="T86" fmla="*/ 10300 w 16920"/>
                <a:gd name="T87" fmla="*/ 4711 h 8424"/>
                <a:gd name="T88" fmla="*/ 9479 w 16920"/>
                <a:gd name="T89" fmla="*/ 5008 h 8424"/>
                <a:gd name="T90" fmla="*/ 8621 w 16920"/>
                <a:gd name="T91" fmla="*/ 5212 h 8424"/>
                <a:gd name="T92" fmla="*/ 7861 w 16920"/>
                <a:gd name="T93" fmla="*/ 5413 h 8424"/>
                <a:gd name="T94" fmla="*/ 7341 w 16920"/>
                <a:gd name="T95" fmla="*/ 5700 h 8424"/>
                <a:gd name="T96" fmla="*/ 7185 w 16920"/>
                <a:gd name="T97" fmla="*/ 6155 h 8424"/>
                <a:gd name="T98" fmla="*/ 7083 w 16920"/>
                <a:gd name="T99" fmla="*/ 6651 h 8424"/>
                <a:gd name="T100" fmla="*/ 6852 w 16920"/>
                <a:gd name="T101" fmla="*/ 7096 h 8424"/>
                <a:gd name="T102" fmla="*/ 6490 w 16920"/>
                <a:gd name="T103" fmla="*/ 7486 h 8424"/>
                <a:gd name="T104" fmla="*/ 6002 w 16920"/>
                <a:gd name="T105" fmla="*/ 7810 h 8424"/>
                <a:gd name="T106" fmla="*/ 5389 w 16920"/>
                <a:gd name="T107" fmla="*/ 8061 h 8424"/>
                <a:gd name="T108" fmla="*/ 4653 w 16920"/>
                <a:gd name="T109" fmla="*/ 8232 h 8424"/>
                <a:gd name="T110" fmla="*/ 4156 w 16920"/>
                <a:gd name="T111" fmla="*/ 8296 h 8424"/>
                <a:gd name="T112" fmla="*/ 3710 w 16920"/>
                <a:gd name="T113" fmla="*/ 8335 h 8424"/>
                <a:gd name="T114" fmla="*/ 3242 w 16920"/>
                <a:gd name="T115" fmla="*/ 8363 h 8424"/>
                <a:gd name="T116" fmla="*/ 0 w 16920"/>
                <a:gd name="T117" fmla="*/ 8424 h 8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920" h="8424">
                  <a:moveTo>
                    <a:pt x="0" y="7222"/>
                  </a:moveTo>
                  <a:lnTo>
                    <a:pt x="1115" y="7222"/>
                  </a:lnTo>
                  <a:lnTo>
                    <a:pt x="1179" y="7222"/>
                  </a:lnTo>
                  <a:lnTo>
                    <a:pt x="1245" y="7223"/>
                  </a:lnTo>
                  <a:lnTo>
                    <a:pt x="1311" y="7223"/>
                  </a:lnTo>
                  <a:lnTo>
                    <a:pt x="1379" y="7223"/>
                  </a:lnTo>
                  <a:lnTo>
                    <a:pt x="1448" y="7223"/>
                  </a:lnTo>
                  <a:lnTo>
                    <a:pt x="1519" y="7223"/>
                  </a:lnTo>
                  <a:lnTo>
                    <a:pt x="1589" y="7222"/>
                  </a:lnTo>
                  <a:lnTo>
                    <a:pt x="1661" y="7222"/>
                  </a:lnTo>
                  <a:lnTo>
                    <a:pt x="1665" y="7222"/>
                  </a:lnTo>
                  <a:lnTo>
                    <a:pt x="1665" y="7221"/>
                  </a:lnTo>
                  <a:lnTo>
                    <a:pt x="1803" y="7219"/>
                  </a:lnTo>
                  <a:lnTo>
                    <a:pt x="1945" y="7216"/>
                  </a:lnTo>
                  <a:lnTo>
                    <a:pt x="2090" y="7210"/>
                  </a:lnTo>
                  <a:lnTo>
                    <a:pt x="2238" y="7204"/>
                  </a:lnTo>
                  <a:lnTo>
                    <a:pt x="2389" y="7197"/>
                  </a:lnTo>
                  <a:lnTo>
                    <a:pt x="2543" y="7187"/>
                  </a:lnTo>
                  <a:lnTo>
                    <a:pt x="2700" y="7177"/>
                  </a:lnTo>
                  <a:lnTo>
                    <a:pt x="2858" y="7164"/>
                  </a:lnTo>
                  <a:lnTo>
                    <a:pt x="3019" y="7150"/>
                  </a:lnTo>
                  <a:lnTo>
                    <a:pt x="3183" y="7134"/>
                  </a:lnTo>
                  <a:lnTo>
                    <a:pt x="3348" y="7116"/>
                  </a:lnTo>
                  <a:lnTo>
                    <a:pt x="3515" y="7096"/>
                  </a:lnTo>
                  <a:lnTo>
                    <a:pt x="3683" y="7074"/>
                  </a:lnTo>
                  <a:lnTo>
                    <a:pt x="3852" y="7051"/>
                  </a:lnTo>
                  <a:lnTo>
                    <a:pt x="3938" y="7038"/>
                  </a:lnTo>
                  <a:lnTo>
                    <a:pt x="4024" y="7024"/>
                  </a:lnTo>
                  <a:lnTo>
                    <a:pt x="4109" y="7010"/>
                  </a:lnTo>
                  <a:lnTo>
                    <a:pt x="4195" y="6996"/>
                  </a:lnTo>
                  <a:lnTo>
                    <a:pt x="4399" y="6955"/>
                  </a:lnTo>
                  <a:lnTo>
                    <a:pt x="4584" y="6909"/>
                  </a:lnTo>
                  <a:lnTo>
                    <a:pt x="4750" y="6857"/>
                  </a:lnTo>
                  <a:lnTo>
                    <a:pt x="4898" y="6799"/>
                  </a:lnTo>
                  <a:lnTo>
                    <a:pt x="5032" y="6736"/>
                  </a:lnTo>
                  <a:lnTo>
                    <a:pt x="5148" y="6670"/>
                  </a:lnTo>
                  <a:lnTo>
                    <a:pt x="5252" y="6598"/>
                  </a:lnTo>
                  <a:lnTo>
                    <a:pt x="5341" y="6523"/>
                  </a:lnTo>
                  <a:lnTo>
                    <a:pt x="5420" y="6444"/>
                  </a:lnTo>
                  <a:lnTo>
                    <a:pt x="5487" y="6362"/>
                  </a:lnTo>
                  <a:lnTo>
                    <a:pt x="5546" y="6277"/>
                  </a:lnTo>
                  <a:lnTo>
                    <a:pt x="5594" y="6191"/>
                  </a:lnTo>
                  <a:lnTo>
                    <a:pt x="5636" y="6102"/>
                  </a:lnTo>
                  <a:lnTo>
                    <a:pt x="5671" y="6012"/>
                  </a:lnTo>
                  <a:lnTo>
                    <a:pt x="5701" y="5921"/>
                  </a:lnTo>
                  <a:lnTo>
                    <a:pt x="5727" y="5828"/>
                  </a:lnTo>
                  <a:lnTo>
                    <a:pt x="5750" y="5736"/>
                  </a:lnTo>
                  <a:lnTo>
                    <a:pt x="5770" y="5644"/>
                  </a:lnTo>
                  <a:lnTo>
                    <a:pt x="5790" y="5551"/>
                  </a:lnTo>
                  <a:lnTo>
                    <a:pt x="5810" y="5460"/>
                  </a:lnTo>
                  <a:lnTo>
                    <a:pt x="5831" y="5369"/>
                  </a:lnTo>
                  <a:lnTo>
                    <a:pt x="5854" y="5282"/>
                  </a:lnTo>
                  <a:lnTo>
                    <a:pt x="5882" y="5195"/>
                  </a:lnTo>
                  <a:lnTo>
                    <a:pt x="5912" y="5111"/>
                  </a:lnTo>
                  <a:lnTo>
                    <a:pt x="5951" y="5030"/>
                  </a:lnTo>
                  <a:lnTo>
                    <a:pt x="5994" y="4952"/>
                  </a:lnTo>
                  <a:lnTo>
                    <a:pt x="6046" y="4877"/>
                  </a:lnTo>
                  <a:lnTo>
                    <a:pt x="6106" y="4807"/>
                  </a:lnTo>
                  <a:lnTo>
                    <a:pt x="6177" y="4741"/>
                  </a:lnTo>
                  <a:lnTo>
                    <a:pt x="6259" y="4680"/>
                  </a:lnTo>
                  <a:lnTo>
                    <a:pt x="6353" y="4623"/>
                  </a:lnTo>
                  <a:lnTo>
                    <a:pt x="6460" y="4572"/>
                  </a:lnTo>
                  <a:lnTo>
                    <a:pt x="6579" y="4526"/>
                  </a:lnTo>
                  <a:lnTo>
                    <a:pt x="6702" y="4484"/>
                  </a:lnTo>
                  <a:lnTo>
                    <a:pt x="6831" y="4447"/>
                  </a:lnTo>
                  <a:lnTo>
                    <a:pt x="6965" y="4412"/>
                  </a:lnTo>
                  <a:lnTo>
                    <a:pt x="7103" y="4380"/>
                  </a:lnTo>
                  <a:lnTo>
                    <a:pt x="7246" y="4351"/>
                  </a:lnTo>
                  <a:lnTo>
                    <a:pt x="7392" y="4323"/>
                  </a:lnTo>
                  <a:lnTo>
                    <a:pt x="7542" y="4298"/>
                  </a:lnTo>
                  <a:lnTo>
                    <a:pt x="7847" y="4248"/>
                  </a:lnTo>
                  <a:lnTo>
                    <a:pt x="8159" y="4200"/>
                  </a:lnTo>
                  <a:lnTo>
                    <a:pt x="8315" y="4175"/>
                  </a:lnTo>
                  <a:lnTo>
                    <a:pt x="8473" y="4149"/>
                  </a:lnTo>
                  <a:lnTo>
                    <a:pt x="8629" y="4121"/>
                  </a:lnTo>
                  <a:lnTo>
                    <a:pt x="8785" y="4091"/>
                  </a:lnTo>
                  <a:lnTo>
                    <a:pt x="8939" y="4060"/>
                  </a:lnTo>
                  <a:lnTo>
                    <a:pt x="9091" y="4024"/>
                  </a:lnTo>
                  <a:lnTo>
                    <a:pt x="9241" y="3986"/>
                  </a:lnTo>
                  <a:lnTo>
                    <a:pt x="9390" y="3943"/>
                  </a:lnTo>
                  <a:lnTo>
                    <a:pt x="9533" y="3897"/>
                  </a:lnTo>
                  <a:lnTo>
                    <a:pt x="9673" y="3845"/>
                  </a:lnTo>
                  <a:lnTo>
                    <a:pt x="9808" y="3789"/>
                  </a:lnTo>
                  <a:lnTo>
                    <a:pt x="9939" y="3726"/>
                  </a:lnTo>
                  <a:lnTo>
                    <a:pt x="10065" y="3659"/>
                  </a:lnTo>
                  <a:lnTo>
                    <a:pt x="10185" y="3584"/>
                  </a:lnTo>
                  <a:lnTo>
                    <a:pt x="10299" y="3502"/>
                  </a:lnTo>
                  <a:lnTo>
                    <a:pt x="10406" y="3413"/>
                  </a:lnTo>
                  <a:lnTo>
                    <a:pt x="10505" y="3317"/>
                  </a:lnTo>
                  <a:lnTo>
                    <a:pt x="10596" y="3212"/>
                  </a:lnTo>
                  <a:lnTo>
                    <a:pt x="10680" y="3098"/>
                  </a:lnTo>
                  <a:lnTo>
                    <a:pt x="10755" y="2975"/>
                  </a:lnTo>
                  <a:lnTo>
                    <a:pt x="10828" y="2852"/>
                  </a:lnTo>
                  <a:lnTo>
                    <a:pt x="10908" y="2739"/>
                  </a:lnTo>
                  <a:lnTo>
                    <a:pt x="10994" y="2633"/>
                  </a:lnTo>
                  <a:lnTo>
                    <a:pt x="11085" y="2536"/>
                  </a:lnTo>
                  <a:lnTo>
                    <a:pt x="11181" y="2447"/>
                  </a:lnTo>
                  <a:lnTo>
                    <a:pt x="11282" y="2366"/>
                  </a:lnTo>
                  <a:lnTo>
                    <a:pt x="11388" y="2291"/>
                  </a:lnTo>
                  <a:lnTo>
                    <a:pt x="11499" y="2223"/>
                  </a:lnTo>
                  <a:lnTo>
                    <a:pt x="11613" y="2162"/>
                  </a:lnTo>
                  <a:lnTo>
                    <a:pt x="11731" y="2105"/>
                  </a:lnTo>
                  <a:lnTo>
                    <a:pt x="11852" y="2055"/>
                  </a:lnTo>
                  <a:lnTo>
                    <a:pt x="11977" y="2010"/>
                  </a:lnTo>
                  <a:lnTo>
                    <a:pt x="12104" y="1970"/>
                  </a:lnTo>
                  <a:lnTo>
                    <a:pt x="12233" y="1934"/>
                  </a:lnTo>
                  <a:lnTo>
                    <a:pt x="12364" y="1902"/>
                  </a:lnTo>
                  <a:lnTo>
                    <a:pt x="12498" y="1875"/>
                  </a:lnTo>
                  <a:lnTo>
                    <a:pt x="12633" y="1849"/>
                  </a:lnTo>
                  <a:lnTo>
                    <a:pt x="12768" y="1828"/>
                  </a:lnTo>
                  <a:lnTo>
                    <a:pt x="12905" y="1808"/>
                  </a:lnTo>
                  <a:lnTo>
                    <a:pt x="13041" y="1791"/>
                  </a:lnTo>
                  <a:lnTo>
                    <a:pt x="13178" y="1776"/>
                  </a:lnTo>
                  <a:lnTo>
                    <a:pt x="13315" y="1763"/>
                  </a:lnTo>
                  <a:lnTo>
                    <a:pt x="13450" y="1749"/>
                  </a:lnTo>
                  <a:lnTo>
                    <a:pt x="13586" y="1737"/>
                  </a:lnTo>
                  <a:lnTo>
                    <a:pt x="13720" y="1725"/>
                  </a:lnTo>
                  <a:lnTo>
                    <a:pt x="13852" y="1713"/>
                  </a:lnTo>
                  <a:lnTo>
                    <a:pt x="13982" y="1700"/>
                  </a:lnTo>
                  <a:lnTo>
                    <a:pt x="14110" y="1686"/>
                  </a:lnTo>
                  <a:lnTo>
                    <a:pt x="14236" y="1672"/>
                  </a:lnTo>
                  <a:lnTo>
                    <a:pt x="14360" y="1655"/>
                  </a:lnTo>
                  <a:lnTo>
                    <a:pt x="14479" y="1637"/>
                  </a:lnTo>
                  <a:lnTo>
                    <a:pt x="14596" y="1616"/>
                  </a:lnTo>
                  <a:lnTo>
                    <a:pt x="14710" y="1590"/>
                  </a:lnTo>
                  <a:lnTo>
                    <a:pt x="14823" y="1558"/>
                  </a:lnTo>
                  <a:lnTo>
                    <a:pt x="14935" y="1521"/>
                  </a:lnTo>
                  <a:lnTo>
                    <a:pt x="15046" y="1478"/>
                  </a:lnTo>
                  <a:lnTo>
                    <a:pt x="15156" y="1430"/>
                  </a:lnTo>
                  <a:lnTo>
                    <a:pt x="15264" y="1379"/>
                  </a:lnTo>
                  <a:lnTo>
                    <a:pt x="15370" y="1323"/>
                  </a:lnTo>
                  <a:lnTo>
                    <a:pt x="15474" y="1263"/>
                  </a:lnTo>
                  <a:lnTo>
                    <a:pt x="15576" y="1201"/>
                  </a:lnTo>
                  <a:lnTo>
                    <a:pt x="15676" y="1136"/>
                  </a:lnTo>
                  <a:lnTo>
                    <a:pt x="15774" y="1070"/>
                  </a:lnTo>
                  <a:lnTo>
                    <a:pt x="15868" y="1001"/>
                  </a:lnTo>
                  <a:lnTo>
                    <a:pt x="15960" y="931"/>
                  </a:lnTo>
                  <a:lnTo>
                    <a:pt x="16049" y="860"/>
                  </a:lnTo>
                  <a:lnTo>
                    <a:pt x="16133" y="789"/>
                  </a:lnTo>
                  <a:lnTo>
                    <a:pt x="16216" y="719"/>
                  </a:lnTo>
                  <a:lnTo>
                    <a:pt x="16294" y="650"/>
                  </a:lnTo>
                  <a:lnTo>
                    <a:pt x="16369" y="581"/>
                  </a:lnTo>
                  <a:lnTo>
                    <a:pt x="16440" y="514"/>
                  </a:lnTo>
                  <a:lnTo>
                    <a:pt x="16507" y="449"/>
                  </a:lnTo>
                  <a:lnTo>
                    <a:pt x="16569" y="386"/>
                  </a:lnTo>
                  <a:lnTo>
                    <a:pt x="16627" y="327"/>
                  </a:lnTo>
                  <a:lnTo>
                    <a:pt x="16680" y="271"/>
                  </a:lnTo>
                  <a:lnTo>
                    <a:pt x="16729" y="219"/>
                  </a:lnTo>
                  <a:lnTo>
                    <a:pt x="16810" y="129"/>
                  </a:lnTo>
                  <a:lnTo>
                    <a:pt x="16870" y="59"/>
                  </a:lnTo>
                  <a:lnTo>
                    <a:pt x="16907" y="16"/>
                  </a:lnTo>
                  <a:lnTo>
                    <a:pt x="16920" y="0"/>
                  </a:lnTo>
                  <a:lnTo>
                    <a:pt x="16910" y="19"/>
                  </a:lnTo>
                  <a:lnTo>
                    <a:pt x="16882" y="74"/>
                  </a:lnTo>
                  <a:lnTo>
                    <a:pt x="16862" y="114"/>
                  </a:lnTo>
                  <a:lnTo>
                    <a:pt x="16835" y="161"/>
                  </a:lnTo>
                  <a:lnTo>
                    <a:pt x="16806" y="214"/>
                  </a:lnTo>
                  <a:lnTo>
                    <a:pt x="16771" y="273"/>
                  </a:lnTo>
                  <a:lnTo>
                    <a:pt x="16732" y="338"/>
                  </a:lnTo>
                  <a:lnTo>
                    <a:pt x="16688" y="407"/>
                  </a:lnTo>
                  <a:lnTo>
                    <a:pt x="16640" y="482"/>
                  </a:lnTo>
                  <a:lnTo>
                    <a:pt x="16588" y="560"/>
                  </a:lnTo>
                  <a:lnTo>
                    <a:pt x="16531" y="641"/>
                  </a:lnTo>
                  <a:lnTo>
                    <a:pt x="16470" y="726"/>
                  </a:lnTo>
                  <a:lnTo>
                    <a:pt x="16404" y="812"/>
                  </a:lnTo>
                  <a:lnTo>
                    <a:pt x="16334" y="899"/>
                  </a:lnTo>
                  <a:lnTo>
                    <a:pt x="16260" y="988"/>
                  </a:lnTo>
                  <a:lnTo>
                    <a:pt x="16182" y="1077"/>
                  </a:lnTo>
                  <a:lnTo>
                    <a:pt x="16099" y="1166"/>
                  </a:lnTo>
                  <a:lnTo>
                    <a:pt x="16012" y="1254"/>
                  </a:lnTo>
                  <a:lnTo>
                    <a:pt x="15921" y="1341"/>
                  </a:lnTo>
                  <a:lnTo>
                    <a:pt x="15827" y="1425"/>
                  </a:lnTo>
                  <a:lnTo>
                    <a:pt x="15727" y="1509"/>
                  </a:lnTo>
                  <a:lnTo>
                    <a:pt x="15624" y="1588"/>
                  </a:lnTo>
                  <a:lnTo>
                    <a:pt x="15517" y="1664"/>
                  </a:lnTo>
                  <a:lnTo>
                    <a:pt x="15405" y="1736"/>
                  </a:lnTo>
                  <a:lnTo>
                    <a:pt x="15289" y="1803"/>
                  </a:lnTo>
                  <a:lnTo>
                    <a:pt x="15171" y="1865"/>
                  </a:lnTo>
                  <a:lnTo>
                    <a:pt x="15047" y="1921"/>
                  </a:lnTo>
                  <a:lnTo>
                    <a:pt x="14920" y="1971"/>
                  </a:lnTo>
                  <a:lnTo>
                    <a:pt x="14789" y="2014"/>
                  </a:lnTo>
                  <a:lnTo>
                    <a:pt x="14655" y="2049"/>
                  </a:lnTo>
                  <a:lnTo>
                    <a:pt x="14518" y="2079"/>
                  </a:lnTo>
                  <a:lnTo>
                    <a:pt x="14383" y="2107"/>
                  </a:lnTo>
                  <a:lnTo>
                    <a:pt x="14248" y="2131"/>
                  </a:lnTo>
                  <a:lnTo>
                    <a:pt x="14113" y="2154"/>
                  </a:lnTo>
                  <a:lnTo>
                    <a:pt x="13848" y="2195"/>
                  </a:lnTo>
                  <a:lnTo>
                    <a:pt x="13587" y="2236"/>
                  </a:lnTo>
                  <a:lnTo>
                    <a:pt x="13459" y="2255"/>
                  </a:lnTo>
                  <a:lnTo>
                    <a:pt x="13332" y="2276"/>
                  </a:lnTo>
                  <a:lnTo>
                    <a:pt x="13207" y="2298"/>
                  </a:lnTo>
                  <a:lnTo>
                    <a:pt x="13083" y="2321"/>
                  </a:lnTo>
                  <a:lnTo>
                    <a:pt x="12962" y="2347"/>
                  </a:lnTo>
                  <a:lnTo>
                    <a:pt x="12843" y="2375"/>
                  </a:lnTo>
                  <a:lnTo>
                    <a:pt x="12726" y="2406"/>
                  </a:lnTo>
                  <a:lnTo>
                    <a:pt x="12611" y="2441"/>
                  </a:lnTo>
                  <a:lnTo>
                    <a:pt x="12499" y="2480"/>
                  </a:lnTo>
                  <a:lnTo>
                    <a:pt x="12389" y="2522"/>
                  </a:lnTo>
                  <a:lnTo>
                    <a:pt x="12282" y="2570"/>
                  </a:lnTo>
                  <a:lnTo>
                    <a:pt x="12177" y="2623"/>
                  </a:lnTo>
                  <a:lnTo>
                    <a:pt x="12077" y="2681"/>
                  </a:lnTo>
                  <a:lnTo>
                    <a:pt x="11978" y="2746"/>
                  </a:lnTo>
                  <a:lnTo>
                    <a:pt x="11883" y="2816"/>
                  </a:lnTo>
                  <a:lnTo>
                    <a:pt x="11791" y="2895"/>
                  </a:lnTo>
                  <a:lnTo>
                    <a:pt x="11702" y="2980"/>
                  </a:lnTo>
                  <a:lnTo>
                    <a:pt x="11617" y="3074"/>
                  </a:lnTo>
                  <a:lnTo>
                    <a:pt x="11536" y="3175"/>
                  </a:lnTo>
                  <a:lnTo>
                    <a:pt x="11458" y="3285"/>
                  </a:lnTo>
                  <a:lnTo>
                    <a:pt x="11385" y="3405"/>
                  </a:lnTo>
                  <a:lnTo>
                    <a:pt x="11315" y="3534"/>
                  </a:lnTo>
                  <a:lnTo>
                    <a:pt x="11250" y="3673"/>
                  </a:lnTo>
                  <a:lnTo>
                    <a:pt x="11188" y="3823"/>
                  </a:lnTo>
                  <a:lnTo>
                    <a:pt x="11121" y="3972"/>
                  </a:lnTo>
                  <a:lnTo>
                    <a:pt x="11039" y="4108"/>
                  </a:lnTo>
                  <a:lnTo>
                    <a:pt x="10944" y="4233"/>
                  </a:lnTo>
                  <a:lnTo>
                    <a:pt x="10836" y="4347"/>
                  </a:lnTo>
                  <a:lnTo>
                    <a:pt x="10717" y="4452"/>
                  </a:lnTo>
                  <a:lnTo>
                    <a:pt x="10587" y="4547"/>
                  </a:lnTo>
                  <a:lnTo>
                    <a:pt x="10447" y="4633"/>
                  </a:lnTo>
                  <a:lnTo>
                    <a:pt x="10300" y="4711"/>
                  </a:lnTo>
                  <a:lnTo>
                    <a:pt x="10146" y="4782"/>
                  </a:lnTo>
                  <a:lnTo>
                    <a:pt x="9985" y="4847"/>
                  </a:lnTo>
                  <a:lnTo>
                    <a:pt x="9820" y="4905"/>
                  </a:lnTo>
                  <a:lnTo>
                    <a:pt x="9651" y="4959"/>
                  </a:lnTo>
                  <a:lnTo>
                    <a:pt x="9479" y="5008"/>
                  </a:lnTo>
                  <a:lnTo>
                    <a:pt x="9306" y="5053"/>
                  </a:lnTo>
                  <a:lnTo>
                    <a:pt x="9133" y="5095"/>
                  </a:lnTo>
                  <a:lnTo>
                    <a:pt x="8960" y="5136"/>
                  </a:lnTo>
                  <a:lnTo>
                    <a:pt x="8789" y="5175"/>
                  </a:lnTo>
                  <a:lnTo>
                    <a:pt x="8621" y="5212"/>
                  </a:lnTo>
                  <a:lnTo>
                    <a:pt x="8456" y="5250"/>
                  </a:lnTo>
                  <a:lnTo>
                    <a:pt x="8297" y="5288"/>
                  </a:lnTo>
                  <a:lnTo>
                    <a:pt x="8144" y="5327"/>
                  </a:lnTo>
                  <a:lnTo>
                    <a:pt x="7999" y="5369"/>
                  </a:lnTo>
                  <a:lnTo>
                    <a:pt x="7861" y="5413"/>
                  </a:lnTo>
                  <a:lnTo>
                    <a:pt x="7733" y="5460"/>
                  </a:lnTo>
                  <a:lnTo>
                    <a:pt x="7617" y="5512"/>
                  </a:lnTo>
                  <a:lnTo>
                    <a:pt x="7511" y="5569"/>
                  </a:lnTo>
                  <a:lnTo>
                    <a:pt x="7419" y="5631"/>
                  </a:lnTo>
                  <a:lnTo>
                    <a:pt x="7341" y="5700"/>
                  </a:lnTo>
                  <a:lnTo>
                    <a:pt x="7278" y="5775"/>
                  </a:lnTo>
                  <a:lnTo>
                    <a:pt x="7231" y="5858"/>
                  </a:lnTo>
                  <a:lnTo>
                    <a:pt x="7201" y="5949"/>
                  </a:lnTo>
                  <a:lnTo>
                    <a:pt x="7190" y="6050"/>
                  </a:lnTo>
                  <a:lnTo>
                    <a:pt x="7185" y="6155"/>
                  </a:lnTo>
                  <a:lnTo>
                    <a:pt x="7175" y="6257"/>
                  </a:lnTo>
                  <a:lnTo>
                    <a:pt x="7160" y="6358"/>
                  </a:lnTo>
                  <a:lnTo>
                    <a:pt x="7140" y="6457"/>
                  </a:lnTo>
                  <a:lnTo>
                    <a:pt x="7114" y="6554"/>
                  </a:lnTo>
                  <a:lnTo>
                    <a:pt x="7083" y="6651"/>
                  </a:lnTo>
                  <a:lnTo>
                    <a:pt x="7047" y="6744"/>
                  </a:lnTo>
                  <a:lnTo>
                    <a:pt x="7006" y="6835"/>
                  </a:lnTo>
                  <a:lnTo>
                    <a:pt x="6959" y="6925"/>
                  </a:lnTo>
                  <a:lnTo>
                    <a:pt x="6908" y="7012"/>
                  </a:lnTo>
                  <a:lnTo>
                    <a:pt x="6852" y="7096"/>
                  </a:lnTo>
                  <a:lnTo>
                    <a:pt x="6789" y="7180"/>
                  </a:lnTo>
                  <a:lnTo>
                    <a:pt x="6723" y="7260"/>
                  </a:lnTo>
                  <a:lnTo>
                    <a:pt x="6650" y="7337"/>
                  </a:lnTo>
                  <a:lnTo>
                    <a:pt x="6572" y="7413"/>
                  </a:lnTo>
                  <a:lnTo>
                    <a:pt x="6490" y="7486"/>
                  </a:lnTo>
                  <a:lnTo>
                    <a:pt x="6403" y="7556"/>
                  </a:lnTo>
                  <a:lnTo>
                    <a:pt x="6310" y="7624"/>
                  </a:lnTo>
                  <a:lnTo>
                    <a:pt x="6213" y="7689"/>
                  </a:lnTo>
                  <a:lnTo>
                    <a:pt x="6110" y="7751"/>
                  </a:lnTo>
                  <a:lnTo>
                    <a:pt x="6002" y="7810"/>
                  </a:lnTo>
                  <a:lnTo>
                    <a:pt x="5889" y="7866"/>
                  </a:lnTo>
                  <a:lnTo>
                    <a:pt x="5772" y="7919"/>
                  </a:lnTo>
                  <a:lnTo>
                    <a:pt x="5649" y="7970"/>
                  </a:lnTo>
                  <a:lnTo>
                    <a:pt x="5522" y="8018"/>
                  </a:lnTo>
                  <a:lnTo>
                    <a:pt x="5389" y="8061"/>
                  </a:lnTo>
                  <a:lnTo>
                    <a:pt x="5252" y="8102"/>
                  </a:lnTo>
                  <a:lnTo>
                    <a:pt x="5110" y="8140"/>
                  </a:lnTo>
                  <a:lnTo>
                    <a:pt x="4962" y="8174"/>
                  </a:lnTo>
                  <a:lnTo>
                    <a:pt x="4810" y="8205"/>
                  </a:lnTo>
                  <a:lnTo>
                    <a:pt x="4653" y="8232"/>
                  </a:lnTo>
                  <a:lnTo>
                    <a:pt x="4491" y="8257"/>
                  </a:lnTo>
                  <a:lnTo>
                    <a:pt x="4410" y="8267"/>
                  </a:lnTo>
                  <a:lnTo>
                    <a:pt x="4326" y="8278"/>
                  </a:lnTo>
                  <a:lnTo>
                    <a:pt x="4242" y="8288"/>
                  </a:lnTo>
                  <a:lnTo>
                    <a:pt x="4156" y="8296"/>
                  </a:lnTo>
                  <a:lnTo>
                    <a:pt x="4069" y="8304"/>
                  </a:lnTo>
                  <a:lnTo>
                    <a:pt x="3980" y="8313"/>
                  </a:lnTo>
                  <a:lnTo>
                    <a:pt x="3892" y="8320"/>
                  </a:lnTo>
                  <a:lnTo>
                    <a:pt x="3801" y="8328"/>
                  </a:lnTo>
                  <a:lnTo>
                    <a:pt x="3710" y="8335"/>
                  </a:lnTo>
                  <a:lnTo>
                    <a:pt x="3618" y="8341"/>
                  </a:lnTo>
                  <a:lnTo>
                    <a:pt x="3525" y="8347"/>
                  </a:lnTo>
                  <a:lnTo>
                    <a:pt x="3431" y="8353"/>
                  </a:lnTo>
                  <a:lnTo>
                    <a:pt x="3336" y="8357"/>
                  </a:lnTo>
                  <a:lnTo>
                    <a:pt x="3242" y="8363"/>
                  </a:lnTo>
                  <a:lnTo>
                    <a:pt x="3147" y="8367"/>
                  </a:lnTo>
                  <a:lnTo>
                    <a:pt x="3052" y="8371"/>
                  </a:lnTo>
                  <a:lnTo>
                    <a:pt x="3053" y="8371"/>
                  </a:lnTo>
                  <a:lnTo>
                    <a:pt x="2642" y="8399"/>
                  </a:lnTo>
                  <a:lnTo>
                    <a:pt x="0" y="8424"/>
                  </a:lnTo>
                  <a:lnTo>
                    <a:pt x="0" y="7222"/>
                  </a:lnTo>
                  <a:close/>
                </a:path>
              </a:pathLst>
            </a:custGeom>
            <a:solidFill>
              <a:schemeClr val="tx2">
                <a:lumMod val="20000"/>
                <a:lumOff val="80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1" name="任意多边形: 形状 20"/>
            <p:cNvSpPr/>
            <p:nvPr/>
          </p:nvSpPr>
          <p:spPr bwMode="auto">
            <a:xfrm>
              <a:off x="7636375" y="1482842"/>
              <a:ext cx="821825" cy="642938"/>
            </a:xfrm>
            <a:custGeom>
              <a:avLst/>
              <a:gdLst>
                <a:gd name="T0" fmla="*/ 1471 w 1643"/>
                <a:gd name="T1" fmla="*/ 199 h 1621"/>
                <a:gd name="T2" fmla="*/ 1553 w 1643"/>
                <a:gd name="T3" fmla="*/ 106 h 1621"/>
                <a:gd name="T4" fmla="*/ 1610 w 1643"/>
                <a:gd name="T5" fmla="*/ 40 h 1621"/>
                <a:gd name="T6" fmla="*/ 1639 w 1643"/>
                <a:gd name="T7" fmla="*/ 4 h 1621"/>
                <a:gd name="T8" fmla="*/ 1637 w 1643"/>
                <a:gd name="T9" fmla="*/ 14 h 1621"/>
                <a:gd name="T10" fmla="*/ 1585 w 1643"/>
                <a:gd name="T11" fmla="*/ 113 h 1621"/>
                <a:gd name="T12" fmla="*/ 1513 w 1643"/>
                <a:gd name="T13" fmla="*/ 240 h 1621"/>
                <a:gd name="T14" fmla="*/ 1449 w 1643"/>
                <a:gd name="T15" fmla="*/ 346 h 1621"/>
                <a:gd name="T16" fmla="*/ 1373 w 1643"/>
                <a:gd name="T17" fmla="*/ 466 h 1621"/>
                <a:gd name="T18" fmla="*/ 1286 w 1643"/>
                <a:gd name="T19" fmla="*/ 596 h 1621"/>
                <a:gd name="T20" fmla="*/ 1142 w 1643"/>
                <a:gd name="T21" fmla="*/ 750 h 1621"/>
                <a:gd name="T22" fmla="*/ 944 w 1643"/>
                <a:gd name="T23" fmla="*/ 922 h 1621"/>
                <a:gd name="T24" fmla="*/ 746 w 1643"/>
                <a:gd name="T25" fmla="*/ 1088 h 1621"/>
                <a:gd name="T26" fmla="*/ 558 w 1643"/>
                <a:gd name="T27" fmla="*/ 1242 h 1621"/>
                <a:gd name="T28" fmla="*/ 388 w 1643"/>
                <a:gd name="T29" fmla="*/ 1379 h 1621"/>
                <a:gd name="T30" fmla="*/ 246 w 1643"/>
                <a:gd name="T31" fmla="*/ 1491 h 1621"/>
                <a:gd name="T32" fmla="*/ 142 w 1643"/>
                <a:gd name="T33" fmla="*/ 1571 h 1621"/>
                <a:gd name="T34" fmla="*/ 86 w 1643"/>
                <a:gd name="T35" fmla="*/ 1615 h 1621"/>
                <a:gd name="T36" fmla="*/ 0 w 1643"/>
                <a:gd name="T37" fmla="*/ 1582 h 1621"/>
                <a:gd name="T38" fmla="*/ 24 w 1643"/>
                <a:gd name="T39" fmla="*/ 1564 h 1621"/>
                <a:gd name="T40" fmla="*/ 91 w 1643"/>
                <a:gd name="T41" fmla="*/ 1513 h 1621"/>
                <a:gd name="T42" fmla="*/ 192 w 1643"/>
                <a:gd name="T43" fmla="*/ 1435 h 1621"/>
                <a:gd name="T44" fmla="*/ 319 w 1643"/>
                <a:gd name="T45" fmla="*/ 1336 h 1621"/>
                <a:gd name="T46" fmla="*/ 463 w 1643"/>
                <a:gd name="T47" fmla="*/ 1222 h 1621"/>
                <a:gd name="T48" fmla="*/ 617 w 1643"/>
                <a:gd name="T49" fmla="*/ 1097 h 1621"/>
                <a:gd name="T50" fmla="*/ 772 w 1643"/>
                <a:gd name="T51" fmla="*/ 968 h 1621"/>
                <a:gd name="T52" fmla="*/ 919 w 1643"/>
                <a:gd name="T53" fmla="*/ 840 h 1621"/>
                <a:gd name="T54" fmla="*/ 985 w 1643"/>
                <a:gd name="T55" fmla="*/ 778 h 1621"/>
                <a:gd name="T56" fmla="*/ 1048 w 1643"/>
                <a:gd name="T57" fmla="*/ 718 h 1621"/>
                <a:gd name="T58" fmla="*/ 1154 w 1643"/>
                <a:gd name="T59" fmla="*/ 607 h 1621"/>
                <a:gd name="T60" fmla="*/ 1241 w 1643"/>
                <a:gd name="T61" fmla="*/ 507 h 1621"/>
                <a:gd name="T62" fmla="*/ 1310 w 1643"/>
                <a:gd name="T63" fmla="*/ 421 h 1621"/>
                <a:gd name="T64" fmla="*/ 1360 w 1643"/>
                <a:gd name="T65" fmla="*/ 350 h 1621"/>
                <a:gd name="T66" fmla="*/ 1394 w 1643"/>
                <a:gd name="T67" fmla="*/ 298 h 1621"/>
                <a:gd name="T68" fmla="*/ 1420 w 1643"/>
                <a:gd name="T69" fmla="*/ 253 h 1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43" h="1621">
                  <a:moveTo>
                    <a:pt x="1420" y="253"/>
                  </a:moveTo>
                  <a:lnTo>
                    <a:pt x="1471" y="199"/>
                  </a:lnTo>
                  <a:lnTo>
                    <a:pt x="1515" y="149"/>
                  </a:lnTo>
                  <a:lnTo>
                    <a:pt x="1553" y="106"/>
                  </a:lnTo>
                  <a:lnTo>
                    <a:pt x="1585" y="70"/>
                  </a:lnTo>
                  <a:lnTo>
                    <a:pt x="1610" y="40"/>
                  </a:lnTo>
                  <a:lnTo>
                    <a:pt x="1628" y="18"/>
                  </a:lnTo>
                  <a:lnTo>
                    <a:pt x="1639" y="4"/>
                  </a:lnTo>
                  <a:lnTo>
                    <a:pt x="1643" y="0"/>
                  </a:lnTo>
                  <a:lnTo>
                    <a:pt x="1637" y="14"/>
                  </a:lnTo>
                  <a:lnTo>
                    <a:pt x="1618" y="52"/>
                  </a:lnTo>
                  <a:lnTo>
                    <a:pt x="1585" y="113"/>
                  </a:lnTo>
                  <a:lnTo>
                    <a:pt x="1540" y="194"/>
                  </a:lnTo>
                  <a:lnTo>
                    <a:pt x="1513" y="240"/>
                  </a:lnTo>
                  <a:lnTo>
                    <a:pt x="1483" y="292"/>
                  </a:lnTo>
                  <a:lnTo>
                    <a:pt x="1449" y="346"/>
                  </a:lnTo>
                  <a:lnTo>
                    <a:pt x="1414" y="404"/>
                  </a:lnTo>
                  <a:lnTo>
                    <a:pt x="1373" y="466"/>
                  </a:lnTo>
                  <a:lnTo>
                    <a:pt x="1331" y="530"/>
                  </a:lnTo>
                  <a:lnTo>
                    <a:pt x="1286" y="596"/>
                  </a:lnTo>
                  <a:lnTo>
                    <a:pt x="1237" y="664"/>
                  </a:lnTo>
                  <a:lnTo>
                    <a:pt x="1142" y="750"/>
                  </a:lnTo>
                  <a:lnTo>
                    <a:pt x="1043" y="836"/>
                  </a:lnTo>
                  <a:lnTo>
                    <a:pt x="944" y="922"/>
                  </a:lnTo>
                  <a:lnTo>
                    <a:pt x="845" y="1006"/>
                  </a:lnTo>
                  <a:lnTo>
                    <a:pt x="746" y="1088"/>
                  </a:lnTo>
                  <a:lnTo>
                    <a:pt x="650" y="1167"/>
                  </a:lnTo>
                  <a:lnTo>
                    <a:pt x="558" y="1242"/>
                  </a:lnTo>
                  <a:lnTo>
                    <a:pt x="469" y="1313"/>
                  </a:lnTo>
                  <a:lnTo>
                    <a:pt x="388" y="1379"/>
                  </a:lnTo>
                  <a:lnTo>
                    <a:pt x="313" y="1438"/>
                  </a:lnTo>
                  <a:lnTo>
                    <a:pt x="246" y="1491"/>
                  </a:lnTo>
                  <a:lnTo>
                    <a:pt x="189" y="1535"/>
                  </a:lnTo>
                  <a:lnTo>
                    <a:pt x="142" y="1571"/>
                  </a:lnTo>
                  <a:lnTo>
                    <a:pt x="108" y="1599"/>
                  </a:lnTo>
                  <a:lnTo>
                    <a:pt x="86" y="1615"/>
                  </a:lnTo>
                  <a:lnTo>
                    <a:pt x="79" y="1621"/>
                  </a:lnTo>
                  <a:lnTo>
                    <a:pt x="0" y="1582"/>
                  </a:lnTo>
                  <a:lnTo>
                    <a:pt x="6" y="1576"/>
                  </a:lnTo>
                  <a:lnTo>
                    <a:pt x="24" y="1564"/>
                  </a:lnTo>
                  <a:lnTo>
                    <a:pt x="53" y="1542"/>
                  </a:lnTo>
                  <a:lnTo>
                    <a:pt x="91" y="1513"/>
                  </a:lnTo>
                  <a:lnTo>
                    <a:pt x="137" y="1477"/>
                  </a:lnTo>
                  <a:lnTo>
                    <a:pt x="192" y="1435"/>
                  </a:lnTo>
                  <a:lnTo>
                    <a:pt x="252" y="1388"/>
                  </a:lnTo>
                  <a:lnTo>
                    <a:pt x="319" y="1336"/>
                  </a:lnTo>
                  <a:lnTo>
                    <a:pt x="389" y="1280"/>
                  </a:lnTo>
                  <a:lnTo>
                    <a:pt x="463" y="1222"/>
                  </a:lnTo>
                  <a:lnTo>
                    <a:pt x="539" y="1161"/>
                  </a:lnTo>
                  <a:lnTo>
                    <a:pt x="617" y="1097"/>
                  </a:lnTo>
                  <a:lnTo>
                    <a:pt x="694" y="1033"/>
                  </a:lnTo>
                  <a:lnTo>
                    <a:pt x="772" y="968"/>
                  </a:lnTo>
                  <a:lnTo>
                    <a:pt x="847" y="904"/>
                  </a:lnTo>
                  <a:lnTo>
                    <a:pt x="919" y="840"/>
                  </a:lnTo>
                  <a:lnTo>
                    <a:pt x="952" y="808"/>
                  </a:lnTo>
                  <a:lnTo>
                    <a:pt x="985" y="778"/>
                  </a:lnTo>
                  <a:lnTo>
                    <a:pt x="1017" y="748"/>
                  </a:lnTo>
                  <a:lnTo>
                    <a:pt x="1048" y="718"/>
                  </a:lnTo>
                  <a:lnTo>
                    <a:pt x="1104" y="661"/>
                  </a:lnTo>
                  <a:lnTo>
                    <a:pt x="1154" y="607"/>
                  </a:lnTo>
                  <a:lnTo>
                    <a:pt x="1201" y="555"/>
                  </a:lnTo>
                  <a:lnTo>
                    <a:pt x="1241" y="507"/>
                  </a:lnTo>
                  <a:lnTo>
                    <a:pt x="1278" y="462"/>
                  </a:lnTo>
                  <a:lnTo>
                    <a:pt x="1310" y="421"/>
                  </a:lnTo>
                  <a:lnTo>
                    <a:pt x="1336" y="384"/>
                  </a:lnTo>
                  <a:lnTo>
                    <a:pt x="1360" y="350"/>
                  </a:lnTo>
                  <a:lnTo>
                    <a:pt x="1379" y="322"/>
                  </a:lnTo>
                  <a:lnTo>
                    <a:pt x="1394" y="298"/>
                  </a:lnTo>
                  <a:lnTo>
                    <a:pt x="1414" y="265"/>
                  </a:lnTo>
                  <a:lnTo>
                    <a:pt x="1420" y="253"/>
                  </a:lnTo>
                  <a:lnTo>
                    <a:pt x="1420" y="253"/>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2" name="任意多边形: 形状 21"/>
            <p:cNvSpPr/>
            <p:nvPr/>
          </p:nvSpPr>
          <p:spPr bwMode="auto">
            <a:xfrm>
              <a:off x="0" y="4507030"/>
              <a:ext cx="1624155" cy="101204"/>
            </a:xfrm>
            <a:custGeom>
              <a:avLst/>
              <a:gdLst>
                <a:gd name="T0" fmla="*/ 0 w 3248"/>
                <a:gd name="T1" fmla="*/ 255 h 255"/>
                <a:gd name="T2" fmla="*/ 0 w 3248"/>
                <a:gd name="T3" fmla="*/ 91 h 255"/>
                <a:gd name="T4" fmla="*/ 18 w 3248"/>
                <a:gd name="T5" fmla="*/ 91 h 255"/>
                <a:gd name="T6" fmla="*/ 70 w 3248"/>
                <a:gd name="T7" fmla="*/ 91 h 255"/>
                <a:gd name="T8" fmla="*/ 152 w 3248"/>
                <a:gd name="T9" fmla="*/ 90 h 255"/>
                <a:gd name="T10" fmla="*/ 260 w 3248"/>
                <a:gd name="T11" fmla="*/ 89 h 255"/>
                <a:gd name="T12" fmla="*/ 391 w 3248"/>
                <a:gd name="T13" fmla="*/ 88 h 255"/>
                <a:gd name="T14" fmla="*/ 541 w 3248"/>
                <a:gd name="T15" fmla="*/ 86 h 255"/>
                <a:gd name="T16" fmla="*/ 707 w 3248"/>
                <a:gd name="T17" fmla="*/ 83 h 255"/>
                <a:gd name="T18" fmla="*/ 884 w 3248"/>
                <a:gd name="T19" fmla="*/ 81 h 255"/>
                <a:gd name="T20" fmla="*/ 1069 w 3248"/>
                <a:gd name="T21" fmla="*/ 78 h 255"/>
                <a:gd name="T22" fmla="*/ 1258 w 3248"/>
                <a:gd name="T23" fmla="*/ 75 h 255"/>
                <a:gd name="T24" fmla="*/ 1449 w 3248"/>
                <a:gd name="T25" fmla="*/ 72 h 255"/>
                <a:gd name="T26" fmla="*/ 1635 w 3248"/>
                <a:gd name="T27" fmla="*/ 69 h 255"/>
                <a:gd name="T28" fmla="*/ 1815 w 3248"/>
                <a:gd name="T29" fmla="*/ 64 h 255"/>
                <a:gd name="T30" fmla="*/ 1984 w 3248"/>
                <a:gd name="T31" fmla="*/ 59 h 255"/>
                <a:gd name="T32" fmla="*/ 2138 w 3248"/>
                <a:gd name="T33" fmla="*/ 55 h 255"/>
                <a:gd name="T34" fmla="*/ 2275 w 3248"/>
                <a:gd name="T35" fmla="*/ 50 h 255"/>
                <a:gd name="T36" fmla="*/ 2396 w 3248"/>
                <a:gd name="T37" fmla="*/ 43 h 255"/>
                <a:gd name="T38" fmla="*/ 2509 w 3248"/>
                <a:gd name="T39" fmla="*/ 39 h 255"/>
                <a:gd name="T40" fmla="*/ 2612 w 3248"/>
                <a:gd name="T41" fmla="*/ 34 h 255"/>
                <a:gd name="T42" fmla="*/ 2706 w 3248"/>
                <a:gd name="T43" fmla="*/ 29 h 255"/>
                <a:gd name="T44" fmla="*/ 2791 w 3248"/>
                <a:gd name="T45" fmla="*/ 24 h 255"/>
                <a:gd name="T46" fmla="*/ 2868 w 3248"/>
                <a:gd name="T47" fmla="*/ 21 h 255"/>
                <a:gd name="T48" fmla="*/ 2936 w 3248"/>
                <a:gd name="T49" fmla="*/ 17 h 255"/>
                <a:gd name="T50" fmla="*/ 2996 w 3248"/>
                <a:gd name="T51" fmla="*/ 14 h 255"/>
                <a:gd name="T52" fmla="*/ 3048 w 3248"/>
                <a:gd name="T53" fmla="*/ 10 h 255"/>
                <a:gd name="T54" fmla="*/ 3092 w 3248"/>
                <a:gd name="T55" fmla="*/ 7 h 255"/>
                <a:gd name="T56" fmla="*/ 3129 w 3248"/>
                <a:gd name="T57" fmla="*/ 5 h 255"/>
                <a:gd name="T58" fmla="*/ 3160 w 3248"/>
                <a:gd name="T59" fmla="*/ 3 h 255"/>
                <a:gd name="T60" fmla="*/ 3182 w 3248"/>
                <a:gd name="T61" fmla="*/ 2 h 255"/>
                <a:gd name="T62" fmla="*/ 3198 w 3248"/>
                <a:gd name="T63" fmla="*/ 1 h 255"/>
                <a:gd name="T64" fmla="*/ 3207 w 3248"/>
                <a:gd name="T65" fmla="*/ 0 h 255"/>
                <a:gd name="T66" fmla="*/ 3211 w 3248"/>
                <a:gd name="T67" fmla="*/ 0 h 255"/>
                <a:gd name="T68" fmla="*/ 3247 w 3248"/>
                <a:gd name="T69" fmla="*/ 159 h 255"/>
                <a:gd name="T70" fmla="*/ 3248 w 3248"/>
                <a:gd name="T71" fmla="*/ 159 h 255"/>
                <a:gd name="T72" fmla="*/ 3248 w 3248"/>
                <a:gd name="T73" fmla="*/ 160 h 255"/>
                <a:gd name="T74" fmla="*/ 3237 w 3248"/>
                <a:gd name="T75" fmla="*/ 161 h 255"/>
                <a:gd name="T76" fmla="*/ 3211 w 3248"/>
                <a:gd name="T77" fmla="*/ 163 h 255"/>
                <a:gd name="T78" fmla="*/ 3197 w 3248"/>
                <a:gd name="T79" fmla="*/ 163 h 255"/>
                <a:gd name="T80" fmla="*/ 3155 w 3248"/>
                <a:gd name="T81" fmla="*/ 166 h 255"/>
                <a:gd name="T82" fmla="*/ 3086 w 3248"/>
                <a:gd name="T83" fmla="*/ 169 h 255"/>
                <a:gd name="T84" fmla="*/ 2991 w 3248"/>
                <a:gd name="T85" fmla="*/ 174 h 255"/>
                <a:gd name="T86" fmla="*/ 2869 w 3248"/>
                <a:gd name="T87" fmla="*/ 181 h 255"/>
                <a:gd name="T88" fmla="*/ 2723 w 3248"/>
                <a:gd name="T89" fmla="*/ 187 h 255"/>
                <a:gd name="T90" fmla="*/ 2552 w 3248"/>
                <a:gd name="T91" fmla="*/ 195 h 255"/>
                <a:gd name="T92" fmla="*/ 2356 w 3248"/>
                <a:gd name="T93" fmla="*/ 202 h 255"/>
                <a:gd name="T94" fmla="*/ 2137 w 3248"/>
                <a:gd name="T95" fmla="*/ 210 h 255"/>
                <a:gd name="T96" fmla="*/ 1895 w 3248"/>
                <a:gd name="T97" fmla="*/ 218 h 255"/>
                <a:gd name="T98" fmla="*/ 1632 w 3248"/>
                <a:gd name="T99" fmla="*/ 226 h 255"/>
                <a:gd name="T100" fmla="*/ 1346 w 3248"/>
                <a:gd name="T101" fmla="*/ 234 h 255"/>
                <a:gd name="T102" fmla="*/ 1040 w 3248"/>
                <a:gd name="T103" fmla="*/ 240 h 255"/>
                <a:gd name="T104" fmla="*/ 713 w 3248"/>
                <a:gd name="T105" fmla="*/ 246 h 255"/>
                <a:gd name="T106" fmla="*/ 366 w 3248"/>
                <a:gd name="T107" fmla="*/ 252 h 255"/>
                <a:gd name="T108" fmla="*/ 0 w 3248"/>
                <a:gd name="T109" fmla="*/ 255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248" h="255">
                  <a:moveTo>
                    <a:pt x="0" y="255"/>
                  </a:moveTo>
                  <a:lnTo>
                    <a:pt x="0" y="91"/>
                  </a:lnTo>
                  <a:lnTo>
                    <a:pt x="18" y="91"/>
                  </a:lnTo>
                  <a:lnTo>
                    <a:pt x="70" y="91"/>
                  </a:lnTo>
                  <a:lnTo>
                    <a:pt x="152" y="90"/>
                  </a:lnTo>
                  <a:lnTo>
                    <a:pt x="260" y="89"/>
                  </a:lnTo>
                  <a:lnTo>
                    <a:pt x="391" y="88"/>
                  </a:lnTo>
                  <a:lnTo>
                    <a:pt x="541" y="86"/>
                  </a:lnTo>
                  <a:lnTo>
                    <a:pt x="707" y="83"/>
                  </a:lnTo>
                  <a:lnTo>
                    <a:pt x="884" y="81"/>
                  </a:lnTo>
                  <a:lnTo>
                    <a:pt x="1069" y="78"/>
                  </a:lnTo>
                  <a:lnTo>
                    <a:pt x="1258" y="75"/>
                  </a:lnTo>
                  <a:lnTo>
                    <a:pt x="1449" y="72"/>
                  </a:lnTo>
                  <a:lnTo>
                    <a:pt x="1635" y="69"/>
                  </a:lnTo>
                  <a:lnTo>
                    <a:pt x="1815" y="64"/>
                  </a:lnTo>
                  <a:lnTo>
                    <a:pt x="1984" y="59"/>
                  </a:lnTo>
                  <a:lnTo>
                    <a:pt x="2138" y="55"/>
                  </a:lnTo>
                  <a:lnTo>
                    <a:pt x="2275" y="50"/>
                  </a:lnTo>
                  <a:lnTo>
                    <a:pt x="2396" y="43"/>
                  </a:lnTo>
                  <a:lnTo>
                    <a:pt x="2509" y="39"/>
                  </a:lnTo>
                  <a:lnTo>
                    <a:pt x="2612" y="34"/>
                  </a:lnTo>
                  <a:lnTo>
                    <a:pt x="2706" y="29"/>
                  </a:lnTo>
                  <a:lnTo>
                    <a:pt x="2791" y="24"/>
                  </a:lnTo>
                  <a:lnTo>
                    <a:pt x="2868" y="21"/>
                  </a:lnTo>
                  <a:lnTo>
                    <a:pt x="2936" y="17"/>
                  </a:lnTo>
                  <a:lnTo>
                    <a:pt x="2996" y="14"/>
                  </a:lnTo>
                  <a:lnTo>
                    <a:pt x="3048" y="10"/>
                  </a:lnTo>
                  <a:lnTo>
                    <a:pt x="3092" y="7"/>
                  </a:lnTo>
                  <a:lnTo>
                    <a:pt x="3129" y="5"/>
                  </a:lnTo>
                  <a:lnTo>
                    <a:pt x="3160" y="3"/>
                  </a:lnTo>
                  <a:lnTo>
                    <a:pt x="3182" y="2"/>
                  </a:lnTo>
                  <a:lnTo>
                    <a:pt x="3198" y="1"/>
                  </a:lnTo>
                  <a:lnTo>
                    <a:pt x="3207" y="0"/>
                  </a:lnTo>
                  <a:lnTo>
                    <a:pt x="3211" y="0"/>
                  </a:lnTo>
                  <a:lnTo>
                    <a:pt x="3247" y="159"/>
                  </a:lnTo>
                  <a:lnTo>
                    <a:pt x="3248" y="159"/>
                  </a:lnTo>
                  <a:lnTo>
                    <a:pt x="3248" y="160"/>
                  </a:lnTo>
                  <a:lnTo>
                    <a:pt x="3237" y="161"/>
                  </a:lnTo>
                  <a:lnTo>
                    <a:pt x="3211" y="163"/>
                  </a:lnTo>
                  <a:lnTo>
                    <a:pt x="3197" y="163"/>
                  </a:lnTo>
                  <a:lnTo>
                    <a:pt x="3155" y="166"/>
                  </a:lnTo>
                  <a:lnTo>
                    <a:pt x="3086" y="169"/>
                  </a:lnTo>
                  <a:lnTo>
                    <a:pt x="2991" y="174"/>
                  </a:lnTo>
                  <a:lnTo>
                    <a:pt x="2869" y="181"/>
                  </a:lnTo>
                  <a:lnTo>
                    <a:pt x="2723" y="187"/>
                  </a:lnTo>
                  <a:lnTo>
                    <a:pt x="2552" y="195"/>
                  </a:lnTo>
                  <a:lnTo>
                    <a:pt x="2356" y="202"/>
                  </a:lnTo>
                  <a:lnTo>
                    <a:pt x="2137" y="210"/>
                  </a:lnTo>
                  <a:lnTo>
                    <a:pt x="1895" y="218"/>
                  </a:lnTo>
                  <a:lnTo>
                    <a:pt x="1632" y="226"/>
                  </a:lnTo>
                  <a:lnTo>
                    <a:pt x="1346" y="234"/>
                  </a:lnTo>
                  <a:lnTo>
                    <a:pt x="1040" y="240"/>
                  </a:lnTo>
                  <a:lnTo>
                    <a:pt x="713" y="246"/>
                  </a:lnTo>
                  <a:lnTo>
                    <a:pt x="366" y="252"/>
                  </a:lnTo>
                  <a:lnTo>
                    <a:pt x="0" y="255"/>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3" name="任意多边形: 形状 22"/>
            <p:cNvSpPr/>
            <p:nvPr/>
          </p:nvSpPr>
          <p:spPr bwMode="auto">
            <a:xfrm>
              <a:off x="1775622" y="4001014"/>
              <a:ext cx="1379706" cy="560785"/>
            </a:xfrm>
            <a:custGeom>
              <a:avLst/>
              <a:gdLst>
                <a:gd name="T0" fmla="*/ 137 w 2761"/>
                <a:gd name="T1" fmla="*/ 1408 h 1414"/>
                <a:gd name="T2" fmla="*/ 354 w 2761"/>
                <a:gd name="T3" fmla="*/ 1391 h 1414"/>
                <a:gd name="T4" fmla="*/ 538 w 2761"/>
                <a:gd name="T5" fmla="*/ 1372 h 1414"/>
                <a:gd name="T6" fmla="*/ 669 w 2761"/>
                <a:gd name="T7" fmla="*/ 1357 h 1414"/>
                <a:gd name="T8" fmla="*/ 804 w 2761"/>
                <a:gd name="T9" fmla="*/ 1338 h 1414"/>
                <a:gd name="T10" fmla="*/ 941 w 2761"/>
                <a:gd name="T11" fmla="*/ 1317 h 1414"/>
                <a:gd name="T12" fmla="*/ 1080 w 2761"/>
                <a:gd name="T13" fmla="*/ 1292 h 1414"/>
                <a:gd name="T14" fmla="*/ 1219 w 2761"/>
                <a:gd name="T15" fmla="*/ 1263 h 1414"/>
                <a:gd name="T16" fmla="*/ 1357 w 2761"/>
                <a:gd name="T17" fmla="*/ 1230 h 1414"/>
                <a:gd name="T18" fmla="*/ 1493 w 2761"/>
                <a:gd name="T19" fmla="*/ 1194 h 1414"/>
                <a:gd name="T20" fmla="*/ 1624 w 2761"/>
                <a:gd name="T21" fmla="*/ 1153 h 1414"/>
                <a:gd name="T22" fmla="*/ 1751 w 2761"/>
                <a:gd name="T23" fmla="*/ 1108 h 1414"/>
                <a:gd name="T24" fmla="*/ 1872 w 2761"/>
                <a:gd name="T25" fmla="*/ 1057 h 1414"/>
                <a:gd name="T26" fmla="*/ 1984 w 2761"/>
                <a:gd name="T27" fmla="*/ 1001 h 1414"/>
                <a:gd name="T28" fmla="*/ 2105 w 2761"/>
                <a:gd name="T29" fmla="*/ 929 h 1414"/>
                <a:gd name="T30" fmla="*/ 2228 w 2761"/>
                <a:gd name="T31" fmla="*/ 846 h 1414"/>
                <a:gd name="T32" fmla="*/ 2334 w 2761"/>
                <a:gd name="T33" fmla="*/ 764 h 1414"/>
                <a:gd name="T34" fmla="*/ 2426 w 2761"/>
                <a:gd name="T35" fmla="*/ 682 h 1414"/>
                <a:gd name="T36" fmla="*/ 2503 w 2761"/>
                <a:gd name="T37" fmla="*/ 604 h 1414"/>
                <a:gd name="T38" fmla="*/ 2567 w 2761"/>
                <a:gd name="T39" fmla="*/ 528 h 1414"/>
                <a:gd name="T40" fmla="*/ 2620 w 2761"/>
                <a:gd name="T41" fmla="*/ 455 h 1414"/>
                <a:gd name="T42" fmla="*/ 2662 w 2761"/>
                <a:gd name="T43" fmla="*/ 386 h 1414"/>
                <a:gd name="T44" fmla="*/ 2695 w 2761"/>
                <a:gd name="T45" fmla="*/ 323 h 1414"/>
                <a:gd name="T46" fmla="*/ 2720 w 2761"/>
                <a:gd name="T47" fmla="*/ 264 h 1414"/>
                <a:gd name="T48" fmla="*/ 2737 w 2761"/>
                <a:gd name="T49" fmla="*/ 213 h 1414"/>
                <a:gd name="T50" fmla="*/ 2749 w 2761"/>
                <a:gd name="T51" fmla="*/ 167 h 1414"/>
                <a:gd name="T52" fmla="*/ 2758 w 2761"/>
                <a:gd name="T53" fmla="*/ 114 h 1414"/>
                <a:gd name="T54" fmla="*/ 2761 w 2761"/>
                <a:gd name="T55" fmla="*/ 74 h 1414"/>
                <a:gd name="T56" fmla="*/ 2613 w 2761"/>
                <a:gd name="T57" fmla="*/ 0 h 1414"/>
                <a:gd name="T58" fmla="*/ 2604 w 2761"/>
                <a:gd name="T59" fmla="*/ 30 h 1414"/>
                <a:gd name="T60" fmla="*/ 2571 w 2761"/>
                <a:gd name="T61" fmla="*/ 109 h 1414"/>
                <a:gd name="T62" fmla="*/ 2544 w 2761"/>
                <a:gd name="T63" fmla="*/ 164 h 1414"/>
                <a:gd name="T64" fmla="*/ 2510 w 2761"/>
                <a:gd name="T65" fmla="*/ 226 h 1414"/>
                <a:gd name="T66" fmla="*/ 2466 w 2761"/>
                <a:gd name="T67" fmla="*/ 296 h 1414"/>
                <a:gd name="T68" fmla="*/ 2413 w 2761"/>
                <a:gd name="T69" fmla="*/ 371 h 1414"/>
                <a:gd name="T70" fmla="*/ 2351 w 2761"/>
                <a:gd name="T71" fmla="*/ 450 h 1414"/>
                <a:gd name="T72" fmla="*/ 2277 w 2761"/>
                <a:gd name="T73" fmla="*/ 530 h 1414"/>
                <a:gd name="T74" fmla="*/ 2191 w 2761"/>
                <a:gd name="T75" fmla="*/ 610 h 1414"/>
                <a:gd name="T76" fmla="*/ 2094 w 2761"/>
                <a:gd name="T77" fmla="*/ 691 h 1414"/>
                <a:gd name="T78" fmla="*/ 1983 w 2761"/>
                <a:gd name="T79" fmla="*/ 768 h 1414"/>
                <a:gd name="T80" fmla="*/ 1858 w 2761"/>
                <a:gd name="T81" fmla="*/ 841 h 1414"/>
                <a:gd name="T82" fmla="*/ 1719 w 2761"/>
                <a:gd name="T83" fmla="*/ 910 h 1414"/>
                <a:gd name="T84" fmla="*/ 1564 w 2761"/>
                <a:gd name="T85" fmla="*/ 971 h 1414"/>
                <a:gd name="T86" fmla="*/ 1454 w 2761"/>
                <a:gd name="T87" fmla="*/ 1008 h 1414"/>
                <a:gd name="T88" fmla="*/ 1343 w 2761"/>
                <a:gd name="T89" fmla="*/ 1042 h 1414"/>
                <a:gd name="T90" fmla="*/ 1232 w 2761"/>
                <a:gd name="T91" fmla="*/ 1073 h 1414"/>
                <a:gd name="T92" fmla="*/ 1121 w 2761"/>
                <a:gd name="T93" fmla="*/ 1100 h 1414"/>
                <a:gd name="T94" fmla="*/ 1011 w 2761"/>
                <a:gd name="T95" fmla="*/ 1125 h 1414"/>
                <a:gd name="T96" fmla="*/ 903 w 2761"/>
                <a:gd name="T97" fmla="*/ 1147 h 1414"/>
                <a:gd name="T98" fmla="*/ 693 w 2761"/>
                <a:gd name="T99" fmla="*/ 1184 h 1414"/>
                <a:gd name="T100" fmla="*/ 493 w 2761"/>
                <a:gd name="T101" fmla="*/ 1212 h 1414"/>
                <a:gd name="T102" fmla="*/ 309 w 2761"/>
                <a:gd name="T103" fmla="*/ 1234 h 1414"/>
                <a:gd name="T104" fmla="*/ 143 w 2761"/>
                <a:gd name="T105" fmla="*/ 1247 h 1414"/>
                <a:gd name="T106" fmla="*/ 0 w 2761"/>
                <a:gd name="T107" fmla="*/ 1256 h 1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761" h="1414">
                  <a:moveTo>
                    <a:pt x="41" y="1414"/>
                  </a:moveTo>
                  <a:lnTo>
                    <a:pt x="137" y="1408"/>
                  </a:lnTo>
                  <a:lnTo>
                    <a:pt x="241" y="1401"/>
                  </a:lnTo>
                  <a:lnTo>
                    <a:pt x="354" y="1391"/>
                  </a:lnTo>
                  <a:lnTo>
                    <a:pt x="476" y="1380"/>
                  </a:lnTo>
                  <a:lnTo>
                    <a:pt x="538" y="1372"/>
                  </a:lnTo>
                  <a:lnTo>
                    <a:pt x="603" y="1365"/>
                  </a:lnTo>
                  <a:lnTo>
                    <a:pt x="669" y="1357"/>
                  </a:lnTo>
                  <a:lnTo>
                    <a:pt x="736" y="1348"/>
                  </a:lnTo>
                  <a:lnTo>
                    <a:pt x="804" y="1338"/>
                  </a:lnTo>
                  <a:lnTo>
                    <a:pt x="871" y="1328"/>
                  </a:lnTo>
                  <a:lnTo>
                    <a:pt x="941" y="1317"/>
                  </a:lnTo>
                  <a:lnTo>
                    <a:pt x="1010" y="1305"/>
                  </a:lnTo>
                  <a:lnTo>
                    <a:pt x="1080" y="1292"/>
                  </a:lnTo>
                  <a:lnTo>
                    <a:pt x="1150" y="1278"/>
                  </a:lnTo>
                  <a:lnTo>
                    <a:pt x="1219" y="1263"/>
                  </a:lnTo>
                  <a:lnTo>
                    <a:pt x="1288" y="1247"/>
                  </a:lnTo>
                  <a:lnTo>
                    <a:pt x="1357" y="1230"/>
                  </a:lnTo>
                  <a:lnTo>
                    <a:pt x="1426" y="1214"/>
                  </a:lnTo>
                  <a:lnTo>
                    <a:pt x="1493" y="1194"/>
                  </a:lnTo>
                  <a:lnTo>
                    <a:pt x="1559" y="1174"/>
                  </a:lnTo>
                  <a:lnTo>
                    <a:pt x="1624" y="1153"/>
                  </a:lnTo>
                  <a:lnTo>
                    <a:pt x="1689" y="1131"/>
                  </a:lnTo>
                  <a:lnTo>
                    <a:pt x="1751" y="1108"/>
                  </a:lnTo>
                  <a:lnTo>
                    <a:pt x="1813" y="1082"/>
                  </a:lnTo>
                  <a:lnTo>
                    <a:pt x="1872" y="1057"/>
                  </a:lnTo>
                  <a:lnTo>
                    <a:pt x="1929" y="1029"/>
                  </a:lnTo>
                  <a:lnTo>
                    <a:pt x="1984" y="1001"/>
                  </a:lnTo>
                  <a:lnTo>
                    <a:pt x="2037" y="971"/>
                  </a:lnTo>
                  <a:lnTo>
                    <a:pt x="2105" y="929"/>
                  </a:lnTo>
                  <a:lnTo>
                    <a:pt x="2168" y="888"/>
                  </a:lnTo>
                  <a:lnTo>
                    <a:pt x="2228" y="846"/>
                  </a:lnTo>
                  <a:lnTo>
                    <a:pt x="2283" y="805"/>
                  </a:lnTo>
                  <a:lnTo>
                    <a:pt x="2334" y="764"/>
                  </a:lnTo>
                  <a:lnTo>
                    <a:pt x="2382" y="723"/>
                  </a:lnTo>
                  <a:lnTo>
                    <a:pt x="2426" y="682"/>
                  </a:lnTo>
                  <a:lnTo>
                    <a:pt x="2466" y="643"/>
                  </a:lnTo>
                  <a:lnTo>
                    <a:pt x="2503" y="604"/>
                  </a:lnTo>
                  <a:lnTo>
                    <a:pt x="2536" y="565"/>
                  </a:lnTo>
                  <a:lnTo>
                    <a:pt x="2567" y="528"/>
                  </a:lnTo>
                  <a:lnTo>
                    <a:pt x="2595" y="491"/>
                  </a:lnTo>
                  <a:lnTo>
                    <a:pt x="2620" y="455"/>
                  </a:lnTo>
                  <a:lnTo>
                    <a:pt x="2642" y="420"/>
                  </a:lnTo>
                  <a:lnTo>
                    <a:pt x="2662" y="386"/>
                  </a:lnTo>
                  <a:lnTo>
                    <a:pt x="2680" y="353"/>
                  </a:lnTo>
                  <a:lnTo>
                    <a:pt x="2695" y="323"/>
                  </a:lnTo>
                  <a:lnTo>
                    <a:pt x="2708" y="293"/>
                  </a:lnTo>
                  <a:lnTo>
                    <a:pt x="2720" y="264"/>
                  </a:lnTo>
                  <a:lnTo>
                    <a:pt x="2729" y="238"/>
                  </a:lnTo>
                  <a:lnTo>
                    <a:pt x="2737" y="213"/>
                  </a:lnTo>
                  <a:lnTo>
                    <a:pt x="2743" y="189"/>
                  </a:lnTo>
                  <a:lnTo>
                    <a:pt x="2749" y="167"/>
                  </a:lnTo>
                  <a:lnTo>
                    <a:pt x="2753" y="148"/>
                  </a:lnTo>
                  <a:lnTo>
                    <a:pt x="2758" y="114"/>
                  </a:lnTo>
                  <a:lnTo>
                    <a:pt x="2760" y="90"/>
                  </a:lnTo>
                  <a:lnTo>
                    <a:pt x="2761" y="74"/>
                  </a:lnTo>
                  <a:lnTo>
                    <a:pt x="2761" y="70"/>
                  </a:lnTo>
                  <a:lnTo>
                    <a:pt x="2613" y="0"/>
                  </a:lnTo>
                  <a:lnTo>
                    <a:pt x="2611" y="7"/>
                  </a:lnTo>
                  <a:lnTo>
                    <a:pt x="2604" y="30"/>
                  </a:lnTo>
                  <a:lnTo>
                    <a:pt x="2591" y="63"/>
                  </a:lnTo>
                  <a:lnTo>
                    <a:pt x="2571" y="109"/>
                  </a:lnTo>
                  <a:lnTo>
                    <a:pt x="2558" y="135"/>
                  </a:lnTo>
                  <a:lnTo>
                    <a:pt x="2544" y="164"/>
                  </a:lnTo>
                  <a:lnTo>
                    <a:pt x="2529" y="195"/>
                  </a:lnTo>
                  <a:lnTo>
                    <a:pt x="2510" y="226"/>
                  </a:lnTo>
                  <a:lnTo>
                    <a:pt x="2489" y="261"/>
                  </a:lnTo>
                  <a:lnTo>
                    <a:pt x="2466" y="296"/>
                  </a:lnTo>
                  <a:lnTo>
                    <a:pt x="2441" y="333"/>
                  </a:lnTo>
                  <a:lnTo>
                    <a:pt x="2413" y="371"/>
                  </a:lnTo>
                  <a:lnTo>
                    <a:pt x="2384" y="409"/>
                  </a:lnTo>
                  <a:lnTo>
                    <a:pt x="2351" y="450"/>
                  </a:lnTo>
                  <a:lnTo>
                    <a:pt x="2315" y="489"/>
                  </a:lnTo>
                  <a:lnTo>
                    <a:pt x="2277" y="530"/>
                  </a:lnTo>
                  <a:lnTo>
                    <a:pt x="2236" y="570"/>
                  </a:lnTo>
                  <a:lnTo>
                    <a:pt x="2191" y="610"/>
                  </a:lnTo>
                  <a:lnTo>
                    <a:pt x="2145" y="651"/>
                  </a:lnTo>
                  <a:lnTo>
                    <a:pt x="2094" y="691"/>
                  </a:lnTo>
                  <a:lnTo>
                    <a:pt x="2040" y="730"/>
                  </a:lnTo>
                  <a:lnTo>
                    <a:pt x="1983" y="768"/>
                  </a:lnTo>
                  <a:lnTo>
                    <a:pt x="1923" y="805"/>
                  </a:lnTo>
                  <a:lnTo>
                    <a:pt x="1858" y="841"/>
                  </a:lnTo>
                  <a:lnTo>
                    <a:pt x="1790" y="876"/>
                  </a:lnTo>
                  <a:lnTo>
                    <a:pt x="1719" y="910"/>
                  </a:lnTo>
                  <a:lnTo>
                    <a:pt x="1643" y="942"/>
                  </a:lnTo>
                  <a:lnTo>
                    <a:pt x="1564" y="971"/>
                  </a:lnTo>
                  <a:lnTo>
                    <a:pt x="1509" y="990"/>
                  </a:lnTo>
                  <a:lnTo>
                    <a:pt x="1454" y="1008"/>
                  </a:lnTo>
                  <a:lnTo>
                    <a:pt x="1398" y="1025"/>
                  </a:lnTo>
                  <a:lnTo>
                    <a:pt x="1343" y="1042"/>
                  </a:lnTo>
                  <a:lnTo>
                    <a:pt x="1287" y="1057"/>
                  </a:lnTo>
                  <a:lnTo>
                    <a:pt x="1232" y="1073"/>
                  </a:lnTo>
                  <a:lnTo>
                    <a:pt x="1176" y="1087"/>
                  </a:lnTo>
                  <a:lnTo>
                    <a:pt x="1121" y="1100"/>
                  </a:lnTo>
                  <a:lnTo>
                    <a:pt x="1066" y="1113"/>
                  </a:lnTo>
                  <a:lnTo>
                    <a:pt x="1011" y="1125"/>
                  </a:lnTo>
                  <a:lnTo>
                    <a:pt x="957" y="1136"/>
                  </a:lnTo>
                  <a:lnTo>
                    <a:pt x="903" y="1147"/>
                  </a:lnTo>
                  <a:lnTo>
                    <a:pt x="796" y="1167"/>
                  </a:lnTo>
                  <a:lnTo>
                    <a:pt x="693" y="1184"/>
                  </a:lnTo>
                  <a:lnTo>
                    <a:pt x="591" y="1200"/>
                  </a:lnTo>
                  <a:lnTo>
                    <a:pt x="493" y="1212"/>
                  </a:lnTo>
                  <a:lnTo>
                    <a:pt x="399" y="1224"/>
                  </a:lnTo>
                  <a:lnTo>
                    <a:pt x="309" y="1234"/>
                  </a:lnTo>
                  <a:lnTo>
                    <a:pt x="223" y="1241"/>
                  </a:lnTo>
                  <a:lnTo>
                    <a:pt x="143" y="1247"/>
                  </a:lnTo>
                  <a:lnTo>
                    <a:pt x="69" y="1253"/>
                  </a:lnTo>
                  <a:lnTo>
                    <a:pt x="0" y="1256"/>
                  </a:lnTo>
                  <a:lnTo>
                    <a:pt x="41" y="1414"/>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4" name="任意多边形: 形状 23"/>
            <p:cNvSpPr/>
            <p:nvPr/>
          </p:nvSpPr>
          <p:spPr bwMode="auto">
            <a:xfrm>
              <a:off x="3128334" y="3383080"/>
              <a:ext cx="689853" cy="548879"/>
            </a:xfrm>
            <a:custGeom>
              <a:avLst/>
              <a:gdLst>
                <a:gd name="T0" fmla="*/ 119 w 1382"/>
                <a:gd name="T1" fmla="*/ 1382 h 1382"/>
                <a:gd name="T2" fmla="*/ 124 w 1382"/>
                <a:gd name="T3" fmla="*/ 1336 h 1382"/>
                <a:gd name="T4" fmla="*/ 141 w 1382"/>
                <a:gd name="T5" fmla="*/ 1213 h 1382"/>
                <a:gd name="T6" fmla="*/ 155 w 1382"/>
                <a:gd name="T7" fmla="*/ 1131 h 1382"/>
                <a:gd name="T8" fmla="*/ 174 w 1382"/>
                <a:gd name="T9" fmla="*/ 1037 h 1382"/>
                <a:gd name="T10" fmla="*/ 197 w 1382"/>
                <a:gd name="T11" fmla="*/ 938 h 1382"/>
                <a:gd name="T12" fmla="*/ 225 w 1382"/>
                <a:gd name="T13" fmla="*/ 833 h 1382"/>
                <a:gd name="T14" fmla="*/ 260 w 1382"/>
                <a:gd name="T15" fmla="*/ 727 h 1382"/>
                <a:gd name="T16" fmla="*/ 302 w 1382"/>
                <a:gd name="T17" fmla="*/ 623 h 1382"/>
                <a:gd name="T18" fmla="*/ 349 w 1382"/>
                <a:gd name="T19" fmla="*/ 523 h 1382"/>
                <a:gd name="T20" fmla="*/ 403 w 1382"/>
                <a:gd name="T21" fmla="*/ 430 h 1382"/>
                <a:gd name="T22" fmla="*/ 466 w 1382"/>
                <a:gd name="T23" fmla="*/ 349 h 1382"/>
                <a:gd name="T24" fmla="*/ 536 w 1382"/>
                <a:gd name="T25" fmla="*/ 280 h 1382"/>
                <a:gd name="T26" fmla="*/ 615 w 1382"/>
                <a:gd name="T27" fmla="*/ 228 h 1382"/>
                <a:gd name="T28" fmla="*/ 702 w 1382"/>
                <a:gd name="T29" fmla="*/ 195 h 1382"/>
                <a:gd name="T30" fmla="*/ 1016 w 1382"/>
                <a:gd name="T31" fmla="*/ 122 h 1382"/>
                <a:gd name="T32" fmla="*/ 1227 w 1382"/>
                <a:gd name="T33" fmla="*/ 77 h 1382"/>
                <a:gd name="T34" fmla="*/ 1345 w 1382"/>
                <a:gd name="T35" fmla="*/ 54 h 1382"/>
                <a:gd name="T36" fmla="*/ 1382 w 1382"/>
                <a:gd name="T37" fmla="*/ 47 h 1382"/>
                <a:gd name="T38" fmla="*/ 1227 w 1382"/>
                <a:gd name="T39" fmla="*/ 0 h 1382"/>
                <a:gd name="T40" fmla="*/ 1169 w 1382"/>
                <a:gd name="T41" fmla="*/ 5 h 1382"/>
                <a:gd name="T42" fmla="*/ 1063 w 1382"/>
                <a:gd name="T43" fmla="*/ 16 h 1382"/>
                <a:gd name="T44" fmla="*/ 964 w 1382"/>
                <a:gd name="T45" fmla="*/ 30 h 1382"/>
                <a:gd name="T46" fmla="*/ 891 w 1382"/>
                <a:gd name="T47" fmla="*/ 44 h 1382"/>
                <a:gd name="T48" fmla="*/ 813 w 1382"/>
                <a:gd name="T49" fmla="*/ 60 h 1382"/>
                <a:gd name="T50" fmla="*/ 734 w 1382"/>
                <a:gd name="T51" fmla="*/ 80 h 1382"/>
                <a:gd name="T52" fmla="*/ 656 w 1382"/>
                <a:gd name="T53" fmla="*/ 103 h 1382"/>
                <a:gd name="T54" fmla="*/ 580 w 1382"/>
                <a:gd name="T55" fmla="*/ 131 h 1382"/>
                <a:gd name="T56" fmla="*/ 507 w 1382"/>
                <a:gd name="T57" fmla="*/ 163 h 1382"/>
                <a:gd name="T58" fmla="*/ 439 w 1382"/>
                <a:gd name="T59" fmla="*/ 198 h 1382"/>
                <a:gd name="T60" fmla="*/ 379 w 1382"/>
                <a:gd name="T61" fmla="*/ 240 h 1382"/>
                <a:gd name="T62" fmla="*/ 328 w 1382"/>
                <a:gd name="T63" fmla="*/ 285 h 1382"/>
                <a:gd name="T64" fmla="*/ 286 w 1382"/>
                <a:gd name="T65" fmla="*/ 338 h 1382"/>
                <a:gd name="T66" fmla="*/ 249 w 1382"/>
                <a:gd name="T67" fmla="*/ 399 h 1382"/>
                <a:gd name="T68" fmla="*/ 214 w 1382"/>
                <a:gd name="T69" fmla="*/ 470 h 1382"/>
                <a:gd name="T70" fmla="*/ 182 w 1382"/>
                <a:gd name="T71" fmla="*/ 548 h 1382"/>
                <a:gd name="T72" fmla="*/ 153 w 1382"/>
                <a:gd name="T73" fmla="*/ 629 h 1382"/>
                <a:gd name="T74" fmla="*/ 126 w 1382"/>
                <a:gd name="T75" fmla="*/ 714 h 1382"/>
                <a:gd name="T76" fmla="*/ 103 w 1382"/>
                <a:gd name="T77" fmla="*/ 800 h 1382"/>
                <a:gd name="T78" fmla="*/ 82 w 1382"/>
                <a:gd name="T79" fmla="*/ 886 h 1382"/>
                <a:gd name="T80" fmla="*/ 55 w 1382"/>
                <a:gd name="T81" fmla="*/ 1009 h 1382"/>
                <a:gd name="T82" fmla="*/ 28 w 1382"/>
                <a:gd name="T83" fmla="*/ 1155 h 1382"/>
                <a:gd name="T84" fmla="*/ 11 w 1382"/>
                <a:gd name="T85" fmla="*/ 1267 h 1382"/>
                <a:gd name="T86" fmla="*/ 1 w 1382"/>
                <a:gd name="T87" fmla="*/ 1330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82" h="1382">
                  <a:moveTo>
                    <a:pt x="0" y="1338"/>
                  </a:moveTo>
                  <a:lnTo>
                    <a:pt x="119" y="1382"/>
                  </a:lnTo>
                  <a:lnTo>
                    <a:pt x="120" y="1371"/>
                  </a:lnTo>
                  <a:lnTo>
                    <a:pt x="124" y="1336"/>
                  </a:lnTo>
                  <a:lnTo>
                    <a:pt x="130" y="1283"/>
                  </a:lnTo>
                  <a:lnTo>
                    <a:pt x="141" y="1213"/>
                  </a:lnTo>
                  <a:lnTo>
                    <a:pt x="147" y="1174"/>
                  </a:lnTo>
                  <a:lnTo>
                    <a:pt x="155" y="1131"/>
                  </a:lnTo>
                  <a:lnTo>
                    <a:pt x="164" y="1085"/>
                  </a:lnTo>
                  <a:lnTo>
                    <a:pt x="174" y="1037"/>
                  </a:lnTo>
                  <a:lnTo>
                    <a:pt x="185" y="989"/>
                  </a:lnTo>
                  <a:lnTo>
                    <a:pt x="197" y="938"/>
                  </a:lnTo>
                  <a:lnTo>
                    <a:pt x="211" y="886"/>
                  </a:lnTo>
                  <a:lnTo>
                    <a:pt x="225" y="833"/>
                  </a:lnTo>
                  <a:lnTo>
                    <a:pt x="242" y="780"/>
                  </a:lnTo>
                  <a:lnTo>
                    <a:pt x="260" y="727"/>
                  </a:lnTo>
                  <a:lnTo>
                    <a:pt x="280" y="675"/>
                  </a:lnTo>
                  <a:lnTo>
                    <a:pt x="302" y="623"/>
                  </a:lnTo>
                  <a:lnTo>
                    <a:pt x="324" y="572"/>
                  </a:lnTo>
                  <a:lnTo>
                    <a:pt x="349" y="523"/>
                  </a:lnTo>
                  <a:lnTo>
                    <a:pt x="376" y="476"/>
                  </a:lnTo>
                  <a:lnTo>
                    <a:pt x="403" y="430"/>
                  </a:lnTo>
                  <a:lnTo>
                    <a:pt x="434" y="388"/>
                  </a:lnTo>
                  <a:lnTo>
                    <a:pt x="466" y="349"/>
                  </a:lnTo>
                  <a:lnTo>
                    <a:pt x="499" y="313"/>
                  </a:lnTo>
                  <a:lnTo>
                    <a:pt x="536" y="280"/>
                  </a:lnTo>
                  <a:lnTo>
                    <a:pt x="574" y="251"/>
                  </a:lnTo>
                  <a:lnTo>
                    <a:pt x="615" y="228"/>
                  </a:lnTo>
                  <a:lnTo>
                    <a:pt x="657" y="209"/>
                  </a:lnTo>
                  <a:lnTo>
                    <a:pt x="702" y="195"/>
                  </a:lnTo>
                  <a:lnTo>
                    <a:pt x="873" y="155"/>
                  </a:lnTo>
                  <a:lnTo>
                    <a:pt x="1016" y="122"/>
                  </a:lnTo>
                  <a:lnTo>
                    <a:pt x="1134" y="97"/>
                  </a:lnTo>
                  <a:lnTo>
                    <a:pt x="1227" y="77"/>
                  </a:lnTo>
                  <a:lnTo>
                    <a:pt x="1297" y="63"/>
                  </a:lnTo>
                  <a:lnTo>
                    <a:pt x="1345" y="54"/>
                  </a:lnTo>
                  <a:lnTo>
                    <a:pt x="1373" y="49"/>
                  </a:lnTo>
                  <a:lnTo>
                    <a:pt x="1382" y="47"/>
                  </a:lnTo>
                  <a:lnTo>
                    <a:pt x="1235" y="0"/>
                  </a:lnTo>
                  <a:lnTo>
                    <a:pt x="1227" y="0"/>
                  </a:lnTo>
                  <a:lnTo>
                    <a:pt x="1205" y="2"/>
                  </a:lnTo>
                  <a:lnTo>
                    <a:pt x="1169" y="5"/>
                  </a:lnTo>
                  <a:lnTo>
                    <a:pt x="1121" y="9"/>
                  </a:lnTo>
                  <a:lnTo>
                    <a:pt x="1063" y="16"/>
                  </a:lnTo>
                  <a:lnTo>
                    <a:pt x="999" y="25"/>
                  </a:lnTo>
                  <a:lnTo>
                    <a:pt x="964" y="30"/>
                  </a:lnTo>
                  <a:lnTo>
                    <a:pt x="928" y="37"/>
                  </a:lnTo>
                  <a:lnTo>
                    <a:pt x="891" y="44"/>
                  </a:lnTo>
                  <a:lnTo>
                    <a:pt x="852" y="51"/>
                  </a:lnTo>
                  <a:lnTo>
                    <a:pt x="813" y="60"/>
                  </a:lnTo>
                  <a:lnTo>
                    <a:pt x="774" y="69"/>
                  </a:lnTo>
                  <a:lnTo>
                    <a:pt x="734" y="80"/>
                  </a:lnTo>
                  <a:lnTo>
                    <a:pt x="695" y="91"/>
                  </a:lnTo>
                  <a:lnTo>
                    <a:pt x="656" y="103"/>
                  </a:lnTo>
                  <a:lnTo>
                    <a:pt x="618" y="116"/>
                  </a:lnTo>
                  <a:lnTo>
                    <a:pt x="580" y="131"/>
                  </a:lnTo>
                  <a:lnTo>
                    <a:pt x="543" y="146"/>
                  </a:lnTo>
                  <a:lnTo>
                    <a:pt x="507" y="163"/>
                  </a:lnTo>
                  <a:lnTo>
                    <a:pt x="472" y="179"/>
                  </a:lnTo>
                  <a:lnTo>
                    <a:pt x="439" y="198"/>
                  </a:lnTo>
                  <a:lnTo>
                    <a:pt x="408" y="219"/>
                  </a:lnTo>
                  <a:lnTo>
                    <a:pt x="379" y="240"/>
                  </a:lnTo>
                  <a:lnTo>
                    <a:pt x="352" y="262"/>
                  </a:lnTo>
                  <a:lnTo>
                    <a:pt x="328" y="285"/>
                  </a:lnTo>
                  <a:lnTo>
                    <a:pt x="306" y="311"/>
                  </a:lnTo>
                  <a:lnTo>
                    <a:pt x="286" y="338"/>
                  </a:lnTo>
                  <a:lnTo>
                    <a:pt x="267" y="368"/>
                  </a:lnTo>
                  <a:lnTo>
                    <a:pt x="249" y="399"/>
                  </a:lnTo>
                  <a:lnTo>
                    <a:pt x="231" y="434"/>
                  </a:lnTo>
                  <a:lnTo>
                    <a:pt x="214" y="470"/>
                  </a:lnTo>
                  <a:lnTo>
                    <a:pt x="197" y="508"/>
                  </a:lnTo>
                  <a:lnTo>
                    <a:pt x="182" y="548"/>
                  </a:lnTo>
                  <a:lnTo>
                    <a:pt x="167" y="588"/>
                  </a:lnTo>
                  <a:lnTo>
                    <a:pt x="153" y="629"/>
                  </a:lnTo>
                  <a:lnTo>
                    <a:pt x="139" y="671"/>
                  </a:lnTo>
                  <a:lnTo>
                    <a:pt x="126" y="714"/>
                  </a:lnTo>
                  <a:lnTo>
                    <a:pt x="114" y="757"/>
                  </a:lnTo>
                  <a:lnTo>
                    <a:pt x="103" y="800"/>
                  </a:lnTo>
                  <a:lnTo>
                    <a:pt x="92" y="843"/>
                  </a:lnTo>
                  <a:lnTo>
                    <a:pt x="82" y="886"/>
                  </a:lnTo>
                  <a:lnTo>
                    <a:pt x="72" y="927"/>
                  </a:lnTo>
                  <a:lnTo>
                    <a:pt x="55" y="1009"/>
                  </a:lnTo>
                  <a:lnTo>
                    <a:pt x="40" y="1086"/>
                  </a:lnTo>
                  <a:lnTo>
                    <a:pt x="28" y="1155"/>
                  </a:lnTo>
                  <a:lnTo>
                    <a:pt x="18" y="1216"/>
                  </a:lnTo>
                  <a:lnTo>
                    <a:pt x="11" y="1267"/>
                  </a:lnTo>
                  <a:lnTo>
                    <a:pt x="4" y="1305"/>
                  </a:lnTo>
                  <a:lnTo>
                    <a:pt x="1" y="1330"/>
                  </a:lnTo>
                  <a:lnTo>
                    <a:pt x="0" y="133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5" name="任意多边形: 形状 24"/>
            <p:cNvSpPr/>
            <p:nvPr/>
          </p:nvSpPr>
          <p:spPr bwMode="auto">
            <a:xfrm>
              <a:off x="3861679" y="2962789"/>
              <a:ext cx="1433695" cy="406004"/>
            </a:xfrm>
            <a:custGeom>
              <a:avLst/>
              <a:gdLst>
                <a:gd name="T0" fmla="*/ 188 w 2868"/>
                <a:gd name="T1" fmla="*/ 1023 h 1023"/>
                <a:gd name="T2" fmla="*/ 266 w 2868"/>
                <a:gd name="T3" fmla="*/ 1010 h 1023"/>
                <a:gd name="T4" fmla="*/ 470 w 2868"/>
                <a:gd name="T5" fmla="*/ 973 h 1023"/>
                <a:gd name="T6" fmla="*/ 768 w 2868"/>
                <a:gd name="T7" fmla="*/ 917 h 1023"/>
                <a:gd name="T8" fmla="*/ 1121 w 2868"/>
                <a:gd name="T9" fmla="*/ 844 h 1023"/>
                <a:gd name="T10" fmla="*/ 1308 w 2868"/>
                <a:gd name="T11" fmla="*/ 802 h 1023"/>
                <a:gd name="T12" fmla="*/ 1495 w 2868"/>
                <a:gd name="T13" fmla="*/ 757 h 1023"/>
                <a:gd name="T14" fmla="*/ 1678 w 2868"/>
                <a:gd name="T15" fmla="*/ 711 h 1023"/>
                <a:gd name="T16" fmla="*/ 1853 w 2868"/>
                <a:gd name="T17" fmla="*/ 662 h 1023"/>
                <a:gd name="T18" fmla="*/ 2015 w 2868"/>
                <a:gd name="T19" fmla="*/ 612 h 1023"/>
                <a:gd name="T20" fmla="*/ 2158 w 2868"/>
                <a:gd name="T21" fmla="*/ 561 h 1023"/>
                <a:gd name="T22" fmla="*/ 2280 w 2868"/>
                <a:gd name="T23" fmla="*/ 510 h 1023"/>
                <a:gd name="T24" fmla="*/ 2375 w 2868"/>
                <a:gd name="T25" fmla="*/ 458 h 1023"/>
                <a:gd name="T26" fmla="*/ 2451 w 2868"/>
                <a:gd name="T27" fmla="*/ 407 h 1023"/>
                <a:gd name="T28" fmla="*/ 2519 w 2868"/>
                <a:gd name="T29" fmla="*/ 360 h 1023"/>
                <a:gd name="T30" fmla="*/ 2633 w 2868"/>
                <a:gd name="T31" fmla="*/ 274 h 1023"/>
                <a:gd name="T32" fmla="*/ 2719 w 2868"/>
                <a:gd name="T33" fmla="*/ 201 h 1023"/>
                <a:gd name="T34" fmla="*/ 2782 w 2868"/>
                <a:gd name="T35" fmla="*/ 139 h 1023"/>
                <a:gd name="T36" fmla="*/ 2825 w 2868"/>
                <a:gd name="T37" fmla="*/ 92 h 1023"/>
                <a:gd name="T38" fmla="*/ 2851 w 2868"/>
                <a:gd name="T39" fmla="*/ 57 h 1023"/>
                <a:gd name="T40" fmla="*/ 2868 w 2868"/>
                <a:gd name="T41" fmla="*/ 29 h 1023"/>
                <a:gd name="T42" fmla="*/ 2782 w 2868"/>
                <a:gd name="T43" fmla="*/ 4 h 1023"/>
                <a:gd name="T44" fmla="*/ 2753 w 2868"/>
                <a:gd name="T45" fmla="*/ 38 h 1023"/>
                <a:gd name="T46" fmla="*/ 2692 w 2868"/>
                <a:gd name="T47" fmla="*/ 98 h 1023"/>
                <a:gd name="T48" fmla="*/ 2629 w 2868"/>
                <a:gd name="T49" fmla="*/ 157 h 1023"/>
                <a:gd name="T50" fmla="*/ 2577 w 2868"/>
                <a:gd name="T51" fmla="*/ 200 h 1023"/>
                <a:gd name="T52" fmla="*/ 2518 w 2868"/>
                <a:gd name="T53" fmla="*/ 246 h 1023"/>
                <a:gd name="T54" fmla="*/ 2451 w 2868"/>
                <a:gd name="T55" fmla="*/ 293 h 1023"/>
                <a:gd name="T56" fmla="*/ 2378 w 2868"/>
                <a:gd name="T57" fmla="*/ 340 h 1023"/>
                <a:gd name="T58" fmla="*/ 2297 w 2868"/>
                <a:gd name="T59" fmla="*/ 387 h 1023"/>
                <a:gd name="T60" fmla="*/ 2210 w 2868"/>
                <a:gd name="T61" fmla="*/ 432 h 1023"/>
                <a:gd name="T62" fmla="*/ 2115 w 2868"/>
                <a:gd name="T63" fmla="*/ 476 h 1023"/>
                <a:gd name="T64" fmla="*/ 2014 w 2868"/>
                <a:gd name="T65" fmla="*/ 515 h 1023"/>
                <a:gd name="T66" fmla="*/ 1905 w 2868"/>
                <a:gd name="T67" fmla="*/ 550 h 1023"/>
                <a:gd name="T68" fmla="*/ 1726 w 2868"/>
                <a:gd name="T69" fmla="*/ 597 h 1023"/>
                <a:gd name="T70" fmla="*/ 1449 w 2868"/>
                <a:gd name="T71" fmla="*/ 664 h 1023"/>
                <a:gd name="T72" fmla="*/ 1146 w 2868"/>
                <a:gd name="T73" fmla="*/ 734 h 1023"/>
                <a:gd name="T74" fmla="*/ 841 w 2868"/>
                <a:gd name="T75" fmla="*/ 802 h 1023"/>
                <a:gd name="T76" fmla="*/ 553 w 2868"/>
                <a:gd name="T77" fmla="*/ 865 h 1023"/>
                <a:gd name="T78" fmla="*/ 305 w 2868"/>
                <a:gd name="T79" fmla="*/ 918 h 1023"/>
                <a:gd name="T80" fmla="*/ 119 w 2868"/>
                <a:gd name="T81" fmla="*/ 957 h 1023"/>
                <a:gd name="T82" fmla="*/ 15 w 2868"/>
                <a:gd name="T83" fmla="*/ 979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68" h="1023">
                  <a:moveTo>
                    <a:pt x="0" y="982"/>
                  </a:moveTo>
                  <a:lnTo>
                    <a:pt x="188" y="1023"/>
                  </a:lnTo>
                  <a:lnTo>
                    <a:pt x="208" y="1019"/>
                  </a:lnTo>
                  <a:lnTo>
                    <a:pt x="266" y="1010"/>
                  </a:lnTo>
                  <a:lnTo>
                    <a:pt x="353" y="994"/>
                  </a:lnTo>
                  <a:lnTo>
                    <a:pt x="470" y="973"/>
                  </a:lnTo>
                  <a:lnTo>
                    <a:pt x="609" y="948"/>
                  </a:lnTo>
                  <a:lnTo>
                    <a:pt x="768" y="917"/>
                  </a:lnTo>
                  <a:lnTo>
                    <a:pt x="940" y="882"/>
                  </a:lnTo>
                  <a:lnTo>
                    <a:pt x="1121" y="844"/>
                  </a:lnTo>
                  <a:lnTo>
                    <a:pt x="1214" y="823"/>
                  </a:lnTo>
                  <a:lnTo>
                    <a:pt x="1308" y="802"/>
                  </a:lnTo>
                  <a:lnTo>
                    <a:pt x="1401" y="780"/>
                  </a:lnTo>
                  <a:lnTo>
                    <a:pt x="1495" y="757"/>
                  </a:lnTo>
                  <a:lnTo>
                    <a:pt x="1587" y="735"/>
                  </a:lnTo>
                  <a:lnTo>
                    <a:pt x="1678" y="711"/>
                  </a:lnTo>
                  <a:lnTo>
                    <a:pt x="1767" y="686"/>
                  </a:lnTo>
                  <a:lnTo>
                    <a:pt x="1853" y="662"/>
                  </a:lnTo>
                  <a:lnTo>
                    <a:pt x="1935" y="638"/>
                  </a:lnTo>
                  <a:lnTo>
                    <a:pt x="2015" y="612"/>
                  </a:lnTo>
                  <a:lnTo>
                    <a:pt x="2089" y="587"/>
                  </a:lnTo>
                  <a:lnTo>
                    <a:pt x="2158" y="561"/>
                  </a:lnTo>
                  <a:lnTo>
                    <a:pt x="2222" y="535"/>
                  </a:lnTo>
                  <a:lnTo>
                    <a:pt x="2280" y="510"/>
                  </a:lnTo>
                  <a:lnTo>
                    <a:pt x="2331" y="483"/>
                  </a:lnTo>
                  <a:lnTo>
                    <a:pt x="2375" y="458"/>
                  </a:lnTo>
                  <a:lnTo>
                    <a:pt x="2414" y="432"/>
                  </a:lnTo>
                  <a:lnTo>
                    <a:pt x="2451" y="407"/>
                  </a:lnTo>
                  <a:lnTo>
                    <a:pt x="2486" y="384"/>
                  </a:lnTo>
                  <a:lnTo>
                    <a:pt x="2519" y="360"/>
                  </a:lnTo>
                  <a:lnTo>
                    <a:pt x="2579" y="316"/>
                  </a:lnTo>
                  <a:lnTo>
                    <a:pt x="2633" y="274"/>
                  </a:lnTo>
                  <a:lnTo>
                    <a:pt x="2679" y="235"/>
                  </a:lnTo>
                  <a:lnTo>
                    <a:pt x="2719" y="201"/>
                  </a:lnTo>
                  <a:lnTo>
                    <a:pt x="2754" y="169"/>
                  </a:lnTo>
                  <a:lnTo>
                    <a:pt x="2782" y="139"/>
                  </a:lnTo>
                  <a:lnTo>
                    <a:pt x="2806" y="114"/>
                  </a:lnTo>
                  <a:lnTo>
                    <a:pt x="2825" y="92"/>
                  </a:lnTo>
                  <a:lnTo>
                    <a:pt x="2839" y="73"/>
                  </a:lnTo>
                  <a:lnTo>
                    <a:pt x="2851" y="57"/>
                  </a:lnTo>
                  <a:lnTo>
                    <a:pt x="2864" y="36"/>
                  </a:lnTo>
                  <a:lnTo>
                    <a:pt x="2868" y="29"/>
                  </a:lnTo>
                  <a:lnTo>
                    <a:pt x="2787" y="0"/>
                  </a:lnTo>
                  <a:lnTo>
                    <a:pt x="2782" y="4"/>
                  </a:lnTo>
                  <a:lnTo>
                    <a:pt x="2772" y="18"/>
                  </a:lnTo>
                  <a:lnTo>
                    <a:pt x="2753" y="38"/>
                  </a:lnTo>
                  <a:lnTo>
                    <a:pt x="2726" y="65"/>
                  </a:lnTo>
                  <a:lnTo>
                    <a:pt x="2692" y="98"/>
                  </a:lnTo>
                  <a:lnTo>
                    <a:pt x="2652" y="136"/>
                  </a:lnTo>
                  <a:lnTo>
                    <a:pt x="2629" y="157"/>
                  </a:lnTo>
                  <a:lnTo>
                    <a:pt x="2604" y="178"/>
                  </a:lnTo>
                  <a:lnTo>
                    <a:pt x="2577" y="200"/>
                  </a:lnTo>
                  <a:lnTo>
                    <a:pt x="2549" y="223"/>
                  </a:lnTo>
                  <a:lnTo>
                    <a:pt x="2518" y="246"/>
                  </a:lnTo>
                  <a:lnTo>
                    <a:pt x="2485" y="269"/>
                  </a:lnTo>
                  <a:lnTo>
                    <a:pt x="2451" y="293"/>
                  </a:lnTo>
                  <a:lnTo>
                    <a:pt x="2415" y="316"/>
                  </a:lnTo>
                  <a:lnTo>
                    <a:pt x="2378" y="340"/>
                  </a:lnTo>
                  <a:lnTo>
                    <a:pt x="2338" y="364"/>
                  </a:lnTo>
                  <a:lnTo>
                    <a:pt x="2297" y="387"/>
                  </a:lnTo>
                  <a:lnTo>
                    <a:pt x="2255" y="410"/>
                  </a:lnTo>
                  <a:lnTo>
                    <a:pt x="2210" y="432"/>
                  </a:lnTo>
                  <a:lnTo>
                    <a:pt x="2164" y="454"/>
                  </a:lnTo>
                  <a:lnTo>
                    <a:pt x="2115" y="476"/>
                  </a:lnTo>
                  <a:lnTo>
                    <a:pt x="2065" y="496"/>
                  </a:lnTo>
                  <a:lnTo>
                    <a:pt x="2014" y="515"/>
                  </a:lnTo>
                  <a:lnTo>
                    <a:pt x="1961" y="533"/>
                  </a:lnTo>
                  <a:lnTo>
                    <a:pt x="1905" y="550"/>
                  </a:lnTo>
                  <a:lnTo>
                    <a:pt x="1849" y="566"/>
                  </a:lnTo>
                  <a:lnTo>
                    <a:pt x="1726" y="597"/>
                  </a:lnTo>
                  <a:lnTo>
                    <a:pt x="1593" y="630"/>
                  </a:lnTo>
                  <a:lnTo>
                    <a:pt x="1449" y="664"/>
                  </a:lnTo>
                  <a:lnTo>
                    <a:pt x="1300" y="699"/>
                  </a:lnTo>
                  <a:lnTo>
                    <a:pt x="1146" y="734"/>
                  </a:lnTo>
                  <a:lnTo>
                    <a:pt x="993" y="768"/>
                  </a:lnTo>
                  <a:lnTo>
                    <a:pt x="841" y="802"/>
                  </a:lnTo>
                  <a:lnTo>
                    <a:pt x="694" y="834"/>
                  </a:lnTo>
                  <a:lnTo>
                    <a:pt x="553" y="865"/>
                  </a:lnTo>
                  <a:lnTo>
                    <a:pt x="423" y="893"/>
                  </a:lnTo>
                  <a:lnTo>
                    <a:pt x="305" y="918"/>
                  </a:lnTo>
                  <a:lnTo>
                    <a:pt x="202" y="939"/>
                  </a:lnTo>
                  <a:lnTo>
                    <a:pt x="119" y="957"/>
                  </a:lnTo>
                  <a:lnTo>
                    <a:pt x="55" y="971"/>
                  </a:lnTo>
                  <a:lnTo>
                    <a:pt x="15" y="979"/>
                  </a:lnTo>
                  <a:lnTo>
                    <a:pt x="0" y="982"/>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6" name="任意多边形: 形状 25"/>
            <p:cNvSpPr/>
            <p:nvPr/>
          </p:nvSpPr>
          <p:spPr bwMode="auto">
            <a:xfrm>
              <a:off x="5293873" y="2402005"/>
              <a:ext cx="838322" cy="522685"/>
            </a:xfrm>
            <a:custGeom>
              <a:avLst/>
              <a:gdLst>
                <a:gd name="T0" fmla="*/ 71 w 1677"/>
                <a:gd name="T1" fmla="*/ 1316 h 1316"/>
                <a:gd name="T2" fmla="*/ 93 w 1677"/>
                <a:gd name="T3" fmla="*/ 1289 h 1316"/>
                <a:gd name="T4" fmla="*/ 155 w 1677"/>
                <a:gd name="T5" fmla="*/ 1210 h 1316"/>
                <a:gd name="T6" fmla="*/ 251 w 1677"/>
                <a:gd name="T7" fmla="*/ 1096 h 1316"/>
                <a:gd name="T8" fmla="*/ 374 w 1677"/>
                <a:gd name="T9" fmla="*/ 954 h 1316"/>
                <a:gd name="T10" fmla="*/ 519 w 1677"/>
                <a:gd name="T11" fmla="*/ 799 h 1316"/>
                <a:gd name="T12" fmla="*/ 597 w 1677"/>
                <a:gd name="T13" fmla="*/ 719 h 1316"/>
                <a:gd name="T14" fmla="*/ 678 w 1677"/>
                <a:gd name="T15" fmla="*/ 640 h 1316"/>
                <a:gd name="T16" fmla="*/ 761 w 1677"/>
                <a:gd name="T17" fmla="*/ 563 h 1316"/>
                <a:gd name="T18" fmla="*/ 845 w 1677"/>
                <a:gd name="T19" fmla="*/ 490 h 1316"/>
                <a:gd name="T20" fmla="*/ 930 w 1677"/>
                <a:gd name="T21" fmla="*/ 421 h 1316"/>
                <a:gd name="T22" fmla="*/ 1014 w 1677"/>
                <a:gd name="T23" fmla="*/ 360 h 1316"/>
                <a:gd name="T24" fmla="*/ 1095 w 1677"/>
                <a:gd name="T25" fmla="*/ 305 h 1316"/>
                <a:gd name="T26" fmla="*/ 1172 w 1677"/>
                <a:gd name="T27" fmla="*/ 257 h 1316"/>
                <a:gd name="T28" fmla="*/ 1242 w 1677"/>
                <a:gd name="T29" fmla="*/ 215 h 1316"/>
                <a:gd name="T30" fmla="*/ 1307 w 1677"/>
                <a:gd name="T31" fmla="*/ 180 h 1316"/>
                <a:gd name="T32" fmla="*/ 1421 w 1677"/>
                <a:gd name="T33" fmla="*/ 124 h 1316"/>
                <a:gd name="T34" fmla="*/ 1514 w 1677"/>
                <a:gd name="T35" fmla="*/ 86 h 1316"/>
                <a:gd name="T36" fmla="*/ 1585 w 1677"/>
                <a:gd name="T37" fmla="*/ 62 h 1316"/>
                <a:gd name="T38" fmla="*/ 1636 w 1677"/>
                <a:gd name="T39" fmla="*/ 50 h 1316"/>
                <a:gd name="T40" fmla="*/ 1677 w 1677"/>
                <a:gd name="T41" fmla="*/ 44 h 1316"/>
                <a:gd name="T42" fmla="*/ 1543 w 1677"/>
                <a:gd name="T43" fmla="*/ 2 h 1316"/>
                <a:gd name="T44" fmla="*/ 1500 w 1677"/>
                <a:gd name="T45" fmla="*/ 16 h 1316"/>
                <a:gd name="T46" fmla="*/ 1422 w 1677"/>
                <a:gd name="T47" fmla="*/ 47 h 1316"/>
                <a:gd name="T48" fmla="*/ 1314 w 1677"/>
                <a:gd name="T49" fmla="*/ 93 h 1316"/>
                <a:gd name="T50" fmla="*/ 1218 w 1677"/>
                <a:gd name="T51" fmla="*/ 141 h 1316"/>
                <a:gd name="T52" fmla="*/ 1148 w 1677"/>
                <a:gd name="T53" fmla="*/ 178 h 1316"/>
                <a:gd name="T54" fmla="*/ 1074 w 1677"/>
                <a:gd name="T55" fmla="*/ 220 h 1316"/>
                <a:gd name="T56" fmla="*/ 998 w 1677"/>
                <a:gd name="T57" fmla="*/ 268 h 1316"/>
                <a:gd name="T58" fmla="*/ 921 w 1677"/>
                <a:gd name="T59" fmla="*/ 320 h 1316"/>
                <a:gd name="T60" fmla="*/ 842 w 1677"/>
                <a:gd name="T61" fmla="*/ 378 h 1316"/>
                <a:gd name="T62" fmla="*/ 762 w 1677"/>
                <a:gd name="T63" fmla="*/ 441 h 1316"/>
                <a:gd name="T64" fmla="*/ 684 w 1677"/>
                <a:gd name="T65" fmla="*/ 510 h 1316"/>
                <a:gd name="T66" fmla="*/ 570 w 1677"/>
                <a:gd name="T67" fmla="*/ 621 h 1316"/>
                <a:gd name="T68" fmla="*/ 433 w 1677"/>
                <a:gd name="T69" fmla="*/ 764 h 1316"/>
                <a:gd name="T70" fmla="*/ 313 w 1677"/>
                <a:gd name="T71" fmla="*/ 897 h 1316"/>
                <a:gd name="T72" fmla="*/ 211 w 1677"/>
                <a:gd name="T73" fmla="*/ 1017 h 1316"/>
                <a:gd name="T74" fmla="*/ 129 w 1677"/>
                <a:gd name="T75" fmla="*/ 1119 h 1316"/>
                <a:gd name="T76" fmla="*/ 66 w 1677"/>
                <a:gd name="T77" fmla="*/ 1202 h 1316"/>
                <a:gd name="T78" fmla="*/ 24 w 1677"/>
                <a:gd name="T79" fmla="*/ 1260 h 1316"/>
                <a:gd name="T80" fmla="*/ 2 w 1677"/>
                <a:gd name="T81" fmla="*/ 1291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677" h="1316">
                  <a:moveTo>
                    <a:pt x="0" y="1294"/>
                  </a:moveTo>
                  <a:lnTo>
                    <a:pt x="71" y="1316"/>
                  </a:lnTo>
                  <a:lnTo>
                    <a:pt x="76" y="1309"/>
                  </a:lnTo>
                  <a:lnTo>
                    <a:pt x="93" y="1289"/>
                  </a:lnTo>
                  <a:lnTo>
                    <a:pt x="119" y="1255"/>
                  </a:lnTo>
                  <a:lnTo>
                    <a:pt x="155" y="1210"/>
                  </a:lnTo>
                  <a:lnTo>
                    <a:pt x="200" y="1157"/>
                  </a:lnTo>
                  <a:lnTo>
                    <a:pt x="251" y="1096"/>
                  </a:lnTo>
                  <a:lnTo>
                    <a:pt x="310" y="1027"/>
                  </a:lnTo>
                  <a:lnTo>
                    <a:pt x="374" y="954"/>
                  </a:lnTo>
                  <a:lnTo>
                    <a:pt x="445" y="878"/>
                  </a:lnTo>
                  <a:lnTo>
                    <a:pt x="519" y="799"/>
                  </a:lnTo>
                  <a:lnTo>
                    <a:pt x="557" y="759"/>
                  </a:lnTo>
                  <a:lnTo>
                    <a:pt x="597" y="719"/>
                  </a:lnTo>
                  <a:lnTo>
                    <a:pt x="637" y="679"/>
                  </a:lnTo>
                  <a:lnTo>
                    <a:pt x="678" y="640"/>
                  </a:lnTo>
                  <a:lnTo>
                    <a:pt x="719" y="601"/>
                  </a:lnTo>
                  <a:lnTo>
                    <a:pt x="761" y="563"/>
                  </a:lnTo>
                  <a:lnTo>
                    <a:pt x="802" y="526"/>
                  </a:lnTo>
                  <a:lnTo>
                    <a:pt x="845" y="490"/>
                  </a:lnTo>
                  <a:lnTo>
                    <a:pt x="888" y="455"/>
                  </a:lnTo>
                  <a:lnTo>
                    <a:pt x="930" y="421"/>
                  </a:lnTo>
                  <a:lnTo>
                    <a:pt x="973" y="389"/>
                  </a:lnTo>
                  <a:lnTo>
                    <a:pt x="1014" y="360"/>
                  </a:lnTo>
                  <a:lnTo>
                    <a:pt x="1056" y="331"/>
                  </a:lnTo>
                  <a:lnTo>
                    <a:pt x="1095" y="305"/>
                  </a:lnTo>
                  <a:lnTo>
                    <a:pt x="1135" y="280"/>
                  </a:lnTo>
                  <a:lnTo>
                    <a:pt x="1172" y="257"/>
                  </a:lnTo>
                  <a:lnTo>
                    <a:pt x="1207" y="235"/>
                  </a:lnTo>
                  <a:lnTo>
                    <a:pt x="1242" y="215"/>
                  </a:lnTo>
                  <a:lnTo>
                    <a:pt x="1275" y="197"/>
                  </a:lnTo>
                  <a:lnTo>
                    <a:pt x="1307" y="180"/>
                  </a:lnTo>
                  <a:lnTo>
                    <a:pt x="1366" y="149"/>
                  </a:lnTo>
                  <a:lnTo>
                    <a:pt x="1421" y="124"/>
                  </a:lnTo>
                  <a:lnTo>
                    <a:pt x="1470" y="103"/>
                  </a:lnTo>
                  <a:lnTo>
                    <a:pt x="1514" y="86"/>
                  </a:lnTo>
                  <a:lnTo>
                    <a:pt x="1552" y="72"/>
                  </a:lnTo>
                  <a:lnTo>
                    <a:pt x="1585" y="62"/>
                  </a:lnTo>
                  <a:lnTo>
                    <a:pt x="1614" y="55"/>
                  </a:lnTo>
                  <a:lnTo>
                    <a:pt x="1636" y="50"/>
                  </a:lnTo>
                  <a:lnTo>
                    <a:pt x="1666" y="46"/>
                  </a:lnTo>
                  <a:lnTo>
                    <a:pt x="1677" y="44"/>
                  </a:lnTo>
                  <a:lnTo>
                    <a:pt x="1549" y="0"/>
                  </a:lnTo>
                  <a:lnTo>
                    <a:pt x="1543" y="2"/>
                  </a:lnTo>
                  <a:lnTo>
                    <a:pt x="1527" y="7"/>
                  </a:lnTo>
                  <a:lnTo>
                    <a:pt x="1500" y="16"/>
                  </a:lnTo>
                  <a:lnTo>
                    <a:pt x="1466" y="30"/>
                  </a:lnTo>
                  <a:lnTo>
                    <a:pt x="1422" y="47"/>
                  </a:lnTo>
                  <a:lnTo>
                    <a:pt x="1371" y="68"/>
                  </a:lnTo>
                  <a:lnTo>
                    <a:pt x="1314" y="93"/>
                  </a:lnTo>
                  <a:lnTo>
                    <a:pt x="1251" y="124"/>
                  </a:lnTo>
                  <a:lnTo>
                    <a:pt x="1218" y="141"/>
                  </a:lnTo>
                  <a:lnTo>
                    <a:pt x="1183" y="159"/>
                  </a:lnTo>
                  <a:lnTo>
                    <a:pt x="1148" y="178"/>
                  </a:lnTo>
                  <a:lnTo>
                    <a:pt x="1111" y="199"/>
                  </a:lnTo>
                  <a:lnTo>
                    <a:pt x="1074" y="220"/>
                  </a:lnTo>
                  <a:lnTo>
                    <a:pt x="1037" y="243"/>
                  </a:lnTo>
                  <a:lnTo>
                    <a:pt x="998" y="268"/>
                  </a:lnTo>
                  <a:lnTo>
                    <a:pt x="960" y="293"/>
                  </a:lnTo>
                  <a:lnTo>
                    <a:pt x="921" y="320"/>
                  </a:lnTo>
                  <a:lnTo>
                    <a:pt x="881" y="348"/>
                  </a:lnTo>
                  <a:lnTo>
                    <a:pt x="842" y="378"/>
                  </a:lnTo>
                  <a:lnTo>
                    <a:pt x="802" y="408"/>
                  </a:lnTo>
                  <a:lnTo>
                    <a:pt x="762" y="441"/>
                  </a:lnTo>
                  <a:lnTo>
                    <a:pt x="723" y="475"/>
                  </a:lnTo>
                  <a:lnTo>
                    <a:pt x="684" y="510"/>
                  </a:lnTo>
                  <a:lnTo>
                    <a:pt x="645" y="547"/>
                  </a:lnTo>
                  <a:lnTo>
                    <a:pt x="570" y="621"/>
                  </a:lnTo>
                  <a:lnTo>
                    <a:pt x="499" y="693"/>
                  </a:lnTo>
                  <a:lnTo>
                    <a:pt x="433" y="764"/>
                  </a:lnTo>
                  <a:lnTo>
                    <a:pt x="371" y="832"/>
                  </a:lnTo>
                  <a:lnTo>
                    <a:pt x="313" y="897"/>
                  </a:lnTo>
                  <a:lnTo>
                    <a:pt x="260" y="959"/>
                  </a:lnTo>
                  <a:lnTo>
                    <a:pt x="211" y="1017"/>
                  </a:lnTo>
                  <a:lnTo>
                    <a:pt x="168" y="1071"/>
                  </a:lnTo>
                  <a:lnTo>
                    <a:pt x="129" y="1119"/>
                  </a:lnTo>
                  <a:lnTo>
                    <a:pt x="95" y="1163"/>
                  </a:lnTo>
                  <a:lnTo>
                    <a:pt x="66" y="1202"/>
                  </a:lnTo>
                  <a:lnTo>
                    <a:pt x="42" y="1234"/>
                  </a:lnTo>
                  <a:lnTo>
                    <a:pt x="24" y="1260"/>
                  </a:lnTo>
                  <a:lnTo>
                    <a:pt x="10" y="1279"/>
                  </a:lnTo>
                  <a:lnTo>
                    <a:pt x="2" y="1291"/>
                  </a:lnTo>
                  <a:lnTo>
                    <a:pt x="0" y="1294"/>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sp>
          <p:nvSpPr>
            <p:cNvPr id="17" name="任意多边形: 形状 26"/>
            <p:cNvSpPr/>
            <p:nvPr/>
          </p:nvSpPr>
          <p:spPr bwMode="auto">
            <a:xfrm>
              <a:off x="6141194" y="2122208"/>
              <a:ext cx="1499681" cy="277416"/>
            </a:xfrm>
            <a:custGeom>
              <a:avLst/>
              <a:gdLst>
                <a:gd name="T0" fmla="*/ 94 w 3000"/>
                <a:gd name="T1" fmla="*/ 697 h 697"/>
                <a:gd name="T2" fmla="*/ 106 w 3000"/>
                <a:gd name="T3" fmla="*/ 686 h 697"/>
                <a:gd name="T4" fmla="*/ 146 w 3000"/>
                <a:gd name="T5" fmla="*/ 672 h 697"/>
                <a:gd name="T6" fmla="*/ 209 w 3000"/>
                <a:gd name="T7" fmla="*/ 655 h 697"/>
                <a:gd name="T8" fmla="*/ 296 w 3000"/>
                <a:gd name="T9" fmla="*/ 636 h 697"/>
                <a:gd name="T10" fmla="*/ 523 w 3000"/>
                <a:gd name="T11" fmla="*/ 591 h 697"/>
                <a:gd name="T12" fmla="*/ 809 w 3000"/>
                <a:gd name="T13" fmla="*/ 540 h 697"/>
                <a:gd name="T14" fmla="*/ 1130 w 3000"/>
                <a:gd name="T15" fmla="*/ 486 h 697"/>
                <a:gd name="T16" fmla="*/ 1467 w 3000"/>
                <a:gd name="T17" fmla="*/ 431 h 697"/>
                <a:gd name="T18" fmla="*/ 1799 w 3000"/>
                <a:gd name="T19" fmla="*/ 380 h 697"/>
                <a:gd name="T20" fmla="*/ 2105 w 3000"/>
                <a:gd name="T21" fmla="*/ 335 h 697"/>
                <a:gd name="T22" fmla="*/ 2242 w 3000"/>
                <a:gd name="T23" fmla="*/ 313 h 697"/>
                <a:gd name="T24" fmla="*/ 2363 w 3000"/>
                <a:gd name="T25" fmla="*/ 289 h 697"/>
                <a:gd name="T26" fmla="*/ 2473 w 3000"/>
                <a:gd name="T27" fmla="*/ 265 h 697"/>
                <a:gd name="T28" fmla="*/ 2571 w 3000"/>
                <a:gd name="T29" fmla="*/ 240 h 697"/>
                <a:gd name="T30" fmla="*/ 2656 w 3000"/>
                <a:gd name="T31" fmla="*/ 214 h 697"/>
                <a:gd name="T32" fmla="*/ 2730 w 3000"/>
                <a:gd name="T33" fmla="*/ 189 h 697"/>
                <a:gd name="T34" fmla="*/ 2794 w 3000"/>
                <a:gd name="T35" fmla="*/ 163 h 697"/>
                <a:gd name="T36" fmla="*/ 2848 w 3000"/>
                <a:gd name="T37" fmla="*/ 139 h 697"/>
                <a:gd name="T38" fmla="*/ 2892 w 3000"/>
                <a:gd name="T39" fmla="*/ 116 h 697"/>
                <a:gd name="T40" fmla="*/ 2928 w 3000"/>
                <a:gd name="T41" fmla="*/ 95 h 697"/>
                <a:gd name="T42" fmla="*/ 2956 w 3000"/>
                <a:gd name="T43" fmla="*/ 74 h 697"/>
                <a:gd name="T44" fmla="*/ 2977 w 3000"/>
                <a:gd name="T45" fmla="*/ 58 h 697"/>
                <a:gd name="T46" fmla="*/ 2991 w 3000"/>
                <a:gd name="T47" fmla="*/ 43 h 697"/>
                <a:gd name="T48" fmla="*/ 2998 w 3000"/>
                <a:gd name="T49" fmla="*/ 31 h 697"/>
                <a:gd name="T50" fmla="*/ 3000 w 3000"/>
                <a:gd name="T51" fmla="*/ 24 h 697"/>
                <a:gd name="T52" fmla="*/ 2997 w 3000"/>
                <a:gd name="T53" fmla="*/ 19 h 697"/>
                <a:gd name="T54" fmla="*/ 2939 w 3000"/>
                <a:gd name="T55" fmla="*/ 3 h 697"/>
                <a:gd name="T56" fmla="*/ 2893 w 3000"/>
                <a:gd name="T57" fmla="*/ 18 h 697"/>
                <a:gd name="T58" fmla="*/ 2802 w 3000"/>
                <a:gd name="T59" fmla="*/ 48 h 697"/>
                <a:gd name="T60" fmla="*/ 2663 w 3000"/>
                <a:gd name="T61" fmla="*/ 88 h 697"/>
                <a:gd name="T62" fmla="*/ 2473 w 3000"/>
                <a:gd name="T63" fmla="*/ 136 h 697"/>
                <a:gd name="T64" fmla="*/ 2233 w 3000"/>
                <a:gd name="T65" fmla="*/ 190 h 697"/>
                <a:gd name="T66" fmla="*/ 2020 w 3000"/>
                <a:gd name="T67" fmla="*/ 233 h 697"/>
                <a:gd name="T68" fmla="*/ 1860 w 3000"/>
                <a:gd name="T69" fmla="*/ 262 h 697"/>
                <a:gd name="T70" fmla="*/ 1688 w 3000"/>
                <a:gd name="T71" fmla="*/ 291 h 697"/>
                <a:gd name="T72" fmla="*/ 1501 w 3000"/>
                <a:gd name="T73" fmla="*/ 320 h 697"/>
                <a:gd name="T74" fmla="*/ 1304 w 3000"/>
                <a:gd name="T75" fmla="*/ 349 h 697"/>
                <a:gd name="T76" fmla="*/ 1121 w 3000"/>
                <a:gd name="T77" fmla="*/ 377 h 697"/>
                <a:gd name="T78" fmla="*/ 954 w 3000"/>
                <a:gd name="T79" fmla="*/ 406 h 697"/>
                <a:gd name="T80" fmla="*/ 803 w 3000"/>
                <a:gd name="T81" fmla="*/ 434 h 697"/>
                <a:gd name="T82" fmla="*/ 666 w 3000"/>
                <a:gd name="T83" fmla="*/ 462 h 697"/>
                <a:gd name="T84" fmla="*/ 545 w 3000"/>
                <a:gd name="T85" fmla="*/ 489 h 697"/>
                <a:gd name="T86" fmla="*/ 388 w 3000"/>
                <a:gd name="T87" fmla="*/ 527 h 697"/>
                <a:gd name="T88" fmla="*/ 225 w 3000"/>
                <a:gd name="T89" fmla="*/ 574 h 697"/>
                <a:gd name="T90" fmla="*/ 110 w 3000"/>
                <a:gd name="T91" fmla="*/ 612 h 697"/>
                <a:gd name="T92" fmla="*/ 38 w 3000"/>
                <a:gd name="T93" fmla="*/ 641 h 697"/>
                <a:gd name="T94" fmla="*/ 4 w 3000"/>
                <a:gd name="T95" fmla="*/ 655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00" h="697">
                  <a:moveTo>
                    <a:pt x="0" y="657"/>
                  </a:moveTo>
                  <a:lnTo>
                    <a:pt x="94" y="697"/>
                  </a:lnTo>
                  <a:lnTo>
                    <a:pt x="96" y="691"/>
                  </a:lnTo>
                  <a:lnTo>
                    <a:pt x="106" y="686"/>
                  </a:lnTo>
                  <a:lnTo>
                    <a:pt x="123" y="680"/>
                  </a:lnTo>
                  <a:lnTo>
                    <a:pt x="146" y="672"/>
                  </a:lnTo>
                  <a:lnTo>
                    <a:pt x="174" y="664"/>
                  </a:lnTo>
                  <a:lnTo>
                    <a:pt x="209" y="655"/>
                  </a:lnTo>
                  <a:lnTo>
                    <a:pt x="251" y="646"/>
                  </a:lnTo>
                  <a:lnTo>
                    <a:pt x="296" y="636"/>
                  </a:lnTo>
                  <a:lnTo>
                    <a:pt x="402" y="614"/>
                  </a:lnTo>
                  <a:lnTo>
                    <a:pt x="523" y="591"/>
                  </a:lnTo>
                  <a:lnTo>
                    <a:pt x="661" y="565"/>
                  </a:lnTo>
                  <a:lnTo>
                    <a:pt x="809" y="540"/>
                  </a:lnTo>
                  <a:lnTo>
                    <a:pt x="966" y="513"/>
                  </a:lnTo>
                  <a:lnTo>
                    <a:pt x="1130" y="486"/>
                  </a:lnTo>
                  <a:lnTo>
                    <a:pt x="1297" y="459"/>
                  </a:lnTo>
                  <a:lnTo>
                    <a:pt x="1467" y="431"/>
                  </a:lnTo>
                  <a:lnTo>
                    <a:pt x="1635" y="406"/>
                  </a:lnTo>
                  <a:lnTo>
                    <a:pt x="1799" y="380"/>
                  </a:lnTo>
                  <a:lnTo>
                    <a:pt x="1956" y="356"/>
                  </a:lnTo>
                  <a:lnTo>
                    <a:pt x="2105" y="335"/>
                  </a:lnTo>
                  <a:lnTo>
                    <a:pt x="2175" y="324"/>
                  </a:lnTo>
                  <a:lnTo>
                    <a:pt x="2242" y="313"/>
                  </a:lnTo>
                  <a:lnTo>
                    <a:pt x="2304" y="301"/>
                  </a:lnTo>
                  <a:lnTo>
                    <a:pt x="2363" y="289"/>
                  </a:lnTo>
                  <a:lnTo>
                    <a:pt x="2421" y="278"/>
                  </a:lnTo>
                  <a:lnTo>
                    <a:pt x="2473" y="265"/>
                  </a:lnTo>
                  <a:lnTo>
                    <a:pt x="2523" y="252"/>
                  </a:lnTo>
                  <a:lnTo>
                    <a:pt x="2571" y="240"/>
                  </a:lnTo>
                  <a:lnTo>
                    <a:pt x="2615" y="227"/>
                  </a:lnTo>
                  <a:lnTo>
                    <a:pt x="2656" y="214"/>
                  </a:lnTo>
                  <a:lnTo>
                    <a:pt x="2694" y="201"/>
                  </a:lnTo>
                  <a:lnTo>
                    <a:pt x="2730" y="189"/>
                  </a:lnTo>
                  <a:lnTo>
                    <a:pt x="2763" y="176"/>
                  </a:lnTo>
                  <a:lnTo>
                    <a:pt x="2794" y="163"/>
                  </a:lnTo>
                  <a:lnTo>
                    <a:pt x="2822" y="151"/>
                  </a:lnTo>
                  <a:lnTo>
                    <a:pt x="2848" y="139"/>
                  </a:lnTo>
                  <a:lnTo>
                    <a:pt x="2871" y="127"/>
                  </a:lnTo>
                  <a:lnTo>
                    <a:pt x="2892" y="116"/>
                  </a:lnTo>
                  <a:lnTo>
                    <a:pt x="2911" y="105"/>
                  </a:lnTo>
                  <a:lnTo>
                    <a:pt x="2928" y="95"/>
                  </a:lnTo>
                  <a:lnTo>
                    <a:pt x="2943" y="84"/>
                  </a:lnTo>
                  <a:lnTo>
                    <a:pt x="2956" y="74"/>
                  </a:lnTo>
                  <a:lnTo>
                    <a:pt x="2967" y="65"/>
                  </a:lnTo>
                  <a:lnTo>
                    <a:pt x="2977" y="58"/>
                  </a:lnTo>
                  <a:lnTo>
                    <a:pt x="2984" y="49"/>
                  </a:lnTo>
                  <a:lnTo>
                    <a:pt x="2991" y="43"/>
                  </a:lnTo>
                  <a:lnTo>
                    <a:pt x="2995" y="36"/>
                  </a:lnTo>
                  <a:lnTo>
                    <a:pt x="2998" y="31"/>
                  </a:lnTo>
                  <a:lnTo>
                    <a:pt x="2999" y="27"/>
                  </a:lnTo>
                  <a:lnTo>
                    <a:pt x="3000" y="24"/>
                  </a:lnTo>
                  <a:lnTo>
                    <a:pt x="2999" y="21"/>
                  </a:lnTo>
                  <a:lnTo>
                    <a:pt x="2997" y="19"/>
                  </a:lnTo>
                  <a:lnTo>
                    <a:pt x="2944" y="0"/>
                  </a:lnTo>
                  <a:lnTo>
                    <a:pt x="2939" y="3"/>
                  </a:lnTo>
                  <a:lnTo>
                    <a:pt x="2922" y="9"/>
                  </a:lnTo>
                  <a:lnTo>
                    <a:pt x="2893" y="18"/>
                  </a:lnTo>
                  <a:lnTo>
                    <a:pt x="2853" y="32"/>
                  </a:lnTo>
                  <a:lnTo>
                    <a:pt x="2802" y="48"/>
                  </a:lnTo>
                  <a:lnTo>
                    <a:pt x="2738" y="66"/>
                  </a:lnTo>
                  <a:lnTo>
                    <a:pt x="2663" y="88"/>
                  </a:lnTo>
                  <a:lnTo>
                    <a:pt x="2574" y="110"/>
                  </a:lnTo>
                  <a:lnTo>
                    <a:pt x="2473" y="136"/>
                  </a:lnTo>
                  <a:lnTo>
                    <a:pt x="2359" y="162"/>
                  </a:lnTo>
                  <a:lnTo>
                    <a:pt x="2233" y="190"/>
                  </a:lnTo>
                  <a:lnTo>
                    <a:pt x="2094" y="218"/>
                  </a:lnTo>
                  <a:lnTo>
                    <a:pt x="2020" y="233"/>
                  </a:lnTo>
                  <a:lnTo>
                    <a:pt x="1941" y="247"/>
                  </a:lnTo>
                  <a:lnTo>
                    <a:pt x="1860" y="262"/>
                  </a:lnTo>
                  <a:lnTo>
                    <a:pt x="1775" y="277"/>
                  </a:lnTo>
                  <a:lnTo>
                    <a:pt x="1688" y="291"/>
                  </a:lnTo>
                  <a:lnTo>
                    <a:pt x="1596" y="305"/>
                  </a:lnTo>
                  <a:lnTo>
                    <a:pt x="1501" y="320"/>
                  </a:lnTo>
                  <a:lnTo>
                    <a:pt x="1402" y="334"/>
                  </a:lnTo>
                  <a:lnTo>
                    <a:pt x="1304" y="349"/>
                  </a:lnTo>
                  <a:lnTo>
                    <a:pt x="1211" y="362"/>
                  </a:lnTo>
                  <a:lnTo>
                    <a:pt x="1121" y="377"/>
                  </a:lnTo>
                  <a:lnTo>
                    <a:pt x="1035" y="391"/>
                  </a:lnTo>
                  <a:lnTo>
                    <a:pt x="954" y="406"/>
                  </a:lnTo>
                  <a:lnTo>
                    <a:pt x="876" y="419"/>
                  </a:lnTo>
                  <a:lnTo>
                    <a:pt x="803" y="434"/>
                  </a:lnTo>
                  <a:lnTo>
                    <a:pt x="733" y="448"/>
                  </a:lnTo>
                  <a:lnTo>
                    <a:pt x="666" y="462"/>
                  </a:lnTo>
                  <a:lnTo>
                    <a:pt x="604" y="475"/>
                  </a:lnTo>
                  <a:lnTo>
                    <a:pt x="545" y="489"/>
                  </a:lnTo>
                  <a:lnTo>
                    <a:pt x="488" y="502"/>
                  </a:lnTo>
                  <a:lnTo>
                    <a:pt x="388" y="527"/>
                  </a:lnTo>
                  <a:lnTo>
                    <a:pt x="300" y="552"/>
                  </a:lnTo>
                  <a:lnTo>
                    <a:pt x="225" y="574"/>
                  </a:lnTo>
                  <a:lnTo>
                    <a:pt x="162" y="595"/>
                  </a:lnTo>
                  <a:lnTo>
                    <a:pt x="110" y="612"/>
                  </a:lnTo>
                  <a:lnTo>
                    <a:pt x="69" y="628"/>
                  </a:lnTo>
                  <a:lnTo>
                    <a:pt x="38" y="641"/>
                  </a:lnTo>
                  <a:lnTo>
                    <a:pt x="17" y="649"/>
                  </a:lnTo>
                  <a:lnTo>
                    <a:pt x="4" y="655"/>
                  </a:lnTo>
                  <a:lnTo>
                    <a:pt x="0" y="657"/>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rgbClr val="000000"/>
                </a:solidFill>
                <a:effectLst/>
                <a:uLnTx/>
                <a:uFillTx/>
                <a:latin typeface="微软雅黑" panose="020B0503020204020204" charset="-122"/>
                <a:ea typeface="微软雅黑" panose="020B0503020204020204" charset="-122"/>
                <a:cs typeface="+mn-cs"/>
                <a:sym typeface="+mn-lt"/>
              </a:endParaRPr>
            </a:p>
          </p:txBody>
        </p:sp>
      </p:grpSp>
      <p:grpSp>
        <p:nvGrpSpPr>
          <p:cNvPr id="18" name="组合 27"/>
          <p:cNvGrpSpPr/>
          <p:nvPr/>
        </p:nvGrpSpPr>
        <p:grpSpPr>
          <a:xfrm>
            <a:off x="3155950" y="4354189"/>
            <a:ext cx="2750183" cy="1694181"/>
            <a:chOff x="387420" y="3082896"/>
            <a:chExt cx="2855136" cy="1542052"/>
          </a:xfrm>
        </p:grpSpPr>
        <p:cxnSp>
          <p:nvCxnSpPr>
            <p:cNvPr id="19" name="直接连接符 4"/>
            <p:cNvCxnSpPr/>
            <p:nvPr/>
          </p:nvCxnSpPr>
          <p:spPr>
            <a:xfrm flipH="1" flipV="1">
              <a:off x="387420" y="3203121"/>
              <a:ext cx="6800" cy="1086025"/>
            </a:xfrm>
            <a:prstGeom prst="line">
              <a:avLst/>
            </a:prstGeom>
            <a:ln w="12700">
              <a:solidFill>
                <a:schemeClr val="bg1">
                  <a:lumMod val="6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0" name="文本框 26"/>
            <p:cNvSpPr txBox="1"/>
            <p:nvPr/>
          </p:nvSpPr>
          <p:spPr>
            <a:xfrm>
              <a:off x="456638" y="3529675"/>
              <a:ext cx="2785918" cy="1095273"/>
            </a:xfrm>
            <a:prstGeom prst="rect">
              <a:avLst/>
            </a:prstGeom>
          </p:spPr>
          <p:txBody>
            <a:bodyPr wrap="square" lIns="0" tIns="0" rIns="0" bIns="0">
              <a:noAutofit/>
            </a:bodyPr>
            <a:lstStyle/>
            <a:p>
              <a:pPr lvl="0" algn="l">
                <a:lnSpc>
                  <a:spcPct val="120000"/>
                </a:lnSpc>
              </a:pPr>
              <a:r>
                <a:rPr lang="zh-CN" altLang="zh-CN" sz="2000" b="1" dirty="0">
                  <a:latin typeface="微软雅黑" panose="020B0503020204020204" charset="-122"/>
                  <a:ea typeface="微软雅黑" panose="020B0503020204020204" charset="-122"/>
                </a:rPr>
                <a:t>申报立项阶段</a:t>
              </a:r>
              <a:endParaRPr lang="en-US" altLang="zh-CN" sz="2000" b="1" dirty="0">
                <a:latin typeface="微软雅黑" panose="020B0503020204020204" charset="-122"/>
                <a:ea typeface="微软雅黑" panose="020B0503020204020204" charset="-122"/>
              </a:endParaRPr>
            </a:p>
            <a:p>
              <a:pPr lvl="0" algn="l">
                <a:lnSpc>
                  <a:spcPct val="120000"/>
                </a:lnSpc>
              </a:pPr>
              <a:r>
                <a:rPr lang="en-US" altLang="zh-CN" sz="2000" b="1" dirty="0">
                  <a:latin typeface="微软雅黑" panose="020B0503020204020204" charset="-122"/>
                  <a:ea typeface="微软雅黑" panose="020B0503020204020204" charset="-122"/>
                </a:rPr>
                <a:t>2023.11-2023.12</a:t>
              </a:r>
              <a:endParaRPr kumimoji="0" lang="zh-CN" altLang="en-US" sz="1100" b="0" i="0" u="none" strike="noStrike" kern="1200" cap="none" spc="0" normalizeH="0" baseline="0" noProof="0" dirty="0">
                <a:ln>
                  <a:noFill/>
                </a:ln>
                <a:solidFill>
                  <a:srgbClr val="FFFFFF">
                    <a:lumMod val="50000"/>
                  </a:srgbClr>
                </a:solidFill>
                <a:effectLst/>
                <a:uLnTx/>
                <a:uFillTx/>
                <a:latin typeface="微软雅黑" panose="020B0503020204020204" charset="-122"/>
                <a:ea typeface="微软雅黑" panose="020B0503020204020204" charset="-122"/>
                <a:cs typeface="+mn-ea"/>
                <a:sym typeface="+mn-lt"/>
              </a:endParaRPr>
            </a:p>
          </p:txBody>
        </p:sp>
        <p:sp>
          <p:nvSpPr>
            <p:cNvPr id="21" name="文本框 27"/>
            <p:cNvSpPr txBox="1"/>
            <p:nvPr/>
          </p:nvSpPr>
          <p:spPr>
            <a:xfrm>
              <a:off x="387420" y="3082896"/>
              <a:ext cx="1348791" cy="379155"/>
            </a:xfrm>
            <a:prstGeom prst="rect">
              <a:avLst/>
            </a:prstGeom>
            <a:solidFill>
              <a:schemeClr val="accent1"/>
            </a:solidFill>
          </p:spPr>
          <p:txBody>
            <a:bodyPr wrap="non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rPr>
                <a:t>第一阶段</a:t>
              </a:r>
              <a:endParaRPr kumimoji="0" lang="zh-CN" altLang="en-US" sz="2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endParaRPr>
            </a:p>
          </p:txBody>
        </p:sp>
      </p:grpSp>
      <p:grpSp>
        <p:nvGrpSpPr>
          <p:cNvPr id="22" name="组合 28"/>
          <p:cNvGrpSpPr/>
          <p:nvPr/>
        </p:nvGrpSpPr>
        <p:grpSpPr>
          <a:xfrm>
            <a:off x="6838950" y="3382645"/>
            <a:ext cx="2741295" cy="1607185"/>
            <a:chOff x="2825618" y="2171218"/>
            <a:chExt cx="2845907" cy="1462868"/>
          </a:xfrm>
        </p:grpSpPr>
        <p:cxnSp>
          <p:nvCxnSpPr>
            <p:cNvPr id="23" name="直接连接符 7"/>
            <p:cNvCxnSpPr/>
            <p:nvPr/>
          </p:nvCxnSpPr>
          <p:spPr>
            <a:xfrm flipH="1" flipV="1">
              <a:off x="2825618" y="2282768"/>
              <a:ext cx="6800" cy="1086025"/>
            </a:xfrm>
            <a:prstGeom prst="line">
              <a:avLst/>
            </a:prstGeom>
            <a:ln w="12700">
              <a:solidFill>
                <a:schemeClr val="bg1">
                  <a:lumMod val="6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2865172" y="2609327"/>
              <a:ext cx="2806353" cy="1024759"/>
            </a:xfrm>
            <a:prstGeom prst="rect">
              <a:avLst/>
            </a:prstGeom>
          </p:spPr>
          <p:txBody>
            <a:bodyPr wrap="square" lIns="0" tIns="0" rIns="0" bIns="0">
              <a:noAutofit/>
            </a:bodyPr>
            <a:lstStyle/>
            <a:p>
              <a:pPr lvl="0">
                <a:lnSpc>
                  <a:spcPct val="120000"/>
                </a:lnSpc>
              </a:pPr>
              <a:r>
                <a:rPr lang="zh-CN" altLang="zh-CN" sz="2000" b="1" dirty="0">
                  <a:latin typeface="微软雅黑" panose="020B0503020204020204" charset="-122"/>
                  <a:ea typeface="微软雅黑" panose="020B0503020204020204" charset="-122"/>
                </a:rPr>
                <a:t>初步研究阶段</a:t>
              </a:r>
              <a:endParaRPr lang="en-US" altLang="zh-CN" sz="2000" b="1" dirty="0">
                <a:latin typeface="微软雅黑" panose="020B0503020204020204" charset="-122"/>
                <a:ea typeface="微软雅黑" panose="020B0503020204020204" charset="-122"/>
              </a:endParaRPr>
            </a:p>
            <a:p>
              <a:pPr lvl="0">
                <a:lnSpc>
                  <a:spcPct val="120000"/>
                </a:lnSpc>
              </a:pPr>
              <a:r>
                <a:rPr lang="en-US" altLang="zh-CN" sz="2000" b="1" dirty="0">
                  <a:latin typeface="微软雅黑" panose="020B0503020204020204" charset="-122"/>
                  <a:ea typeface="微软雅黑" panose="020B0503020204020204" charset="-122"/>
                </a:rPr>
                <a:t>2024.1-2025.1</a:t>
              </a:r>
              <a:endParaRPr kumimoji="0" lang="zh-CN" altLang="en-US" sz="2000" b="0" i="0" u="none" strike="noStrike" kern="1200" cap="none" spc="0" normalizeH="0" baseline="0" noProof="0" dirty="0">
                <a:ln>
                  <a:noFill/>
                </a:ln>
                <a:solidFill>
                  <a:srgbClr val="FFFFFF">
                    <a:lumMod val="50000"/>
                  </a:srgbClr>
                </a:solidFill>
                <a:effectLst/>
                <a:uLnTx/>
                <a:uFillTx/>
                <a:latin typeface="微软雅黑" panose="020B0503020204020204" charset="-122"/>
                <a:ea typeface="微软雅黑" panose="020B0503020204020204" charset="-122"/>
                <a:cs typeface="+mn-ea"/>
                <a:sym typeface="+mn-lt"/>
              </a:endParaRPr>
            </a:p>
          </p:txBody>
        </p:sp>
        <p:sp>
          <p:nvSpPr>
            <p:cNvPr id="25" name="文本框 24"/>
            <p:cNvSpPr txBox="1"/>
            <p:nvPr/>
          </p:nvSpPr>
          <p:spPr>
            <a:xfrm>
              <a:off x="2825618" y="2171218"/>
              <a:ext cx="1348790" cy="392449"/>
            </a:xfrm>
            <a:prstGeom prst="rect">
              <a:avLst/>
            </a:prstGeom>
            <a:solidFill>
              <a:schemeClr val="accent2"/>
            </a:solidFill>
          </p:spPr>
          <p:txBody>
            <a:bodyPr wrap="non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rPr>
                <a:t>第三阶段</a:t>
              </a:r>
              <a:endPar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endParaRPr>
            </a:p>
          </p:txBody>
        </p:sp>
      </p:grpSp>
      <p:grpSp>
        <p:nvGrpSpPr>
          <p:cNvPr id="26" name="组合 31"/>
          <p:cNvGrpSpPr/>
          <p:nvPr/>
        </p:nvGrpSpPr>
        <p:grpSpPr>
          <a:xfrm>
            <a:off x="10254615" y="1746885"/>
            <a:ext cx="2568575" cy="1510665"/>
            <a:chOff x="5490872" y="1203205"/>
            <a:chExt cx="2666596" cy="1375015"/>
          </a:xfrm>
        </p:grpSpPr>
        <p:cxnSp>
          <p:nvCxnSpPr>
            <p:cNvPr id="27" name="直接连接符 10"/>
            <p:cNvCxnSpPr/>
            <p:nvPr/>
          </p:nvCxnSpPr>
          <p:spPr>
            <a:xfrm flipH="1" flipV="1">
              <a:off x="5490872" y="1313599"/>
              <a:ext cx="6800" cy="1086025"/>
            </a:xfrm>
            <a:prstGeom prst="line">
              <a:avLst/>
            </a:prstGeom>
            <a:ln w="12700">
              <a:solidFill>
                <a:schemeClr val="bg1">
                  <a:lumMod val="6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文本框 27"/>
            <p:cNvSpPr txBox="1"/>
            <p:nvPr/>
          </p:nvSpPr>
          <p:spPr>
            <a:xfrm>
              <a:off x="5510649" y="1640158"/>
              <a:ext cx="2646819" cy="938062"/>
            </a:xfrm>
            <a:prstGeom prst="rect">
              <a:avLst/>
            </a:prstGeom>
          </p:spPr>
          <p:txBody>
            <a:bodyPr wrap="square" lIns="0" tIns="0" rIns="0" bIns="0">
              <a:noAutofit/>
            </a:bodyPr>
            <a:lstStyle/>
            <a:p>
              <a:pPr lvl="0">
                <a:lnSpc>
                  <a:spcPct val="120000"/>
                </a:lnSpc>
              </a:pPr>
              <a:r>
                <a:rPr lang="zh-CN" altLang="zh-CN" sz="2000" b="1" dirty="0">
                  <a:latin typeface="微软雅黑" panose="020B0503020204020204" charset="-122"/>
                  <a:ea typeface="微软雅黑" panose="020B0503020204020204" charset="-122"/>
                </a:rPr>
                <a:t>总结结题阶段</a:t>
              </a:r>
              <a:endParaRPr lang="en-US" altLang="zh-CN" sz="2000" b="1" dirty="0">
                <a:latin typeface="微软雅黑" panose="020B0503020204020204" charset="-122"/>
                <a:ea typeface="微软雅黑" panose="020B0503020204020204" charset="-122"/>
              </a:endParaRPr>
            </a:p>
            <a:p>
              <a:pPr lvl="0">
                <a:lnSpc>
                  <a:spcPct val="120000"/>
                </a:lnSpc>
              </a:pPr>
              <a:r>
                <a:rPr lang="en-US" altLang="zh-CN" sz="2000" b="1" dirty="0">
                  <a:latin typeface="微软雅黑" panose="020B0503020204020204" charset="-122"/>
                  <a:ea typeface="微软雅黑" panose="020B0503020204020204" charset="-122"/>
                </a:rPr>
                <a:t>2026.2-2026.6</a:t>
              </a:r>
              <a:endParaRPr kumimoji="0" lang="zh-CN" altLang="en-US" sz="2000" b="0" i="0" u="none" strike="noStrike" kern="1200" cap="none" spc="0" normalizeH="0" baseline="0" noProof="0" dirty="0">
                <a:ln>
                  <a:noFill/>
                </a:ln>
                <a:solidFill>
                  <a:srgbClr val="FFFFFF">
                    <a:lumMod val="50000"/>
                  </a:srgbClr>
                </a:solidFill>
                <a:effectLst/>
                <a:uLnTx/>
                <a:uFillTx/>
                <a:latin typeface="微软雅黑" panose="020B0503020204020204" charset="-122"/>
                <a:ea typeface="微软雅黑" panose="020B0503020204020204" charset="-122"/>
                <a:cs typeface="+mn-ea"/>
                <a:sym typeface="+mn-lt"/>
              </a:endParaRPr>
            </a:p>
          </p:txBody>
        </p:sp>
        <p:sp>
          <p:nvSpPr>
            <p:cNvPr id="29" name="文本框 28"/>
            <p:cNvSpPr txBox="1"/>
            <p:nvPr/>
          </p:nvSpPr>
          <p:spPr>
            <a:xfrm>
              <a:off x="5490872" y="1203205"/>
              <a:ext cx="1348790" cy="391293"/>
            </a:xfrm>
            <a:prstGeom prst="rect">
              <a:avLst/>
            </a:prstGeom>
            <a:solidFill>
              <a:schemeClr val="accent4"/>
            </a:solidFill>
          </p:spPr>
          <p:txBody>
            <a:bodyPr wrap="non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rPr>
                <a:t>第五阶段</a:t>
              </a:r>
              <a:endPar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endParaRPr>
            </a:p>
          </p:txBody>
        </p:sp>
      </p:grpSp>
      <p:grpSp>
        <p:nvGrpSpPr>
          <p:cNvPr id="30" name="组合 29"/>
          <p:cNvGrpSpPr/>
          <p:nvPr/>
        </p:nvGrpSpPr>
        <p:grpSpPr>
          <a:xfrm>
            <a:off x="5871210" y="5368926"/>
            <a:ext cx="2860675" cy="1312545"/>
            <a:chOff x="3946999" y="3347024"/>
            <a:chExt cx="2969844" cy="1194685"/>
          </a:xfrm>
        </p:grpSpPr>
        <p:cxnSp>
          <p:nvCxnSpPr>
            <p:cNvPr id="31" name="直接连接符 13"/>
            <p:cNvCxnSpPr/>
            <p:nvPr/>
          </p:nvCxnSpPr>
          <p:spPr>
            <a:xfrm flipH="1" flipV="1">
              <a:off x="3946999" y="3421005"/>
              <a:ext cx="6800" cy="1086025"/>
            </a:xfrm>
            <a:prstGeom prst="line">
              <a:avLst/>
            </a:prstGeom>
            <a:ln w="12700">
              <a:solidFill>
                <a:schemeClr val="bg1">
                  <a:lumMod val="6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32" name="文本框 17"/>
            <p:cNvSpPr txBox="1"/>
            <p:nvPr/>
          </p:nvSpPr>
          <p:spPr>
            <a:xfrm>
              <a:off x="3986553" y="3747564"/>
              <a:ext cx="2930290" cy="794145"/>
            </a:xfrm>
            <a:prstGeom prst="rect">
              <a:avLst/>
            </a:prstGeom>
          </p:spPr>
          <p:txBody>
            <a:bodyPr wrap="square" lIns="0" tIns="0" rIns="0" bIns="0">
              <a:noAutofit/>
            </a:bodyPr>
            <a:lstStyle/>
            <a:p>
              <a:pPr lvl="0">
                <a:lnSpc>
                  <a:spcPct val="120000"/>
                </a:lnSpc>
              </a:pPr>
              <a:r>
                <a:rPr lang="zh-CN" altLang="zh-CN" sz="2000" b="1" dirty="0">
                  <a:latin typeface="微软雅黑" panose="020B0503020204020204" charset="-122"/>
                  <a:ea typeface="微软雅黑" panose="020B0503020204020204" charset="-122"/>
                </a:rPr>
                <a:t>开题论证阶段</a:t>
              </a:r>
              <a:endParaRPr lang="en-US" altLang="zh-CN" sz="2000" b="1" dirty="0">
                <a:latin typeface="微软雅黑" panose="020B0503020204020204" charset="-122"/>
                <a:ea typeface="微软雅黑" panose="020B0503020204020204" charset="-122"/>
              </a:endParaRPr>
            </a:p>
            <a:p>
              <a:pPr lvl="0">
                <a:lnSpc>
                  <a:spcPct val="120000"/>
                </a:lnSpc>
              </a:pPr>
              <a:r>
                <a:rPr lang="en-US" altLang="zh-CN" sz="2000" b="1" dirty="0">
                  <a:latin typeface="微软雅黑" panose="020B0503020204020204" charset="-122"/>
                  <a:ea typeface="微软雅黑" panose="020B0503020204020204" charset="-122"/>
                </a:rPr>
                <a:t>2023.12-2024.1</a:t>
              </a:r>
              <a:endParaRPr kumimoji="0" lang="zh-CN" altLang="en-US" sz="2000" b="0" i="0" u="none" strike="noStrike" kern="1200" cap="none" spc="0" normalizeH="0" baseline="0" noProof="0" dirty="0">
                <a:ln>
                  <a:noFill/>
                </a:ln>
                <a:solidFill>
                  <a:srgbClr val="FFFFFF">
                    <a:lumMod val="50000"/>
                  </a:srgbClr>
                </a:solidFill>
                <a:effectLst/>
                <a:uLnTx/>
                <a:uFillTx/>
                <a:latin typeface="微软雅黑" panose="020B0503020204020204" charset="-122"/>
                <a:ea typeface="微软雅黑" panose="020B0503020204020204" charset="-122"/>
                <a:cs typeface="+mn-ea"/>
                <a:sym typeface="+mn-lt"/>
              </a:endParaRPr>
            </a:p>
          </p:txBody>
        </p:sp>
        <p:sp>
          <p:nvSpPr>
            <p:cNvPr id="33" name="文本框 18"/>
            <p:cNvSpPr txBox="1"/>
            <p:nvPr/>
          </p:nvSpPr>
          <p:spPr>
            <a:xfrm>
              <a:off x="3946999" y="3347024"/>
              <a:ext cx="1348791" cy="354880"/>
            </a:xfrm>
            <a:prstGeom prst="rect">
              <a:avLst/>
            </a:prstGeom>
            <a:solidFill>
              <a:schemeClr val="accent3"/>
            </a:solidFill>
          </p:spPr>
          <p:txBody>
            <a:bodyPr wrap="non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rPr>
                <a:t>第二阶段</a:t>
              </a:r>
              <a:endPar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endParaRPr>
            </a:p>
          </p:txBody>
        </p:sp>
      </p:grpSp>
      <p:grpSp>
        <p:nvGrpSpPr>
          <p:cNvPr id="34" name="组合 30"/>
          <p:cNvGrpSpPr/>
          <p:nvPr/>
        </p:nvGrpSpPr>
        <p:grpSpPr>
          <a:xfrm>
            <a:off x="9391022" y="3658236"/>
            <a:ext cx="2458082" cy="1562099"/>
            <a:chOff x="5968045" y="2073691"/>
            <a:chExt cx="2551888" cy="1421831"/>
          </a:xfrm>
        </p:grpSpPr>
        <p:cxnSp>
          <p:nvCxnSpPr>
            <p:cNvPr id="35" name="直接连接符 16"/>
            <p:cNvCxnSpPr/>
            <p:nvPr/>
          </p:nvCxnSpPr>
          <p:spPr>
            <a:xfrm flipH="1" flipV="1">
              <a:off x="5968045" y="2147672"/>
              <a:ext cx="6800" cy="1086025"/>
            </a:xfrm>
            <a:prstGeom prst="line">
              <a:avLst/>
            </a:prstGeom>
            <a:ln w="12700">
              <a:solidFill>
                <a:schemeClr val="bg1">
                  <a:lumMod val="6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36" name="文本框 14"/>
            <p:cNvSpPr txBox="1"/>
            <p:nvPr/>
          </p:nvSpPr>
          <p:spPr>
            <a:xfrm>
              <a:off x="6066927" y="2474231"/>
              <a:ext cx="2453006" cy="1021291"/>
            </a:xfrm>
            <a:prstGeom prst="rect">
              <a:avLst/>
            </a:prstGeom>
          </p:spPr>
          <p:txBody>
            <a:bodyPr wrap="square" lIns="0" tIns="0" rIns="0" bIns="0">
              <a:noAutofit/>
            </a:bodyPr>
            <a:lstStyle/>
            <a:p>
              <a:pPr lvl="0">
                <a:lnSpc>
                  <a:spcPct val="120000"/>
                </a:lnSpc>
              </a:pPr>
              <a:r>
                <a:rPr lang="zh-CN" altLang="zh-CN" sz="2000" b="1" dirty="0">
                  <a:latin typeface="微软雅黑" panose="020B0503020204020204" charset="-122"/>
                  <a:ea typeface="微软雅黑" panose="020B0503020204020204" charset="-122"/>
                </a:rPr>
                <a:t>深入研究阶段</a:t>
              </a:r>
              <a:endParaRPr lang="en-US" altLang="zh-CN" sz="2000" b="1" dirty="0">
                <a:latin typeface="微软雅黑" panose="020B0503020204020204" charset="-122"/>
                <a:ea typeface="微软雅黑" panose="020B0503020204020204" charset="-122"/>
              </a:endParaRPr>
            </a:p>
            <a:p>
              <a:pPr lvl="0">
                <a:lnSpc>
                  <a:spcPct val="120000"/>
                </a:lnSpc>
              </a:pPr>
              <a:r>
                <a:rPr lang="en-US" altLang="zh-CN" sz="2000" b="1" dirty="0">
                  <a:latin typeface="微软雅黑" panose="020B0503020204020204" charset="-122"/>
                  <a:ea typeface="微软雅黑" panose="020B0503020204020204" charset="-122"/>
                </a:rPr>
                <a:t>2025.2-2026.2</a:t>
              </a:r>
              <a:endParaRPr kumimoji="0" lang="zh-CN" altLang="en-US" sz="2000" b="0" i="0" u="none" strike="noStrike" kern="1200" cap="none" spc="0" normalizeH="0" baseline="0" noProof="0" dirty="0">
                <a:ln>
                  <a:noFill/>
                </a:ln>
                <a:solidFill>
                  <a:srgbClr val="FFFFFF">
                    <a:lumMod val="50000"/>
                  </a:srgbClr>
                </a:solidFill>
                <a:effectLst/>
                <a:uLnTx/>
                <a:uFillTx/>
                <a:latin typeface="微软雅黑" panose="020B0503020204020204" charset="-122"/>
                <a:ea typeface="微软雅黑" panose="020B0503020204020204" charset="-122"/>
                <a:cs typeface="+mn-ea"/>
                <a:sym typeface="+mn-lt"/>
              </a:endParaRPr>
            </a:p>
          </p:txBody>
        </p:sp>
        <p:sp>
          <p:nvSpPr>
            <p:cNvPr id="37" name="文本框 15"/>
            <p:cNvSpPr txBox="1"/>
            <p:nvPr/>
          </p:nvSpPr>
          <p:spPr>
            <a:xfrm>
              <a:off x="5968045" y="2073691"/>
              <a:ext cx="1348791" cy="354880"/>
            </a:xfrm>
            <a:prstGeom prst="rect">
              <a:avLst/>
            </a:prstGeom>
            <a:solidFill>
              <a:schemeClr val="accent5"/>
            </a:solidFill>
          </p:spPr>
          <p:txBody>
            <a:bodyPr wrap="non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rPr>
                <a:t>第四阶段</a:t>
              </a:r>
              <a:endParaRPr kumimoji="0" lang="zh-CN" altLang="en-US" sz="1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ea"/>
                <a:sym typeface="+mn-lt"/>
              </a:endParaRPr>
            </a:p>
          </p:txBody>
        </p:sp>
      </p:grpSp>
      <p:sp>
        <p:nvSpPr>
          <p:cNvPr id="7" name="椭圆 6"/>
          <p:cNvSpPr/>
          <p:nvPr>
            <p:custDataLst>
              <p:tags r:id="rId3"/>
            </p:custDataLst>
          </p:nvPr>
        </p:nvSpPr>
        <p:spPr>
          <a:xfrm>
            <a:off x="838524" y="2151402"/>
            <a:ext cx="1864408" cy="1864510"/>
          </a:xfrm>
          <a:prstGeom prst="ellipse">
            <a:avLst/>
          </a:prstGeom>
          <a:solidFill>
            <a:srgbClr val="15B1B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04</a:t>
            </a:r>
            <a:endParaRPr lang="zh-CN" altLang="en-US" sz="4800" b="1" dirty="0">
              <a:latin typeface="微软雅黑" panose="020B0503020204020204" charset="-122"/>
              <a:ea typeface="微软雅黑" panose="020B050302020402020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直角三角形 76"/>
          <p:cNvSpPr/>
          <p:nvPr>
            <p:custDataLst>
              <p:tags r:id="rId1"/>
            </p:custDataLst>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39" name="组合 3"/>
          <p:cNvGrpSpPr/>
          <p:nvPr/>
        </p:nvGrpSpPr>
        <p:grpSpPr>
          <a:xfrm>
            <a:off x="1444032" y="1905358"/>
            <a:ext cx="1764000" cy="3507015"/>
            <a:chOff x="778084" y="1038958"/>
            <a:chExt cx="1850186" cy="2900945"/>
          </a:xfrm>
        </p:grpSpPr>
        <p:sp>
          <p:nvSpPr>
            <p:cNvPr id="40" name="圆角矩形 39"/>
            <p:cNvSpPr/>
            <p:nvPr/>
          </p:nvSpPr>
          <p:spPr>
            <a:xfrm>
              <a:off x="887052" y="1038958"/>
              <a:ext cx="1632254" cy="1502650"/>
            </a:xfrm>
            <a:prstGeom prst="roundRect">
              <a:avLst>
                <a:gd name="adj" fmla="val 9350"/>
              </a:avLst>
            </a:prstGeom>
            <a:solidFill>
              <a:srgbClr val="A2CDD2"/>
            </a:solidFill>
            <a:ln w="25400" cap="flat" cmpd="sng" algn="ctr">
              <a:solidFill>
                <a:sysClr val="window" lastClr="FFFFFF"/>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41" name="任意多边形 40"/>
            <p:cNvSpPr/>
            <p:nvPr/>
          </p:nvSpPr>
          <p:spPr>
            <a:xfrm>
              <a:off x="778084" y="1947913"/>
              <a:ext cx="1850186" cy="1991990"/>
            </a:xfrm>
            <a:custGeom>
              <a:avLst/>
              <a:gdLst>
                <a:gd name="connsiteX0" fmla="*/ 1 w 2466914"/>
                <a:gd name="connsiteY0" fmla="*/ 0 h 3944375"/>
                <a:gd name="connsiteX1" fmla="*/ 2466914 w 2466914"/>
                <a:gd name="connsiteY1" fmla="*/ 0 h 3944375"/>
                <a:gd name="connsiteX2" fmla="*/ 2466914 w 2466914"/>
                <a:gd name="connsiteY2" fmla="*/ 3515745 h 3944375"/>
                <a:gd name="connsiteX3" fmla="*/ 2466913 w 2466914"/>
                <a:gd name="connsiteY3" fmla="*/ 3515745 h 3944375"/>
                <a:gd name="connsiteX4" fmla="*/ 2466913 w 2466914"/>
                <a:gd name="connsiteY4" fmla="*/ 3757044 h 3944375"/>
                <a:gd name="connsiteX5" fmla="*/ 2279582 w 2466914"/>
                <a:gd name="connsiteY5" fmla="*/ 3944375 h 3944375"/>
                <a:gd name="connsiteX6" fmla="*/ 187331 w 2466914"/>
                <a:gd name="connsiteY6" fmla="*/ 3944375 h 3944375"/>
                <a:gd name="connsiteX7" fmla="*/ 0 w 2466914"/>
                <a:gd name="connsiteY7" fmla="*/ 3757044 h 3944375"/>
                <a:gd name="connsiteX8" fmla="*/ 0 w 2466914"/>
                <a:gd name="connsiteY8" fmla="*/ 2128171 h 3944375"/>
                <a:gd name="connsiteX9" fmla="*/ 1 w 2466914"/>
                <a:gd name="connsiteY9" fmla="*/ 2128161 h 394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14" h="3944375">
                  <a:moveTo>
                    <a:pt x="1" y="0"/>
                  </a:moveTo>
                  <a:lnTo>
                    <a:pt x="2466914" y="0"/>
                  </a:lnTo>
                  <a:lnTo>
                    <a:pt x="2466914" y="3515745"/>
                  </a:lnTo>
                  <a:lnTo>
                    <a:pt x="2466913" y="3515745"/>
                  </a:lnTo>
                  <a:lnTo>
                    <a:pt x="2466913" y="3757044"/>
                  </a:lnTo>
                  <a:cubicBezTo>
                    <a:pt x="2466913" y="3860504"/>
                    <a:pt x="2383042" y="3944375"/>
                    <a:pt x="2279582" y="3944375"/>
                  </a:cubicBezTo>
                  <a:lnTo>
                    <a:pt x="187331" y="3944375"/>
                  </a:lnTo>
                  <a:cubicBezTo>
                    <a:pt x="83871" y="3944375"/>
                    <a:pt x="0" y="3860504"/>
                    <a:pt x="0" y="3757044"/>
                  </a:cubicBezTo>
                  <a:lnTo>
                    <a:pt x="0" y="2128171"/>
                  </a:lnTo>
                  <a:lnTo>
                    <a:pt x="1" y="2128161"/>
                  </a:lnTo>
                  <a:close/>
                </a:path>
              </a:pathLst>
            </a:custGeom>
            <a:solidFill>
              <a:sysClr val="window" lastClr="FFFFFF">
                <a:lumMod val="95000"/>
              </a:sysClr>
            </a:solidFill>
            <a:ln w="25400" cap="flat" cmpd="sng" algn="ctr">
              <a:solidFill>
                <a:srgbClr val="A2CDD2"/>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42" name="椭圆 41"/>
            <p:cNvSpPr/>
            <p:nvPr/>
          </p:nvSpPr>
          <p:spPr>
            <a:xfrm>
              <a:off x="1403141" y="1647875"/>
              <a:ext cx="600075" cy="600075"/>
            </a:xfrm>
            <a:prstGeom prst="ellipse">
              <a:avLst/>
            </a:prstGeom>
            <a:solidFill>
              <a:srgbClr val="A2CDD2"/>
            </a:solidFill>
            <a:ln w="25400" cap="flat" cmpd="sng" algn="ctr">
              <a:no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Impact" panose="020B0806030902050204" pitchFamily="34" charset="0"/>
                <a:ea typeface="PMingLiU" panose="02020500000000000000" pitchFamily="18" charset="-120"/>
              </a:endParaRPr>
            </a:p>
          </p:txBody>
        </p:sp>
        <p:sp>
          <p:nvSpPr>
            <p:cNvPr id="43" name="文本框 11"/>
            <p:cNvSpPr txBox="1"/>
            <p:nvPr/>
          </p:nvSpPr>
          <p:spPr>
            <a:xfrm>
              <a:off x="1304926" y="1222952"/>
              <a:ext cx="839366" cy="619261"/>
            </a:xfrm>
            <a:prstGeom prst="rect">
              <a:avLst/>
            </a:prstGeom>
            <a:noFill/>
          </p:spPr>
          <p:txBody>
            <a:bodyPr wrap="square" lIns="91412" tIns="45706" rIns="91412" bIns="45706" rtlCol="0">
              <a:spAutoFit/>
            </a:bodyPr>
            <a:lstStyle/>
            <a:p>
              <a:pPr algn="ctr" defTabSz="1217930">
                <a:defRPr/>
              </a:pPr>
              <a:r>
                <a:rPr lang="en-US" altLang="zh-HK" sz="4265" kern="0" dirty="0">
                  <a:solidFill>
                    <a:schemeClr val="bg1"/>
                  </a:solidFill>
                  <a:latin typeface="Impact" panose="020B0806030902050204" pitchFamily="34" charset="0"/>
                  <a:ea typeface="张海山锐谐体2.0-授权联系：Samtype@QQ.com" panose="02000000000000000000" pitchFamily="2" charset="-122"/>
                </a:rPr>
                <a:t>01</a:t>
              </a:r>
              <a:endParaRPr lang="zh-HK" altLang="en-US" sz="4265" kern="0" dirty="0">
                <a:solidFill>
                  <a:schemeClr val="bg1"/>
                </a:solidFill>
                <a:latin typeface="Impact" panose="020B0806030902050204" pitchFamily="34" charset="0"/>
                <a:ea typeface="张海山锐谐体2.0-授权联系：Samtype@QQ.com" panose="02000000000000000000" pitchFamily="2" charset="-122"/>
              </a:endParaRPr>
            </a:p>
          </p:txBody>
        </p:sp>
        <p:sp>
          <p:nvSpPr>
            <p:cNvPr id="44" name="文本框 64"/>
            <p:cNvSpPr txBox="1"/>
            <p:nvPr/>
          </p:nvSpPr>
          <p:spPr>
            <a:xfrm>
              <a:off x="927948" y="2434578"/>
              <a:ext cx="1493894" cy="303601"/>
            </a:xfrm>
            <a:prstGeom prst="rect">
              <a:avLst/>
            </a:prstGeom>
            <a:noFill/>
          </p:spPr>
          <p:txBody>
            <a:bodyPr wrap="square" lIns="91412" tIns="45706" rIns="91412" bIns="45706" rtlCol="0">
              <a:spAutoFit/>
            </a:bodyPr>
            <a:lstStyle/>
            <a:p>
              <a:pPr algn="ctr" defTabSz="1217930">
                <a:defRPr/>
              </a:pPr>
              <a:r>
                <a:rPr lang="zh-CN" altLang="en-US" kern="0" dirty="0">
                  <a:solidFill>
                    <a:schemeClr val="tx1">
                      <a:lumMod val="75000"/>
                      <a:lumOff val="25000"/>
                    </a:schemeClr>
                  </a:solidFill>
                  <a:latin typeface="微软雅黑" panose="020B0503020204020204" charset="-122"/>
                  <a:ea typeface="微软雅黑" panose="020B0503020204020204" charset="-122"/>
                </a:rPr>
                <a:t>申报立项</a:t>
              </a:r>
              <a:endParaRPr lang="zh-HK" altLang="en-US" kern="0" dirty="0">
                <a:solidFill>
                  <a:schemeClr val="tx1">
                    <a:lumMod val="75000"/>
                    <a:lumOff val="25000"/>
                  </a:schemeClr>
                </a:solidFill>
                <a:latin typeface="微软雅黑" panose="020B0503020204020204" charset="-122"/>
                <a:ea typeface="微软雅黑" panose="020B0503020204020204" charset="-122"/>
              </a:endParaRPr>
            </a:p>
          </p:txBody>
        </p:sp>
        <p:sp>
          <p:nvSpPr>
            <p:cNvPr id="45" name="文本框 65"/>
            <p:cNvSpPr txBox="1"/>
            <p:nvPr/>
          </p:nvSpPr>
          <p:spPr>
            <a:xfrm>
              <a:off x="788190" y="2801987"/>
              <a:ext cx="1804069" cy="990643"/>
            </a:xfrm>
            <a:prstGeom prst="rect">
              <a:avLst/>
            </a:prstGeom>
            <a:noFill/>
          </p:spPr>
          <p:txBody>
            <a:bodyPr wrap="square" lIns="91412" tIns="45706" rIns="91412" bIns="45706" rtlCol="0">
              <a:spAutoFit/>
            </a:bodyPr>
            <a:lstStyle/>
            <a:p>
              <a:pPr algn="just">
                <a:lnSpc>
                  <a:spcPct val="150000"/>
                </a:lnSpc>
                <a:buClrTx/>
                <a:buSzTx/>
                <a:buNone/>
              </a:pPr>
              <a:r>
                <a:rPr lang="zh-CN" altLang="en-US" sz="1600" b="1" dirty="0">
                  <a:latin typeface="黑体" panose="02010609060101010101" charset="-122"/>
                  <a:ea typeface="黑体" panose="02010609060101010101" charset="-122"/>
                  <a:cs typeface="黑体" panose="02010609060101010101" charset="-122"/>
                </a:rPr>
                <a:t>1、选题</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buClrTx/>
                <a:buSzTx/>
                <a:buNone/>
              </a:pPr>
              <a:r>
                <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rPr>
                <a:t>2、成立核心组</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buClrTx/>
                <a:buSzTx/>
                <a:buNone/>
              </a:pPr>
              <a:r>
                <a:rPr lang="zh-CN" altLang="en-US" sz="1600" b="1" dirty="0">
                  <a:latin typeface="黑体" panose="02010609060101010101" charset="-122"/>
                  <a:ea typeface="黑体" panose="02010609060101010101" charset="-122"/>
                  <a:cs typeface="黑体" panose="02010609060101010101" charset="-122"/>
                </a:rPr>
                <a:t>3、学习培训</a:t>
              </a:r>
              <a:endParaRPr lang="zh-CN" altLang="en-US" sz="1600" b="1" dirty="0">
                <a:latin typeface="黑体" panose="02010609060101010101" charset="-122"/>
                <a:ea typeface="黑体" panose="02010609060101010101" charset="-122"/>
                <a:cs typeface="黑体" panose="02010609060101010101" charset="-122"/>
              </a:endParaRPr>
            </a:p>
          </p:txBody>
        </p:sp>
      </p:grpSp>
      <p:grpSp>
        <p:nvGrpSpPr>
          <p:cNvPr id="46" name="组合 11"/>
          <p:cNvGrpSpPr/>
          <p:nvPr/>
        </p:nvGrpSpPr>
        <p:grpSpPr>
          <a:xfrm>
            <a:off x="3391695" y="1905358"/>
            <a:ext cx="1805149" cy="3507015"/>
            <a:chOff x="2647808" y="1038958"/>
            <a:chExt cx="1893346" cy="2900945"/>
          </a:xfrm>
        </p:grpSpPr>
        <p:sp>
          <p:nvSpPr>
            <p:cNvPr id="47" name="圆角矩形 46"/>
            <p:cNvSpPr/>
            <p:nvPr/>
          </p:nvSpPr>
          <p:spPr>
            <a:xfrm>
              <a:off x="2799601" y="1038958"/>
              <a:ext cx="1632254" cy="1502651"/>
            </a:xfrm>
            <a:prstGeom prst="roundRect">
              <a:avLst>
                <a:gd name="adj" fmla="val 9350"/>
              </a:avLst>
            </a:prstGeom>
            <a:solidFill>
              <a:srgbClr val="15B1B8"/>
            </a:solidFill>
            <a:ln w="25400" cap="flat" cmpd="sng" algn="ctr">
              <a:solidFill>
                <a:srgbClr val="25B0D2"/>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48" name="任意多边形 47"/>
            <p:cNvSpPr/>
            <p:nvPr/>
          </p:nvSpPr>
          <p:spPr>
            <a:xfrm>
              <a:off x="2690633" y="1947912"/>
              <a:ext cx="1850186" cy="1991991"/>
            </a:xfrm>
            <a:custGeom>
              <a:avLst/>
              <a:gdLst>
                <a:gd name="connsiteX0" fmla="*/ 1 w 2466914"/>
                <a:gd name="connsiteY0" fmla="*/ 0 h 3944375"/>
                <a:gd name="connsiteX1" fmla="*/ 2466914 w 2466914"/>
                <a:gd name="connsiteY1" fmla="*/ 0 h 3944375"/>
                <a:gd name="connsiteX2" fmla="*/ 2466914 w 2466914"/>
                <a:gd name="connsiteY2" fmla="*/ 3515745 h 3944375"/>
                <a:gd name="connsiteX3" fmla="*/ 2466913 w 2466914"/>
                <a:gd name="connsiteY3" fmla="*/ 3515745 h 3944375"/>
                <a:gd name="connsiteX4" fmla="*/ 2466913 w 2466914"/>
                <a:gd name="connsiteY4" fmla="*/ 3757044 h 3944375"/>
                <a:gd name="connsiteX5" fmla="*/ 2279582 w 2466914"/>
                <a:gd name="connsiteY5" fmla="*/ 3944375 h 3944375"/>
                <a:gd name="connsiteX6" fmla="*/ 187331 w 2466914"/>
                <a:gd name="connsiteY6" fmla="*/ 3944375 h 3944375"/>
                <a:gd name="connsiteX7" fmla="*/ 0 w 2466914"/>
                <a:gd name="connsiteY7" fmla="*/ 3757044 h 3944375"/>
                <a:gd name="connsiteX8" fmla="*/ 0 w 2466914"/>
                <a:gd name="connsiteY8" fmla="*/ 2128171 h 3944375"/>
                <a:gd name="connsiteX9" fmla="*/ 1 w 2466914"/>
                <a:gd name="connsiteY9" fmla="*/ 2128161 h 394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14" h="3944375">
                  <a:moveTo>
                    <a:pt x="1" y="0"/>
                  </a:moveTo>
                  <a:lnTo>
                    <a:pt x="2466914" y="0"/>
                  </a:lnTo>
                  <a:lnTo>
                    <a:pt x="2466914" y="3515745"/>
                  </a:lnTo>
                  <a:lnTo>
                    <a:pt x="2466913" y="3515745"/>
                  </a:lnTo>
                  <a:lnTo>
                    <a:pt x="2466913" y="3757044"/>
                  </a:lnTo>
                  <a:cubicBezTo>
                    <a:pt x="2466913" y="3860504"/>
                    <a:pt x="2383042" y="3944375"/>
                    <a:pt x="2279582" y="3944375"/>
                  </a:cubicBezTo>
                  <a:lnTo>
                    <a:pt x="187331" y="3944375"/>
                  </a:lnTo>
                  <a:cubicBezTo>
                    <a:pt x="83871" y="3944375"/>
                    <a:pt x="0" y="3860504"/>
                    <a:pt x="0" y="3757044"/>
                  </a:cubicBezTo>
                  <a:lnTo>
                    <a:pt x="0" y="2128171"/>
                  </a:lnTo>
                  <a:lnTo>
                    <a:pt x="1" y="2128161"/>
                  </a:lnTo>
                  <a:close/>
                </a:path>
              </a:pathLst>
            </a:custGeom>
            <a:solidFill>
              <a:sysClr val="window" lastClr="FFFFFF">
                <a:lumMod val="95000"/>
              </a:sysClr>
            </a:solidFill>
            <a:ln w="25400" cap="flat" cmpd="sng" algn="ctr">
              <a:solidFill>
                <a:srgbClr val="F7443D"/>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49" name="椭圆 48"/>
            <p:cNvSpPr/>
            <p:nvPr/>
          </p:nvSpPr>
          <p:spPr>
            <a:xfrm>
              <a:off x="3315689" y="1647875"/>
              <a:ext cx="600075" cy="600075"/>
            </a:xfrm>
            <a:prstGeom prst="ellipse">
              <a:avLst/>
            </a:prstGeom>
            <a:solidFill>
              <a:srgbClr val="F7443D"/>
            </a:solidFill>
            <a:ln w="25400" cap="flat" cmpd="sng" algn="ctr">
              <a:no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Impact" panose="020B0806030902050204" pitchFamily="34" charset="0"/>
                <a:ea typeface="PMingLiU" panose="02020500000000000000" pitchFamily="18" charset="-120"/>
              </a:endParaRPr>
            </a:p>
          </p:txBody>
        </p:sp>
        <p:sp>
          <p:nvSpPr>
            <p:cNvPr id="50" name="文本框 48"/>
            <p:cNvSpPr txBox="1"/>
            <p:nvPr/>
          </p:nvSpPr>
          <p:spPr>
            <a:xfrm>
              <a:off x="3185327" y="1222952"/>
              <a:ext cx="894944" cy="619261"/>
            </a:xfrm>
            <a:prstGeom prst="rect">
              <a:avLst/>
            </a:prstGeom>
            <a:noFill/>
          </p:spPr>
          <p:txBody>
            <a:bodyPr wrap="square" lIns="91412" tIns="45706" rIns="91412" bIns="45706" rtlCol="0">
              <a:spAutoFit/>
            </a:bodyPr>
            <a:lstStyle/>
            <a:p>
              <a:pPr algn="ctr" defTabSz="1217930">
                <a:defRPr/>
              </a:pPr>
              <a:r>
                <a:rPr lang="en-US" altLang="zh-HK" sz="4265" kern="0" dirty="0">
                  <a:solidFill>
                    <a:prstClr val="white"/>
                  </a:solidFill>
                  <a:latin typeface="Impact" panose="020B0806030902050204" pitchFamily="34" charset="0"/>
                  <a:ea typeface="张海山锐谐体2.0-授权联系：Samtype@QQ.com" panose="02000000000000000000" pitchFamily="2" charset="-122"/>
                </a:rPr>
                <a:t>02</a:t>
              </a:r>
              <a:endParaRPr lang="zh-HK" altLang="en-US" sz="4265" kern="0" dirty="0">
                <a:solidFill>
                  <a:prstClr val="white"/>
                </a:solidFill>
                <a:latin typeface="Impact" panose="020B0806030902050204" pitchFamily="34" charset="0"/>
                <a:ea typeface="张海山锐谐体2.0-授权联系：Samtype@QQ.com" panose="02000000000000000000" pitchFamily="2" charset="-122"/>
              </a:endParaRPr>
            </a:p>
          </p:txBody>
        </p:sp>
        <p:sp>
          <p:nvSpPr>
            <p:cNvPr id="51" name="文本框 66"/>
            <p:cNvSpPr txBox="1"/>
            <p:nvPr/>
          </p:nvSpPr>
          <p:spPr>
            <a:xfrm>
              <a:off x="2960844" y="2434578"/>
              <a:ext cx="1372012" cy="303601"/>
            </a:xfrm>
            <a:prstGeom prst="rect">
              <a:avLst/>
            </a:prstGeom>
            <a:noFill/>
          </p:spPr>
          <p:txBody>
            <a:bodyPr wrap="square" lIns="91412" tIns="45706" rIns="91412" bIns="45706" rtlCol="0">
              <a:spAutoFit/>
            </a:bodyPr>
            <a:lstStyle/>
            <a:p>
              <a:pPr algn="ctr" defTabSz="1217930">
                <a:defRPr/>
              </a:pPr>
              <a:r>
                <a:rPr lang="zh-CN" altLang="en-US" kern="0" dirty="0">
                  <a:solidFill>
                    <a:schemeClr val="tx1">
                      <a:lumMod val="75000"/>
                      <a:lumOff val="25000"/>
                    </a:schemeClr>
                  </a:solidFill>
                  <a:latin typeface="微软雅黑" panose="020B0503020204020204" charset="-122"/>
                  <a:ea typeface="微软雅黑" panose="020B0503020204020204" charset="-122"/>
                </a:rPr>
                <a:t>开题论证</a:t>
              </a:r>
              <a:endParaRPr lang="zh-HK" altLang="en-US" kern="0" dirty="0">
                <a:solidFill>
                  <a:schemeClr val="tx1">
                    <a:lumMod val="75000"/>
                    <a:lumOff val="25000"/>
                  </a:schemeClr>
                </a:solidFill>
                <a:latin typeface="微软雅黑" panose="020B0503020204020204" charset="-122"/>
                <a:ea typeface="微软雅黑" panose="020B0503020204020204" charset="-122"/>
              </a:endParaRPr>
            </a:p>
          </p:txBody>
        </p:sp>
        <p:sp>
          <p:nvSpPr>
            <p:cNvPr id="52" name="文本框 67"/>
            <p:cNvSpPr txBox="1"/>
            <p:nvPr/>
          </p:nvSpPr>
          <p:spPr>
            <a:xfrm>
              <a:off x="2647808" y="2866929"/>
              <a:ext cx="1893346" cy="685466"/>
            </a:xfrm>
            <a:prstGeom prst="rect">
              <a:avLst/>
            </a:prstGeom>
            <a:noFill/>
          </p:spPr>
          <p:txBody>
            <a:bodyPr wrap="square" lIns="91412" tIns="45706" rIns="91412" bIns="45706" rtlCol="0">
              <a:spAutoFit/>
            </a:bodyPr>
            <a:lstStyle>
              <a:defPPr>
                <a:defRPr lang="zh-CN"/>
              </a:defPPr>
              <a:lvl1pPr algn="ctr">
                <a:lnSpc>
                  <a:spcPts val="2000"/>
                </a:lnSpc>
                <a:defRPr sz="1000"/>
              </a:lvl1pPr>
            </a:lstStyle>
            <a:p>
              <a:pPr algn="just">
                <a:lnSpc>
                  <a:spcPct val="150000"/>
                </a:lnSpc>
              </a:pPr>
              <a:r>
                <a:rPr lang="en-US" altLang="zh-CN" sz="1600" b="1" dirty="0">
                  <a:latin typeface="黑体" panose="02010609060101010101" charset="-122"/>
                  <a:ea typeface="黑体" panose="02010609060101010101" charset="-122"/>
                  <a:cs typeface="黑体" panose="02010609060101010101" charset="-122"/>
                </a:rPr>
                <a:t>1</a:t>
              </a:r>
              <a:r>
                <a:rPr lang="zh-CN" altLang="en-US" sz="1600" b="1" dirty="0">
                  <a:latin typeface="黑体" panose="02010609060101010101" charset="-122"/>
                  <a:ea typeface="黑体" panose="02010609060101010101" charset="-122"/>
                  <a:cs typeface="黑体" panose="02010609060101010101" charset="-122"/>
                </a:rPr>
                <a:t>、设计研究方案</a:t>
              </a:r>
              <a:endParaRPr lang="en-US" altLang="zh-CN"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pPr>
              <a:r>
                <a:rPr lang="en-US" altLang="zh-CN" sz="1600" b="1" dirty="0">
                  <a:latin typeface="黑体" panose="02010609060101010101" charset="-122"/>
                  <a:ea typeface="黑体" panose="02010609060101010101" charset="-122"/>
                  <a:cs typeface="黑体" panose="02010609060101010101" charset="-122"/>
                  <a:sym typeface="微软雅黑" panose="020B0503020204020204" charset="-122"/>
                </a:rPr>
                <a:t>2</a:t>
              </a:r>
              <a:r>
                <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rPr>
                <a:t>、专家论证开题</a:t>
              </a:r>
              <a:endParaRPr lang="en-US" altLang="zh-CN" sz="1600" b="1" dirty="0">
                <a:latin typeface="黑体" panose="02010609060101010101" charset="-122"/>
                <a:ea typeface="黑体" panose="02010609060101010101" charset="-122"/>
                <a:cs typeface="黑体" panose="02010609060101010101" charset="-122"/>
              </a:endParaRPr>
            </a:p>
          </p:txBody>
        </p:sp>
      </p:grpSp>
      <p:grpSp>
        <p:nvGrpSpPr>
          <p:cNvPr id="53" name="组合 18"/>
          <p:cNvGrpSpPr/>
          <p:nvPr/>
        </p:nvGrpSpPr>
        <p:grpSpPr>
          <a:xfrm>
            <a:off x="5421019" y="1905358"/>
            <a:ext cx="1779282" cy="3542456"/>
            <a:chOff x="4603182" y="1038958"/>
            <a:chExt cx="1866215" cy="2930260"/>
          </a:xfrm>
        </p:grpSpPr>
        <p:sp>
          <p:nvSpPr>
            <p:cNvPr id="54" name="圆角矩形 53"/>
            <p:cNvSpPr/>
            <p:nvPr/>
          </p:nvSpPr>
          <p:spPr>
            <a:xfrm>
              <a:off x="4712149" y="1038958"/>
              <a:ext cx="1632254" cy="1502651"/>
            </a:xfrm>
            <a:prstGeom prst="roundRect">
              <a:avLst>
                <a:gd name="adj" fmla="val 9350"/>
              </a:avLst>
            </a:prstGeom>
            <a:solidFill>
              <a:srgbClr val="067ABA"/>
            </a:solidFill>
            <a:ln w="25400" cap="flat" cmpd="sng" algn="ctr">
              <a:solidFill>
                <a:sysClr val="window" lastClr="FFFFFF"/>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55" name="任意多边形 54"/>
            <p:cNvSpPr/>
            <p:nvPr/>
          </p:nvSpPr>
          <p:spPr>
            <a:xfrm>
              <a:off x="4603182" y="1947912"/>
              <a:ext cx="1850186" cy="1991991"/>
            </a:xfrm>
            <a:custGeom>
              <a:avLst/>
              <a:gdLst>
                <a:gd name="connsiteX0" fmla="*/ 1 w 2466914"/>
                <a:gd name="connsiteY0" fmla="*/ 0 h 3944375"/>
                <a:gd name="connsiteX1" fmla="*/ 2466914 w 2466914"/>
                <a:gd name="connsiteY1" fmla="*/ 0 h 3944375"/>
                <a:gd name="connsiteX2" fmla="*/ 2466914 w 2466914"/>
                <a:gd name="connsiteY2" fmla="*/ 3515745 h 3944375"/>
                <a:gd name="connsiteX3" fmla="*/ 2466913 w 2466914"/>
                <a:gd name="connsiteY3" fmla="*/ 3515745 h 3944375"/>
                <a:gd name="connsiteX4" fmla="*/ 2466913 w 2466914"/>
                <a:gd name="connsiteY4" fmla="*/ 3757044 h 3944375"/>
                <a:gd name="connsiteX5" fmla="*/ 2279582 w 2466914"/>
                <a:gd name="connsiteY5" fmla="*/ 3944375 h 3944375"/>
                <a:gd name="connsiteX6" fmla="*/ 187331 w 2466914"/>
                <a:gd name="connsiteY6" fmla="*/ 3944375 h 3944375"/>
                <a:gd name="connsiteX7" fmla="*/ 0 w 2466914"/>
                <a:gd name="connsiteY7" fmla="*/ 3757044 h 3944375"/>
                <a:gd name="connsiteX8" fmla="*/ 0 w 2466914"/>
                <a:gd name="connsiteY8" fmla="*/ 2128171 h 3944375"/>
                <a:gd name="connsiteX9" fmla="*/ 1 w 2466914"/>
                <a:gd name="connsiteY9" fmla="*/ 2128161 h 394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14" h="3944375">
                  <a:moveTo>
                    <a:pt x="1" y="0"/>
                  </a:moveTo>
                  <a:lnTo>
                    <a:pt x="2466914" y="0"/>
                  </a:lnTo>
                  <a:lnTo>
                    <a:pt x="2466914" y="3515745"/>
                  </a:lnTo>
                  <a:lnTo>
                    <a:pt x="2466913" y="3515745"/>
                  </a:lnTo>
                  <a:lnTo>
                    <a:pt x="2466913" y="3757044"/>
                  </a:lnTo>
                  <a:cubicBezTo>
                    <a:pt x="2466913" y="3860504"/>
                    <a:pt x="2383042" y="3944375"/>
                    <a:pt x="2279582" y="3944375"/>
                  </a:cubicBezTo>
                  <a:lnTo>
                    <a:pt x="187331" y="3944375"/>
                  </a:lnTo>
                  <a:cubicBezTo>
                    <a:pt x="83871" y="3944375"/>
                    <a:pt x="0" y="3860504"/>
                    <a:pt x="0" y="3757044"/>
                  </a:cubicBezTo>
                  <a:lnTo>
                    <a:pt x="0" y="2128171"/>
                  </a:lnTo>
                  <a:lnTo>
                    <a:pt x="1" y="2128161"/>
                  </a:lnTo>
                  <a:close/>
                </a:path>
              </a:pathLst>
            </a:custGeom>
            <a:solidFill>
              <a:sysClr val="window" lastClr="FFFFFF">
                <a:lumMod val="95000"/>
              </a:sysClr>
            </a:solidFill>
            <a:ln w="25400" cap="flat" cmpd="sng" algn="ctr">
              <a:solidFill>
                <a:schemeClr val="accent3"/>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56" name="椭圆 55"/>
            <p:cNvSpPr/>
            <p:nvPr/>
          </p:nvSpPr>
          <p:spPr>
            <a:xfrm>
              <a:off x="5228238" y="1647875"/>
              <a:ext cx="600075" cy="600075"/>
            </a:xfrm>
            <a:prstGeom prst="ellipse">
              <a:avLst/>
            </a:prstGeom>
            <a:solidFill>
              <a:schemeClr val="accent3"/>
            </a:solidFill>
            <a:ln w="25400" cap="flat" cmpd="sng" algn="ctr">
              <a:no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Impact" panose="020B0806030902050204" pitchFamily="34" charset="0"/>
                <a:ea typeface="PMingLiU" panose="02020500000000000000" pitchFamily="18" charset="-120"/>
              </a:endParaRPr>
            </a:p>
          </p:txBody>
        </p:sp>
        <p:sp>
          <p:nvSpPr>
            <p:cNvPr id="57" name="文本框 54"/>
            <p:cNvSpPr txBox="1"/>
            <p:nvPr/>
          </p:nvSpPr>
          <p:spPr>
            <a:xfrm>
              <a:off x="5044295" y="1222952"/>
              <a:ext cx="978584" cy="619261"/>
            </a:xfrm>
            <a:prstGeom prst="rect">
              <a:avLst/>
            </a:prstGeom>
            <a:solidFill>
              <a:srgbClr val="067ABA"/>
            </a:solidFill>
          </p:spPr>
          <p:txBody>
            <a:bodyPr wrap="square" lIns="91412" tIns="45706" rIns="91412" bIns="45706" rtlCol="0">
              <a:spAutoFit/>
            </a:bodyPr>
            <a:lstStyle/>
            <a:p>
              <a:pPr algn="ctr" defTabSz="1217930">
                <a:defRPr/>
              </a:pPr>
              <a:r>
                <a:rPr lang="en-US" altLang="zh-HK" sz="4265" kern="0" dirty="0">
                  <a:solidFill>
                    <a:schemeClr val="bg1"/>
                  </a:solidFill>
                  <a:latin typeface="Impact" panose="020B0806030902050204" pitchFamily="34" charset="0"/>
                  <a:ea typeface="张海山锐谐体2.0-授权联系：Samtype@QQ.com" panose="02000000000000000000" pitchFamily="2" charset="-122"/>
                </a:rPr>
                <a:t>03</a:t>
              </a:r>
              <a:endParaRPr lang="zh-HK" altLang="en-US" sz="4265" kern="0" dirty="0">
                <a:solidFill>
                  <a:schemeClr val="bg1"/>
                </a:solidFill>
                <a:latin typeface="Impact" panose="020B0806030902050204" pitchFamily="34" charset="0"/>
                <a:ea typeface="张海山锐谐体2.0-授权联系：Samtype@QQ.com" panose="02000000000000000000" pitchFamily="2" charset="-122"/>
              </a:endParaRPr>
            </a:p>
          </p:txBody>
        </p:sp>
        <p:sp>
          <p:nvSpPr>
            <p:cNvPr id="58" name="文本框 68"/>
            <p:cNvSpPr txBox="1"/>
            <p:nvPr/>
          </p:nvSpPr>
          <p:spPr>
            <a:xfrm>
              <a:off x="4802996" y="2395182"/>
              <a:ext cx="1449271" cy="303601"/>
            </a:xfrm>
            <a:prstGeom prst="rect">
              <a:avLst/>
            </a:prstGeom>
            <a:noFill/>
          </p:spPr>
          <p:txBody>
            <a:bodyPr wrap="square" lIns="91412" tIns="45706" rIns="91412" bIns="45706" rtlCol="0">
              <a:spAutoFit/>
            </a:bodyPr>
            <a:lstStyle/>
            <a:p>
              <a:pPr algn="ctr" defTabSz="1217930">
                <a:defRPr/>
              </a:pPr>
              <a:r>
                <a:rPr lang="zh-CN" altLang="en-US" kern="0" dirty="0">
                  <a:solidFill>
                    <a:schemeClr val="tx1">
                      <a:lumMod val="75000"/>
                      <a:lumOff val="25000"/>
                    </a:schemeClr>
                  </a:solidFill>
                  <a:latin typeface="微软雅黑" panose="020B0503020204020204" charset="-122"/>
                  <a:ea typeface="微软雅黑" panose="020B0503020204020204" charset="-122"/>
                </a:rPr>
                <a:t>初步研究</a:t>
              </a:r>
              <a:endParaRPr lang="zh-CN" altLang="en-US" kern="0" dirty="0">
                <a:solidFill>
                  <a:schemeClr val="tx1">
                    <a:lumMod val="75000"/>
                    <a:lumOff val="25000"/>
                  </a:schemeClr>
                </a:solidFill>
                <a:latin typeface="微软雅黑" panose="020B0503020204020204" charset="-122"/>
                <a:ea typeface="微软雅黑" panose="020B0503020204020204" charset="-122"/>
              </a:endParaRPr>
            </a:p>
          </p:txBody>
        </p:sp>
        <p:sp>
          <p:nvSpPr>
            <p:cNvPr id="59" name="文本框 69"/>
            <p:cNvSpPr txBox="1"/>
            <p:nvPr/>
          </p:nvSpPr>
          <p:spPr>
            <a:xfrm>
              <a:off x="4712143" y="2672873"/>
              <a:ext cx="1757254" cy="1296345"/>
            </a:xfrm>
            <a:prstGeom prst="rect">
              <a:avLst/>
            </a:prstGeom>
            <a:noFill/>
          </p:spPr>
          <p:txBody>
            <a:bodyPr wrap="square" lIns="91412" tIns="45706" rIns="91412" bIns="45706" rtlCol="0">
              <a:spAutoFit/>
            </a:bodyPr>
            <a:lstStyle>
              <a:defPPr>
                <a:defRPr lang="zh-CN"/>
              </a:defPPr>
              <a:lvl1pPr algn="ctr">
                <a:lnSpc>
                  <a:spcPts val="2000"/>
                </a:lnSpc>
                <a:defRPr sz="1000"/>
              </a:lvl1pPr>
            </a:lstStyle>
            <a:p>
              <a:pPr algn="just">
                <a:lnSpc>
                  <a:spcPct val="150000"/>
                </a:lnSpc>
              </a:pPr>
              <a:r>
                <a:rPr lang="zh-CN" altLang="en-US" sz="1600" b="1" dirty="0">
                  <a:latin typeface="黑体" panose="02010609060101010101" charset="-122"/>
                  <a:ea typeface="黑体" panose="02010609060101010101" charset="-122"/>
                  <a:cs typeface="黑体" panose="02010609060101010101" charset="-122"/>
                </a:rPr>
                <a:t>1、调查问卷</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pPr>
              <a:r>
                <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rPr>
                <a:t>2、文献研究</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pPr>
              <a:r>
                <a:rPr lang="zh-CN" altLang="en-US" sz="1600" b="1" dirty="0">
                  <a:latin typeface="黑体" panose="02010609060101010101" charset="-122"/>
                  <a:ea typeface="黑体" panose="02010609060101010101" charset="-122"/>
                  <a:cs typeface="黑体" panose="02010609060101010101" charset="-122"/>
                </a:rPr>
                <a:t>3、课题分两学期初步研究</a:t>
              </a:r>
              <a:endParaRPr lang="zh-CN" altLang="en-US" sz="1600" b="1" dirty="0">
                <a:latin typeface="黑体" panose="02010609060101010101" charset="-122"/>
                <a:ea typeface="黑体" panose="02010609060101010101" charset="-122"/>
                <a:cs typeface="黑体" panose="02010609060101010101" charset="-122"/>
              </a:endParaRPr>
            </a:p>
          </p:txBody>
        </p:sp>
      </p:grpSp>
      <p:grpSp>
        <p:nvGrpSpPr>
          <p:cNvPr id="60" name="组合 25"/>
          <p:cNvGrpSpPr/>
          <p:nvPr/>
        </p:nvGrpSpPr>
        <p:grpSpPr>
          <a:xfrm>
            <a:off x="7409514" y="1905358"/>
            <a:ext cx="1764000" cy="3507015"/>
            <a:chOff x="6515731" y="1038958"/>
            <a:chExt cx="1850186" cy="2900945"/>
          </a:xfrm>
        </p:grpSpPr>
        <p:sp>
          <p:nvSpPr>
            <p:cNvPr id="61" name="圆角矩形 60"/>
            <p:cNvSpPr/>
            <p:nvPr/>
          </p:nvSpPr>
          <p:spPr>
            <a:xfrm>
              <a:off x="6624698" y="1038958"/>
              <a:ext cx="1632254" cy="1502651"/>
            </a:xfrm>
            <a:prstGeom prst="roundRect">
              <a:avLst>
                <a:gd name="adj" fmla="val 9350"/>
              </a:avLst>
            </a:prstGeom>
            <a:solidFill>
              <a:srgbClr val="A2CDD2"/>
            </a:solidFill>
            <a:ln w="25400" cap="flat" cmpd="sng" algn="ctr">
              <a:solidFill>
                <a:sysClr val="window" lastClr="FFFFFF"/>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62" name="任意多边形 61"/>
            <p:cNvSpPr/>
            <p:nvPr/>
          </p:nvSpPr>
          <p:spPr>
            <a:xfrm>
              <a:off x="6515731" y="1947912"/>
              <a:ext cx="1850186" cy="1991991"/>
            </a:xfrm>
            <a:custGeom>
              <a:avLst/>
              <a:gdLst>
                <a:gd name="connsiteX0" fmla="*/ 1 w 2466914"/>
                <a:gd name="connsiteY0" fmla="*/ 0 h 3944375"/>
                <a:gd name="connsiteX1" fmla="*/ 2466914 w 2466914"/>
                <a:gd name="connsiteY1" fmla="*/ 0 h 3944375"/>
                <a:gd name="connsiteX2" fmla="*/ 2466914 w 2466914"/>
                <a:gd name="connsiteY2" fmla="*/ 3515745 h 3944375"/>
                <a:gd name="connsiteX3" fmla="*/ 2466913 w 2466914"/>
                <a:gd name="connsiteY3" fmla="*/ 3515745 h 3944375"/>
                <a:gd name="connsiteX4" fmla="*/ 2466913 w 2466914"/>
                <a:gd name="connsiteY4" fmla="*/ 3757044 h 3944375"/>
                <a:gd name="connsiteX5" fmla="*/ 2279582 w 2466914"/>
                <a:gd name="connsiteY5" fmla="*/ 3944375 h 3944375"/>
                <a:gd name="connsiteX6" fmla="*/ 187331 w 2466914"/>
                <a:gd name="connsiteY6" fmla="*/ 3944375 h 3944375"/>
                <a:gd name="connsiteX7" fmla="*/ 0 w 2466914"/>
                <a:gd name="connsiteY7" fmla="*/ 3757044 h 3944375"/>
                <a:gd name="connsiteX8" fmla="*/ 0 w 2466914"/>
                <a:gd name="connsiteY8" fmla="*/ 2128171 h 3944375"/>
                <a:gd name="connsiteX9" fmla="*/ 1 w 2466914"/>
                <a:gd name="connsiteY9" fmla="*/ 2128161 h 394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14" h="3944375">
                  <a:moveTo>
                    <a:pt x="1" y="0"/>
                  </a:moveTo>
                  <a:lnTo>
                    <a:pt x="2466914" y="0"/>
                  </a:lnTo>
                  <a:lnTo>
                    <a:pt x="2466914" y="3515745"/>
                  </a:lnTo>
                  <a:lnTo>
                    <a:pt x="2466913" y="3515745"/>
                  </a:lnTo>
                  <a:lnTo>
                    <a:pt x="2466913" y="3757044"/>
                  </a:lnTo>
                  <a:cubicBezTo>
                    <a:pt x="2466913" y="3860504"/>
                    <a:pt x="2383042" y="3944375"/>
                    <a:pt x="2279582" y="3944375"/>
                  </a:cubicBezTo>
                  <a:lnTo>
                    <a:pt x="187331" y="3944375"/>
                  </a:lnTo>
                  <a:cubicBezTo>
                    <a:pt x="83871" y="3944375"/>
                    <a:pt x="0" y="3860504"/>
                    <a:pt x="0" y="3757044"/>
                  </a:cubicBezTo>
                  <a:lnTo>
                    <a:pt x="0" y="2128171"/>
                  </a:lnTo>
                  <a:lnTo>
                    <a:pt x="1" y="2128161"/>
                  </a:lnTo>
                  <a:close/>
                </a:path>
              </a:pathLst>
            </a:custGeom>
            <a:solidFill>
              <a:sysClr val="window" lastClr="FFFFFF">
                <a:lumMod val="95000"/>
              </a:sysClr>
            </a:solidFill>
            <a:ln w="25400" cap="flat" cmpd="sng" algn="ctr">
              <a:solidFill>
                <a:srgbClr val="A2CDD2"/>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63" name="椭圆 62"/>
            <p:cNvSpPr/>
            <p:nvPr/>
          </p:nvSpPr>
          <p:spPr>
            <a:xfrm>
              <a:off x="7140787" y="1647875"/>
              <a:ext cx="600075" cy="600075"/>
            </a:xfrm>
            <a:prstGeom prst="ellipse">
              <a:avLst/>
            </a:prstGeom>
            <a:solidFill>
              <a:srgbClr val="A2CDD2"/>
            </a:solidFill>
            <a:ln w="25400" cap="flat" cmpd="sng" algn="ctr">
              <a:no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Impact" panose="020B0806030902050204" pitchFamily="34" charset="0"/>
                <a:ea typeface="PMingLiU" panose="02020500000000000000" pitchFamily="18" charset="-120"/>
              </a:endParaRPr>
            </a:p>
          </p:txBody>
        </p:sp>
        <p:sp>
          <p:nvSpPr>
            <p:cNvPr id="64" name="文本框 60"/>
            <p:cNvSpPr txBox="1"/>
            <p:nvPr/>
          </p:nvSpPr>
          <p:spPr>
            <a:xfrm>
              <a:off x="6988992" y="1222952"/>
              <a:ext cx="876274" cy="619261"/>
            </a:xfrm>
            <a:prstGeom prst="rect">
              <a:avLst/>
            </a:prstGeom>
            <a:noFill/>
          </p:spPr>
          <p:txBody>
            <a:bodyPr wrap="square" lIns="91412" tIns="45706" rIns="91412" bIns="45706" rtlCol="0">
              <a:spAutoFit/>
            </a:bodyPr>
            <a:lstStyle/>
            <a:p>
              <a:pPr algn="ctr" defTabSz="1217930">
                <a:defRPr/>
              </a:pPr>
              <a:r>
                <a:rPr lang="en-US" altLang="zh-HK" sz="4265" kern="0" dirty="0">
                  <a:solidFill>
                    <a:prstClr val="white"/>
                  </a:solidFill>
                  <a:latin typeface="Impact" panose="020B0806030902050204" pitchFamily="34" charset="0"/>
                  <a:ea typeface="张海山锐谐体2.0-授权联系：Samtype@QQ.com" panose="02000000000000000000" pitchFamily="2" charset="-122"/>
                </a:rPr>
                <a:t>04</a:t>
              </a:r>
              <a:endParaRPr lang="zh-HK" altLang="en-US" sz="4265" kern="0" dirty="0">
                <a:solidFill>
                  <a:prstClr val="white"/>
                </a:solidFill>
                <a:latin typeface="Impact" panose="020B0806030902050204" pitchFamily="34" charset="0"/>
                <a:ea typeface="张海山锐谐体2.0-授权联系：Samtype@QQ.com" panose="02000000000000000000" pitchFamily="2" charset="-122"/>
              </a:endParaRPr>
            </a:p>
          </p:txBody>
        </p:sp>
        <p:sp>
          <p:nvSpPr>
            <p:cNvPr id="65" name="文本框 70"/>
            <p:cNvSpPr txBox="1"/>
            <p:nvPr/>
          </p:nvSpPr>
          <p:spPr>
            <a:xfrm>
              <a:off x="6773477" y="2434578"/>
              <a:ext cx="1372012" cy="303601"/>
            </a:xfrm>
            <a:prstGeom prst="rect">
              <a:avLst/>
            </a:prstGeom>
            <a:noFill/>
          </p:spPr>
          <p:txBody>
            <a:bodyPr wrap="square" lIns="91412" tIns="45706" rIns="91412" bIns="45706" rtlCol="0">
              <a:spAutoFit/>
            </a:bodyPr>
            <a:lstStyle/>
            <a:p>
              <a:pPr algn="ctr" defTabSz="1217930">
                <a:defRPr/>
              </a:pPr>
              <a:r>
                <a:rPr lang="zh-CN" altLang="en-US" kern="0" dirty="0">
                  <a:solidFill>
                    <a:schemeClr val="tx1">
                      <a:lumMod val="75000"/>
                      <a:lumOff val="25000"/>
                    </a:schemeClr>
                  </a:solidFill>
                  <a:latin typeface="微软雅黑" panose="020B0503020204020204" charset="-122"/>
                  <a:ea typeface="微软雅黑" panose="020B0503020204020204" charset="-122"/>
                </a:rPr>
                <a:t>深入研究</a:t>
              </a:r>
              <a:endParaRPr lang="zh-HK" altLang="en-US" kern="0" dirty="0">
                <a:solidFill>
                  <a:schemeClr val="tx1">
                    <a:lumMod val="75000"/>
                    <a:lumOff val="25000"/>
                  </a:schemeClr>
                </a:solidFill>
                <a:latin typeface="微软雅黑" panose="020B0503020204020204" charset="-122"/>
                <a:ea typeface="微软雅黑" panose="020B0503020204020204" charset="-122"/>
              </a:endParaRPr>
            </a:p>
          </p:txBody>
        </p:sp>
        <p:sp>
          <p:nvSpPr>
            <p:cNvPr id="66" name="文本框 71"/>
            <p:cNvSpPr txBox="1"/>
            <p:nvPr/>
          </p:nvSpPr>
          <p:spPr>
            <a:xfrm>
              <a:off x="6668452" y="2820181"/>
              <a:ext cx="1657313" cy="1092544"/>
            </a:xfrm>
            <a:prstGeom prst="rect">
              <a:avLst/>
            </a:prstGeom>
            <a:noFill/>
          </p:spPr>
          <p:txBody>
            <a:bodyPr wrap="square" lIns="91412" tIns="45706" rIns="91412" bIns="45706" rtlCol="0">
              <a:spAutoFit/>
            </a:bodyPr>
            <a:lstStyle>
              <a:defPPr>
                <a:defRPr lang="zh-CN"/>
              </a:defPPr>
              <a:lvl1pPr algn="ctr">
                <a:lnSpc>
                  <a:spcPts val="2000"/>
                </a:lnSpc>
                <a:defRPr sz="1000"/>
              </a:lvl1pPr>
            </a:lstStyle>
            <a:p>
              <a:pPr algn="just">
                <a:lnSpc>
                  <a:spcPct val="100000"/>
                </a:lnSpc>
              </a:pPr>
              <a:r>
                <a:rPr lang="zh-CN" altLang="en-US" sz="1600" b="1" dirty="0">
                  <a:latin typeface="黑体" panose="02010609060101010101" charset="-122"/>
                  <a:ea typeface="黑体" panose="02010609060101010101" charset="-122"/>
                  <a:cs typeface="黑体" panose="02010609060101010101" charset="-122"/>
                </a:rPr>
                <a:t>1、中期评估</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00000"/>
                </a:lnSpc>
              </a:pPr>
              <a:r>
                <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rPr>
                <a:t>2、反思调整研究方案</a:t>
              </a:r>
              <a:endPar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00000"/>
                </a:lnSpc>
              </a:pPr>
              <a:r>
                <a:rPr lang="zh-CN" altLang="en-US" sz="1600" b="1" dirty="0">
                  <a:latin typeface="黑体" panose="02010609060101010101" charset="-122"/>
                  <a:ea typeface="黑体" panose="02010609060101010101" charset="-122"/>
                  <a:cs typeface="黑体" panose="02010609060101010101" charset="-122"/>
                </a:rPr>
                <a:t>3、课题分两学期深入研究</a:t>
              </a:r>
              <a:endParaRPr lang="zh-CN" altLang="en-US" sz="1600" b="1" dirty="0">
                <a:latin typeface="黑体" panose="02010609060101010101" charset="-122"/>
                <a:ea typeface="黑体" panose="02010609060101010101" charset="-122"/>
                <a:cs typeface="黑体" panose="02010609060101010101" charset="-122"/>
              </a:endParaRPr>
            </a:p>
          </p:txBody>
        </p:sp>
      </p:grpSp>
      <p:grpSp>
        <p:nvGrpSpPr>
          <p:cNvPr id="67" name="组合 11"/>
          <p:cNvGrpSpPr/>
          <p:nvPr/>
        </p:nvGrpSpPr>
        <p:grpSpPr>
          <a:xfrm>
            <a:off x="9398009" y="1905358"/>
            <a:ext cx="1764000" cy="3507016"/>
            <a:chOff x="2690633" y="1038958"/>
            <a:chExt cx="1850186" cy="2900945"/>
          </a:xfrm>
        </p:grpSpPr>
        <p:sp>
          <p:nvSpPr>
            <p:cNvPr id="68" name="圆角矩形 23"/>
            <p:cNvSpPr/>
            <p:nvPr/>
          </p:nvSpPr>
          <p:spPr>
            <a:xfrm>
              <a:off x="2799601" y="1038958"/>
              <a:ext cx="1632254" cy="1502651"/>
            </a:xfrm>
            <a:prstGeom prst="roundRect">
              <a:avLst>
                <a:gd name="adj" fmla="val 9350"/>
              </a:avLst>
            </a:prstGeom>
            <a:solidFill>
              <a:srgbClr val="24B0D2"/>
            </a:solidFill>
            <a:ln w="25400" cap="flat" cmpd="sng" algn="ctr">
              <a:solidFill>
                <a:sysClr val="window" lastClr="FFFFFF"/>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69" name="任意多边形 24"/>
            <p:cNvSpPr/>
            <p:nvPr/>
          </p:nvSpPr>
          <p:spPr>
            <a:xfrm>
              <a:off x="2690633" y="1947912"/>
              <a:ext cx="1850186" cy="1991991"/>
            </a:xfrm>
            <a:custGeom>
              <a:avLst/>
              <a:gdLst>
                <a:gd name="connsiteX0" fmla="*/ 1 w 2466914"/>
                <a:gd name="connsiteY0" fmla="*/ 0 h 3944375"/>
                <a:gd name="connsiteX1" fmla="*/ 2466914 w 2466914"/>
                <a:gd name="connsiteY1" fmla="*/ 0 h 3944375"/>
                <a:gd name="connsiteX2" fmla="*/ 2466914 w 2466914"/>
                <a:gd name="connsiteY2" fmla="*/ 3515745 h 3944375"/>
                <a:gd name="connsiteX3" fmla="*/ 2466913 w 2466914"/>
                <a:gd name="connsiteY3" fmla="*/ 3515745 h 3944375"/>
                <a:gd name="connsiteX4" fmla="*/ 2466913 w 2466914"/>
                <a:gd name="connsiteY4" fmla="*/ 3757044 h 3944375"/>
                <a:gd name="connsiteX5" fmla="*/ 2279582 w 2466914"/>
                <a:gd name="connsiteY5" fmla="*/ 3944375 h 3944375"/>
                <a:gd name="connsiteX6" fmla="*/ 187331 w 2466914"/>
                <a:gd name="connsiteY6" fmla="*/ 3944375 h 3944375"/>
                <a:gd name="connsiteX7" fmla="*/ 0 w 2466914"/>
                <a:gd name="connsiteY7" fmla="*/ 3757044 h 3944375"/>
                <a:gd name="connsiteX8" fmla="*/ 0 w 2466914"/>
                <a:gd name="connsiteY8" fmla="*/ 2128171 h 3944375"/>
                <a:gd name="connsiteX9" fmla="*/ 1 w 2466914"/>
                <a:gd name="connsiteY9" fmla="*/ 2128161 h 394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14" h="3944375">
                  <a:moveTo>
                    <a:pt x="1" y="0"/>
                  </a:moveTo>
                  <a:lnTo>
                    <a:pt x="2466914" y="0"/>
                  </a:lnTo>
                  <a:lnTo>
                    <a:pt x="2466914" y="3515745"/>
                  </a:lnTo>
                  <a:lnTo>
                    <a:pt x="2466913" y="3515745"/>
                  </a:lnTo>
                  <a:lnTo>
                    <a:pt x="2466913" y="3757044"/>
                  </a:lnTo>
                  <a:cubicBezTo>
                    <a:pt x="2466913" y="3860504"/>
                    <a:pt x="2383042" y="3944375"/>
                    <a:pt x="2279582" y="3944375"/>
                  </a:cubicBezTo>
                  <a:lnTo>
                    <a:pt x="187331" y="3944375"/>
                  </a:lnTo>
                  <a:cubicBezTo>
                    <a:pt x="83871" y="3944375"/>
                    <a:pt x="0" y="3860504"/>
                    <a:pt x="0" y="3757044"/>
                  </a:cubicBezTo>
                  <a:lnTo>
                    <a:pt x="0" y="2128171"/>
                  </a:lnTo>
                  <a:lnTo>
                    <a:pt x="1" y="2128161"/>
                  </a:lnTo>
                  <a:close/>
                </a:path>
              </a:pathLst>
            </a:custGeom>
            <a:solidFill>
              <a:sysClr val="window" lastClr="FFFFFF">
                <a:lumMod val="95000"/>
              </a:sysClr>
            </a:solidFill>
            <a:ln w="25400" cap="flat" cmpd="sng" algn="ctr">
              <a:solidFill>
                <a:srgbClr val="F7443D"/>
              </a:solid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Calibri" panose="020F0502020204030204"/>
                <a:ea typeface="PMingLiU" panose="02020500000000000000" pitchFamily="18" charset="-120"/>
              </a:endParaRPr>
            </a:p>
          </p:txBody>
        </p:sp>
        <p:sp>
          <p:nvSpPr>
            <p:cNvPr id="70" name="椭圆 69"/>
            <p:cNvSpPr/>
            <p:nvPr/>
          </p:nvSpPr>
          <p:spPr>
            <a:xfrm>
              <a:off x="3315689" y="1647875"/>
              <a:ext cx="600075" cy="600075"/>
            </a:xfrm>
            <a:prstGeom prst="ellipse">
              <a:avLst/>
            </a:prstGeom>
            <a:solidFill>
              <a:srgbClr val="F7443D"/>
            </a:solidFill>
            <a:ln w="25400" cap="flat" cmpd="sng" algn="ctr">
              <a:noFill/>
              <a:prstDash val="solid"/>
            </a:ln>
            <a:effectLst/>
          </p:spPr>
          <p:txBody>
            <a:bodyPr lIns="91412" tIns="45706" rIns="91412" bIns="45706" rtlCol="0" anchor="ctr"/>
            <a:lstStyle/>
            <a:p>
              <a:pPr algn="ctr" defTabSz="1217930">
                <a:defRPr/>
              </a:pPr>
              <a:endParaRPr lang="zh-HK" altLang="en-US" sz="2135" kern="0" dirty="0">
                <a:solidFill>
                  <a:prstClr val="white"/>
                </a:solidFill>
                <a:latin typeface="Impact" panose="020B0806030902050204" pitchFamily="34" charset="0"/>
                <a:ea typeface="PMingLiU" panose="02020500000000000000" pitchFamily="18" charset="-120"/>
              </a:endParaRPr>
            </a:p>
          </p:txBody>
        </p:sp>
        <p:sp>
          <p:nvSpPr>
            <p:cNvPr id="71" name="文本框 48"/>
            <p:cNvSpPr txBox="1"/>
            <p:nvPr/>
          </p:nvSpPr>
          <p:spPr>
            <a:xfrm>
              <a:off x="3185327" y="1222952"/>
              <a:ext cx="894944" cy="619261"/>
            </a:xfrm>
            <a:prstGeom prst="rect">
              <a:avLst/>
            </a:prstGeom>
            <a:noFill/>
          </p:spPr>
          <p:txBody>
            <a:bodyPr wrap="square" lIns="91412" tIns="45706" rIns="91412" bIns="45706" rtlCol="0">
              <a:spAutoFit/>
            </a:bodyPr>
            <a:lstStyle/>
            <a:p>
              <a:pPr algn="ctr" defTabSz="1217930">
                <a:defRPr/>
              </a:pPr>
              <a:r>
                <a:rPr lang="en-US" altLang="zh-HK" sz="4265" kern="0" dirty="0">
                  <a:solidFill>
                    <a:prstClr val="white"/>
                  </a:solidFill>
                  <a:latin typeface="Impact" panose="020B0806030902050204" pitchFamily="34" charset="0"/>
                  <a:ea typeface="张海山锐谐体2.0-授权联系：Samtype@QQ.com" panose="02000000000000000000" pitchFamily="2" charset="-122"/>
                </a:rPr>
                <a:t>05</a:t>
              </a:r>
              <a:endParaRPr lang="zh-HK" altLang="en-US" sz="4265" kern="0" dirty="0">
                <a:solidFill>
                  <a:prstClr val="white"/>
                </a:solidFill>
                <a:latin typeface="Impact" panose="020B0806030902050204" pitchFamily="34" charset="0"/>
                <a:ea typeface="张海山锐谐体2.0-授权联系：Samtype@QQ.com" panose="02000000000000000000" pitchFamily="2" charset="-122"/>
              </a:endParaRPr>
            </a:p>
          </p:txBody>
        </p:sp>
        <p:sp>
          <p:nvSpPr>
            <p:cNvPr id="72" name="文本框 66"/>
            <p:cNvSpPr txBox="1"/>
            <p:nvPr/>
          </p:nvSpPr>
          <p:spPr>
            <a:xfrm>
              <a:off x="2930407" y="2434577"/>
              <a:ext cx="1376674" cy="303601"/>
            </a:xfrm>
            <a:prstGeom prst="rect">
              <a:avLst/>
            </a:prstGeom>
            <a:noFill/>
          </p:spPr>
          <p:txBody>
            <a:bodyPr wrap="square" lIns="91412" tIns="45706" rIns="91412" bIns="45706" rtlCol="0">
              <a:spAutoFit/>
            </a:bodyPr>
            <a:lstStyle/>
            <a:p>
              <a:pPr algn="ctr" defTabSz="1217930">
                <a:defRPr/>
              </a:pPr>
              <a:r>
                <a:rPr lang="zh-CN" altLang="en-US" kern="0" dirty="0">
                  <a:solidFill>
                    <a:schemeClr val="tx1">
                      <a:lumMod val="75000"/>
                      <a:lumOff val="25000"/>
                    </a:schemeClr>
                  </a:solidFill>
                  <a:latin typeface="微软雅黑" panose="020B0503020204020204" charset="-122"/>
                  <a:ea typeface="微软雅黑" panose="020B0503020204020204" charset="-122"/>
                </a:rPr>
                <a:t>总结结题</a:t>
              </a:r>
              <a:endParaRPr lang="zh-HK" altLang="en-US" kern="0" dirty="0">
                <a:solidFill>
                  <a:schemeClr val="tx1">
                    <a:lumMod val="75000"/>
                    <a:lumOff val="25000"/>
                  </a:schemeClr>
                </a:solidFill>
                <a:latin typeface="微软雅黑" panose="020B0503020204020204" charset="-122"/>
                <a:ea typeface="微软雅黑" panose="020B0503020204020204" charset="-122"/>
              </a:endParaRPr>
            </a:p>
          </p:txBody>
        </p:sp>
        <p:sp>
          <p:nvSpPr>
            <p:cNvPr id="73" name="文本框 67"/>
            <p:cNvSpPr txBox="1"/>
            <p:nvPr/>
          </p:nvSpPr>
          <p:spPr>
            <a:xfrm>
              <a:off x="2690784" y="2825491"/>
              <a:ext cx="1848552" cy="990643"/>
            </a:xfrm>
            <a:prstGeom prst="rect">
              <a:avLst/>
            </a:prstGeom>
            <a:noFill/>
          </p:spPr>
          <p:txBody>
            <a:bodyPr wrap="square" lIns="91412" tIns="45706" rIns="91412" bIns="45706" rtlCol="0">
              <a:spAutoFit/>
            </a:bodyPr>
            <a:lstStyle>
              <a:defPPr>
                <a:defRPr lang="zh-CN"/>
              </a:defPPr>
              <a:lvl1pPr algn="ctr">
                <a:lnSpc>
                  <a:spcPts val="2000"/>
                </a:lnSpc>
                <a:defRPr sz="1000"/>
              </a:lvl1pPr>
            </a:lstStyle>
            <a:p>
              <a:pPr algn="just">
                <a:lnSpc>
                  <a:spcPct val="150000"/>
                </a:lnSpc>
              </a:pPr>
              <a:r>
                <a:rPr lang="en-US" altLang="zh-CN" sz="1600" b="1" dirty="0">
                  <a:latin typeface="黑体" panose="02010609060101010101" charset="-122"/>
                  <a:ea typeface="黑体" panose="02010609060101010101" charset="-122"/>
                  <a:cs typeface="黑体" panose="02010609060101010101" charset="-122"/>
                </a:rPr>
                <a:t>1</a:t>
              </a:r>
              <a:r>
                <a:rPr lang="zh-CN" altLang="en-US" sz="1600" b="1" dirty="0">
                  <a:latin typeface="黑体" panose="02010609060101010101" charset="-122"/>
                  <a:ea typeface="黑体" panose="02010609060101010101" charset="-122"/>
                  <a:cs typeface="黑体" panose="02010609060101010101" charset="-122"/>
                </a:rPr>
                <a:t>、</a:t>
              </a:r>
              <a:r>
                <a:rPr lang="zh-CN" altLang="en-US" sz="1600" b="1" dirty="0">
                  <a:latin typeface="黑体" panose="02010609060101010101" charset="-122"/>
                  <a:ea typeface="黑体" panose="02010609060101010101" charset="-122"/>
                  <a:cs typeface="黑体" panose="02010609060101010101" charset="-122"/>
                  <a:sym typeface="微软雅黑" panose="020B0503020204020204" charset="-122"/>
                </a:rPr>
                <a:t>整理过程材料</a:t>
              </a:r>
              <a:endParaRPr lang="en-US" altLang="zh-CN"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pPr>
              <a:r>
                <a:rPr lang="en-US" altLang="zh-CN" sz="1600" b="1" dirty="0">
                  <a:latin typeface="黑体" panose="02010609060101010101" charset="-122"/>
                  <a:ea typeface="黑体" panose="02010609060101010101" charset="-122"/>
                  <a:cs typeface="黑体" panose="02010609060101010101" charset="-122"/>
                  <a:sym typeface="+mn-ea"/>
                </a:rPr>
                <a:t>2</a:t>
              </a:r>
              <a:r>
                <a:rPr lang="zh-CN" altLang="en-US" sz="1600" b="1" dirty="0">
                  <a:latin typeface="黑体" panose="02010609060101010101" charset="-122"/>
                  <a:ea typeface="黑体" panose="02010609060101010101" charset="-122"/>
                  <a:cs typeface="黑体" panose="02010609060101010101" charset="-122"/>
                  <a:sym typeface="+mn-ea"/>
                </a:rPr>
                <a:t>、撰写结题报告</a:t>
              </a:r>
              <a:endParaRPr lang="en-US" altLang="zh-CN" sz="1600" b="1" dirty="0">
                <a:latin typeface="黑体" panose="02010609060101010101" charset="-122"/>
                <a:ea typeface="黑体" panose="02010609060101010101" charset="-122"/>
                <a:cs typeface="黑体" panose="02010609060101010101" charset="-122"/>
                <a:sym typeface="微软雅黑" panose="020B0503020204020204" charset="-122"/>
              </a:endParaRPr>
            </a:p>
            <a:p>
              <a:pPr algn="just">
                <a:lnSpc>
                  <a:spcPct val="150000"/>
                </a:lnSpc>
              </a:pPr>
              <a:endParaRPr lang="zh-CN" altLang="en-US" sz="1600" b="1" dirty="0">
                <a:latin typeface="黑体" panose="02010609060101010101" charset="-122"/>
                <a:ea typeface="黑体" panose="02010609060101010101" charset="-122"/>
                <a:cs typeface="黑体" panose="02010609060101010101" charset="-122"/>
              </a:endParaRPr>
            </a:p>
          </p:txBody>
        </p:sp>
      </p:grpSp>
      <p:sp>
        <p:nvSpPr>
          <p:cNvPr id="76" name="直角三角形 75"/>
          <p:cNvSpPr/>
          <p:nvPr>
            <p:custDataLst>
              <p:tags r:id="rId2"/>
            </p:custDataLst>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8" name="文本框 77"/>
          <p:cNvSpPr txBox="1"/>
          <p:nvPr/>
        </p:nvSpPr>
        <p:spPr>
          <a:xfrm>
            <a:off x="3679190" y="718820"/>
            <a:ext cx="4986020" cy="768350"/>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具</a:t>
            </a:r>
            <a:r>
              <a:rPr lang="en-US" altLang="zh-CN"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 </a:t>
            </a:r>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体</a:t>
            </a:r>
            <a:r>
              <a:rPr lang="en-US" altLang="zh-CN"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 </a:t>
            </a:r>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研</a:t>
            </a:r>
            <a:r>
              <a:rPr lang="en-US" altLang="zh-CN"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 </a:t>
            </a:r>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究</a:t>
            </a:r>
            <a:r>
              <a:rPr lang="en-US" altLang="zh-CN"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 </a:t>
            </a:r>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步</a:t>
            </a:r>
            <a:r>
              <a:rPr lang="en-US" altLang="zh-CN"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 </a:t>
            </a:r>
            <a:r>
              <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rPr>
              <a:t>骤</a:t>
            </a:r>
            <a:endParaRPr lang="zh-CN" altLang="en-US" sz="4400" b="1" dirty="0">
              <a:solidFill>
                <a:schemeClr val="tx1">
                  <a:lumMod val="95000"/>
                  <a:lumOff val="5000"/>
                </a:schemeClr>
              </a:solidFill>
              <a:latin typeface="方正细圆简体" panose="02010601030101010101" pitchFamily="2" charset="-122"/>
              <a:ea typeface="方正细圆简体" panose="02010601030101010101" pitchFamily="2" charset="-122"/>
              <a:cs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p:custDataLst>
              <p:tags r:id="rId1"/>
            </p:custDataLst>
          </p:nvPr>
        </p:nvSpPr>
        <p:spPr>
          <a:xfrm>
            <a:off x="838524" y="2151402"/>
            <a:ext cx="1864408" cy="1864510"/>
          </a:xfrm>
          <a:prstGeom prst="ellipse">
            <a:avLst/>
          </a:prstGeom>
          <a:solidFill>
            <a:srgbClr val="067AB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05</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2"/>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组织分工</a:t>
            </a:r>
            <a:endParaRPr lang="zh-CN" altLang="en-US" sz="3200" b="1" dirty="0">
              <a:solidFill>
                <a:schemeClr val="tx1"/>
              </a:solidFill>
              <a:latin typeface="微软雅黑" panose="020B0503020204020204" charset="-122"/>
              <a:ea typeface="微软雅黑" panose="020B0503020204020204" charset="-122"/>
            </a:endParaRPr>
          </a:p>
        </p:txBody>
      </p:sp>
      <p:pic>
        <p:nvPicPr>
          <p:cNvPr id="7" name="图片 6"/>
          <p:cNvPicPr>
            <a:picLocks noChangeAspect="1"/>
          </p:cNvPicPr>
          <p:nvPr>
            <p:custDataLst>
              <p:tags r:id="rId3"/>
            </p:custDataLst>
          </p:nvPr>
        </p:nvPicPr>
        <p:blipFill>
          <a:blip r:embed="rId4"/>
          <a:srcRect t="1093"/>
          <a:stretch>
            <a:fillRect/>
          </a:stretch>
        </p:blipFill>
        <p:spPr>
          <a:xfrm>
            <a:off x="2859405" y="201930"/>
            <a:ext cx="9236710" cy="654812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椭圆 1"/>
          <p:cNvSpPr/>
          <p:nvPr>
            <p:custDataLst>
              <p:tags r:id="rId2"/>
            </p:custDataLst>
          </p:nvPr>
        </p:nvSpPr>
        <p:spPr>
          <a:xfrm>
            <a:off x="838524" y="2151402"/>
            <a:ext cx="1864408" cy="1864510"/>
          </a:xfrm>
          <a:prstGeom prst="ellipse">
            <a:avLst/>
          </a:prstGeom>
          <a:solidFill>
            <a:srgbClr val="067AB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05</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3"/>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latin typeface="微软雅黑" panose="020B0503020204020204" charset="-122"/>
                <a:ea typeface="微软雅黑" panose="020B0503020204020204" charset="-122"/>
                <a:sym typeface="+mn-ea"/>
              </a:rPr>
              <a:t>实施保障</a:t>
            </a:r>
            <a:endParaRPr lang="zh-CN" altLang="en-US" sz="3200" b="1" dirty="0">
              <a:solidFill>
                <a:schemeClr val="tx1"/>
              </a:solidFill>
              <a:latin typeface="微软雅黑" panose="020B0503020204020204" charset="-122"/>
              <a:ea typeface="微软雅黑" panose="020B0503020204020204" charset="-122"/>
            </a:endParaRPr>
          </a:p>
        </p:txBody>
      </p:sp>
      <p:sp>
        <p:nvSpPr>
          <p:cNvPr id="7" name="矩形 6"/>
          <p:cNvSpPr/>
          <p:nvPr>
            <p:custDataLst>
              <p:tags r:id="rId4"/>
            </p:custDataLst>
          </p:nvPr>
        </p:nvSpPr>
        <p:spPr>
          <a:xfrm>
            <a:off x="3383915" y="1442085"/>
            <a:ext cx="2365375" cy="1076325"/>
          </a:xfrm>
          <a:prstGeom prst="rect">
            <a:avLst/>
          </a:prstGeom>
        </p:spPr>
        <p:txBody>
          <a:bodyPr wrap="square">
            <a:spAutoFit/>
          </a:bodyPr>
          <a:lstStyle/>
          <a:p>
            <a:r>
              <a:rPr lang="zh-CN" altLang="zh-CN" sz="1600" b="1" dirty="0">
                <a:solidFill>
                  <a:schemeClr val="tx1"/>
                </a:solidFill>
                <a:latin typeface="微软雅黑" panose="020B0503020204020204" charset="-122"/>
                <a:ea typeface="微软雅黑" panose="020B0503020204020204" charset="-122"/>
              </a:rPr>
              <a:t>主持人、核心成员的学术或学科背景、研究经历、研究能力、研究成果：</a:t>
            </a:r>
            <a:endParaRPr lang="zh-CN" altLang="zh-CN" sz="1600" b="1" dirty="0">
              <a:solidFill>
                <a:schemeClr val="tx1"/>
              </a:solidFill>
              <a:latin typeface="微软雅黑" panose="020B0503020204020204" charset="-122"/>
              <a:ea typeface="微软雅黑" panose="020B0503020204020204" charset="-122"/>
            </a:endParaRPr>
          </a:p>
        </p:txBody>
      </p:sp>
      <p:sp>
        <p:nvSpPr>
          <p:cNvPr id="8" name="文本框 7"/>
          <p:cNvSpPr txBox="1"/>
          <p:nvPr>
            <p:custDataLst>
              <p:tags r:id="rId5"/>
            </p:custDataLst>
          </p:nvPr>
        </p:nvSpPr>
        <p:spPr>
          <a:xfrm>
            <a:off x="3329940" y="2520950"/>
            <a:ext cx="2429510" cy="3661410"/>
          </a:xfrm>
          <a:prstGeom prst="rect">
            <a:avLst/>
          </a:prstGeom>
          <a:noFill/>
        </p:spPr>
        <p:txBody>
          <a:bodyPr wrap="square" rtlCol="0">
            <a:spAutoFit/>
          </a:bodyPr>
          <a:lstStyle/>
          <a:p>
            <a:pPr>
              <a:lnSpc>
                <a:spcPct val="150000"/>
              </a:lnSpc>
            </a:pPr>
            <a:r>
              <a:rPr lang="zh-CN" altLang="zh-CN" sz="1600" dirty="0">
                <a:latin typeface="微软雅黑" panose="020B0503020204020204" charset="-122"/>
                <a:ea typeface="微软雅黑" panose="020B0503020204020204" charset="-122"/>
              </a:rPr>
              <a:t>课题主持人曾经参与过省级、区级课题的研究工作，主持的微课题获区级一等奖。课题组成员皆为学校数学骨干教师，有丰富的教学经验和较高的教学水平，研究能力强，在各级各类期刊上发表多篇学术性论文。</a:t>
            </a:r>
            <a:endParaRPr lang="zh-CN" altLang="zh-CN" sz="1600" dirty="0">
              <a:latin typeface="微软雅黑" panose="020B0503020204020204" charset="-122"/>
              <a:ea typeface="微软雅黑" panose="020B0503020204020204" charset="-122"/>
            </a:endParaRPr>
          </a:p>
          <a:p>
            <a:endParaRPr lang="zh-CN" altLang="en-US" sz="1600" dirty="0"/>
          </a:p>
        </p:txBody>
      </p:sp>
      <p:sp>
        <p:nvSpPr>
          <p:cNvPr id="9" name="文本框 8"/>
          <p:cNvSpPr txBox="1"/>
          <p:nvPr>
            <p:custDataLst>
              <p:tags r:id="rId6"/>
            </p:custDataLst>
          </p:nvPr>
        </p:nvSpPr>
        <p:spPr>
          <a:xfrm>
            <a:off x="5962015" y="1427480"/>
            <a:ext cx="2456180" cy="829945"/>
          </a:xfrm>
          <a:prstGeom prst="rect">
            <a:avLst/>
          </a:prstGeom>
          <a:noFill/>
        </p:spPr>
        <p:txBody>
          <a:bodyPr wrap="square" rtlCol="0">
            <a:spAutoFit/>
          </a:bodyPr>
          <a:lstStyle/>
          <a:p>
            <a:r>
              <a:rPr lang="zh-CN" altLang="zh-CN" sz="1600" b="1" dirty="0">
                <a:solidFill>
                  <a:schemeClr val="tx1"/>
                </a:solidFill>
                <a:latin typeface="微软雅黑" panose="020B0503020204020204" charset="-122"/>
                <a:ea typeface="微软雅黑" panose="020B0503020204020204" charset="-122"/>
              </a:rPr>
              <a:t>研究基础，包括围绕本课题所开展的文献搜集、先期调研和已有相关成果等：</a:t>
            </a:r>
            <a:endParaRPr lang="zh-CN" altLang="zh-CN" sz="1600" b="1" dirty="0">
              <a:solidFill>
                <a:schemeClr val="tx1"/>
              </a:solidFill>
              <a:latin typeface="微软雅黑" panose="020B0503020204020204" charset="-122"/>
              <a:ea typeface="微软雅黑" panose="020B0503020204020204" charset="-122"/>
            </a:endParaRPr>
          </a:p>
        </p:txBody>
      </p:sp>
      <p:sp>
        <p:nvSpPr>
          <p:cNvPr id="51" name="文本框 50"/>
          <p:cNvSpPr txBox="1"/>
          <p:nvPr>
            <p:custDataLst>
              <p:tags r:id="rId7"/>
            </p:custDataLst>
          </p:nvPr>
        </p:nvSpPr>
        <p:spPr>
          <a:xfrm>
            <a:off x="6061075" y="2546985"/>
            <a:ext cx="2339340" cy="3969385"/>
          </a:xfrm>
          <a:prstGeom prst="rect">
            <a:avLst/>
          </a:prstGeom>
          <a:noFill/>
        </p:spPr>
        <p:txBody>
          <a:bodyPr wrap="square" rtlCol="0">
            <a:spAutoFit/>
          </a:bodyPr>
          <a:lstStyle/>
          <a:p>
            <a:pPr>
              <a:lnSpc>
                <a:spcPct val="150000"/>
              </a:lnSpc>
            </a:pPr>
            <a:r>
              <a:rPr lang="en-US" altLang="zh-CN" sz="1400" dirty="0">
                <a:latin typeface="微软雅黑" panose="020B0503020204020204" charset="-122"/>
                <a:ea typeface="微软雅黑" panose="020B0503020204020204" charset="-122"/>
              </a:rPr>
              <a:t>2023</a:t>
            </a:r>
            <a:r>
              <a:rPr lang="zh-CN" altLang="zh-CN" sz="1400" dirty="0">
                <a:latin typeface="微软雅黑" panose="020B0503020204020204" charset="-122"/>
                <a:ea typeface="微软雅黑" panose="020B0503020204020204" charset="-122"/>
              </a:rPr>
              <a:t>年</a:t>
            </a:r>
            <a:r>
              <a:rPr lang="en-US" altLang="zh-CN" sz="1400" dirty="0">
                <a:latin typeface="微软雅黑" panose="020B0503020204020204" charset="-122"/>
                <a:ea typeface="微软雅黑" panose="020B0503020204020204" charset="-122"/>
              </a:rPr>
              <a:t>10</a:t>
            </a:r>
            <a:r>
              <a:rPr lang="zh-CN" altLang="zh-CN" sz="1400" dirty="0">
                <a:latin typeface="微软雅黑" panose="020B0503020204020204" charset="-122"/>
                <a:ea typeface="微软雅黑" panose="020B0503020204020204" charset="-122"/>
              </a:rPr>
              <a:t>月，课题组成员在卓越教师成长营领衔人盛小青老师的带领下，学习</a:t>
            </a:r>
            <a:r>
              <a:rPr lang="en-US" altLang="zh-CN" sz="1400" dirty="0">
                <a:latin typeface="微软雅黑" panose="020B0503020204020204" charset="-122"/>
                <a:ea typeface="微软雅黑" panose="020B0503020204020204" charset="-122"/>
              </a:rPr>
              <a:t>2022</a:t>
            </a:r>
            <a:r>
              <a:rPr lang="zh-CN" altLang="zh-CN" sz="1400" dirty="0">
                <a:latin typeface="微软雅黑" panose="020B0503020204020204" charset="-122"/>
                <a:ea typeface="微软雅黑" panose="020B0503020204020204" charset="-122"/>
              </a:rPr>
              <a:t>版数学课程标准，解读“数学表达”的内涵，明确“数学表达”的意义的价值，并构思撰写“基于数学表达视角如何促进课堂转型”为主题的论文。课题组成员开展了相关的文献综述研究，撰写了论文提纲并在活动中交流。</a:t>
            </a:r>
            <a:endParaRPr lang="zh-CN" altLang="en-US" sz="1400" dirty="0">
              <a:latin typeface="微软雅黑" panose="020B0503020204020204" charset="-122"/>
              <a:ea typeface="微软雅黑" panose="020B0503020204020204" charset="-122"/>
            </a:endParaRPr>
          </a:p>
        </p:txBody>
      </p:sp>
      <p:sp>
        <p:nvSpPr>
          <p:cNvPr id="52" name="文本框 51"/>
          <p:cNvSpPr txBox="1"/>
          <p:nvPr>
            <p:custDataLst>
              <p:tags r:id="rId8"/>
            </p:custDataLst>
          </p:nvPr>
        </p:nvSpPr>
        <p:spPr>
          <a:xfrm>
            <a:off x="8844915" y="1381760"/>
            <a:ext cx="2907665" cy="829945"/>
          </a:xfrm>
          <a:prstGeom prst="rect">
            <a:avLst/>
          </a:prstGeom>
          <a:noFill/>
        </p:spPr>
        <p:txBody>
          <a:bodyPr wrap="square" rtlCol="0">
            <a:spAutoFit/>
          </a:bodyPr>
          <a:lstStyle/>
          <a:p>
            <a:r>
              <a:rPr lang="zh-CN" altLang="zh-CN" sz="1600" b="1" dirty="0">
                <a:solidFill>
                  <a:schemeClr val="tx1"/>
                </a:solidFill>
                <a:latin typeface="微软雅黑" panose="020B0503020204020204" charset="-122"/>
                <a:ea typeface="微软雅黑" panose="020B0503020204020204" charset="-122"/>
              </a:rPr>
              <a:t>完成研究任务的保障条件，包括研究资料的获得、研究经费的筹措、研究时间的保障：</a:t>
            </a:r>
            <a:endParaRPr lang="zh-CN" altLang="zh-CN" sz="1600" b="1" dirty="0">
              <a:solidFill>
                <a:schemeClr val="tx1"/>
              </a:solidFill>
              <a:latin typeface="微软雅黑" panose="020B0503020204020204" charset="-122"/>
              <a:ea typeface="微软雅黑" panose="020B0503020204020204" charset="-122"/>
            </a:endParaRPr>
          </a:p>
        </p:txBody>
      </p:sp>
      <p:sp>
        <p:nvSpPr>
          <p:cNvPr id="53" name="文本框 52"/>
          <p:cNvSpPr txBox="1"/>
          <p:nvPr>
            <p:custDataLst>
              <p:tags r:id="rId9"/>
            </p:custDataLst>
          </p:nvPr>
        </p:nvSpPr>
        <p:spPr>
          <a:xfrm>
            <a:off x="8743950" y="2517140"/>
            <a:ext cx="2853690" cy="4292600"/>
          </a:xfrm>
          <a:prstGeom prst="rect">
            <a:avLst/>
          </a:prstGeom>
          <a:noFill/>
        </p:spPr>
        <p:txBody>
          <a:bodyPr wrap="square" rtlCol="0">
            <a:spAutoFit/>
          </a:bodyPr>
          <a:lstStyle/>
          <a:p>
            <a:pPr>
              <a:lnSpc>
                <a:spcPct val="150000"/>
              </a:lnSpc>
            </a:pPr>
            <a:r>
              <a:rPr lang="zh-CN" altLang="zh-CN"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1</a:t>
            </a:r>
            <a:r>
              <a:rPr lang="zh-CN" altLang="zh-CN" sz="1400" dirty="0">
                <a:latin typeface="微软雅黑" panose="020B0503020204020204" charset="-122"/>
                <a:ea typeface="微软雅黑" panose="020B0503020204020204" charset="-122"/>
              </a:rPr>
              <a:t>）课题组已聘请教研员、学科专家进行课题的指导工作；</a:t>
            </a:r>
            <a:endParaRPr lang="zh-CN" altLang="zh-CN" sz="1400" dirty="0">
              <a:latin typeface="微软雅黑" panose="020B0503020204020204" charset="-122"/>
              <a:ea typeface="微软雅黑" panose="020B0503020204020204" charset="-122"/>
            </a:endParaRPr>
          </a:p>
          <a:p>
            <a:pPr>
              <a:lnSpc>
                <a:spcPct val="150000"/>
              </a:lnSpc>
            </a:pPr>
            <a:r>
              <a:rPr lang="zh-CN" altLang="zh-CN"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2</a:t>
            </a:r>
            <a:r>
              <a:rPr lang="zh-CN" altLang="zh-CN" sz="1400" dirty="0">
                <a:latin typeface="微软雅黑" panose="020B0503020204020204" charset="-122"/>
                <a:ea typeface="微软雅黑" panose="020B0503020204020204" charset="-122"/>
              </a:rPr>
              <a:t>）图书馆、数据库和互联网资源丰富，为课题开展与资料获得提供提供了保障；</a:t>
            </a:r>
            <a:endParaRPr lang="zh-CN" altLang="zh-CN" sz="1400" dirty="0">
              <a:latin typeface="微软雅黑" panose="020B0503020204020204" charset="-122"/>
              <a:ea typeface="微软雅黑" panose="020B0503020204020204" charset="-122"/>
            </a:endParaRPr>
          </a:p>
          <a:p>
            <a:pPr>
              <a:lnSpc>
                <a:spcPct val="150000"/>
              </a:lnSpc>
            </a:pPr>
            <a:r>
              <a:rPr lang="zh-CN" altLang="zh-CN"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3</a:t>
            </a:r>
            <a:r>
              <a:rPr lang="zh-CN" altLang="zh-CN" sz="1400" dirty="0">
                <a:latin typeface="微软雅黑" panose="020B0503020204020204" charset="-122"/>
                <a:ea typeface="微软雅黑" panose="020B0503020204020204" charset="-122"/>
              </a:rPr>
              <a:t>）学校重视教科研工作，每年有专项科研经费及科研奖励经费。</a:t>
            </a:r>
            <a:endParaRPr lang="zh-CN" altLang="zh-CN" sz="1400" dirty="0">
              <a:latin typeface="微软雅黑" panose="020B0503020204020204" charset="-122"/>
              <a:ea typeface="微软雅黑" panose="020B0503020204020204" charset="-122"/>
            </a:endParaRPr>
          </a:p>
          <a:p>
            <a:pPr>
              <a:lnSpc>
                <a:spcPct val="150000"/>
              </a:lnSpc>
            </a:pPr>
            <a:r>
              <a:rPr lang="zh-CN" altLang="zh-CN"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4</a:t>
            </a:r>
            <a:r>
              <a:rPr lang="zh-CN" altLang="zh-CN" sz="1400" dirty="0">
                <a:latin typeface="微软雅黑" panose="020B0503020204020204" charset="-122"/>
                <a:ea typeface="微软雅黑" panose="020B0503020204020204" charset="-122"/>
              </a:rPr>
              <a:t>）本课题研究内容是教学中的问题，与日常工作息息相关。课题核心组成员每月活动一次，课题组每学期至少开展一次专题研讨活动；学期末对一学期的工作进行至少一次的总结、讨论与交流。</a:t>
            </a:r>
            <a:endParaRPr lang="zh-CN" altLang="en-US" sz="1400" dirty="0">
              <a:latin typeface="微软雅黑" panose="020B0503020204020204" charset="-122"/>
              <a:ea typeface="微软雅黑" panose="020B050302020402020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椭圆 1"/>
          <p:cNvSpPr/>
          <p:nvPr>
            <p:custDataLst>
              <p:tags r:id="rId2"/>
            </p:custDataLst>
          </p:nvPr>
        </p:nvSpPr>
        <p:spPr>
          <a:xfrm>
            <a:off x="838524" y="2151402"/>
            <a:ext cx="1864408" cy="1864510"/>
          </a:xfrm>
          <a:prstGeom prst="ellipse">
            <a:avLst/>
          </a:prstGeom>
          <a:solidFill>
            <a:srgbClr val="24B0D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06</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3"/>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预期成果</a:t>
            </a:r>
            <a:endParaRPr lang="zh-CN" altLang="en-US" sz="3200" b="1" dirty="0">
              <a:solidFill>
                <a:schemeClr val="tx1"/>
              </a:solidFill>
              <a:latin typeface="微软雅黑" panose="020B0503020204020204" charset="-122"/>
              <a:ea typeface="微软雅黑" panose="020B0503020204020204" charset="-122"/>
            </a:endParaRPr>
          </a:p>
        </p:txBody>
      </p:sp>
      <p:sp>
        <p:nvSpPr>
          <p:cNvPr id="51" name="TextBox 8"/>
          <p:cNvSpPr txBox="1"/>
          <p:nvPr/>
        </p:nvSpPr>
        <p:spPr>
          <a:xfrm>
            <a:off x="4718050" y="1638935"/>
            <a:ext cx="3607435" cy="671195"/>
          </a:xfrm>
          <a:prstGeom prst="rect">
            <a:avLst/>
          </a:prstGeom>
          <a:noFill/>
        </p:spPr>
        <p:txBody>
          <a:bodyPr wrap="none" lIns="360000" tIns="0" rIns="0" bIns="0" anchor="b" anchorCtr="0">
            <a:noAutofit/>
          </a:bodyPr>
          <a:lstStyle/>
          <a:p>
            <a:r>
              <a:rPr lang="en-US" altLang="zh-CN" sz="3200" b="1" dirty="0">
                <a:solidFill>
                  <a:schemeClr val="tx1"/>
                </a:solidFill>
                <a:latin typeface="等线" panose="02010600030101010101" pitchFamily="2" charset="-122"/>
                <a:ea typeface="等线" panose="02010600030101010101" pitchFamily="2" charset="-122"/>
                <a:cs typeface="+mn-ea"/>
                <a:sym typeface="+mn-lt"/>
              </a:rPr>
              <a:t>1 </a:t>
            </a:r>
            <a:r>
              <a:rPr lang="zh-CN" altLang="en-US" sz="3200" b="1" dirty="0">
                <a:solidFill>
                  <a:schemeClr val="tx1"/>
                </a:solidFill>
                <a:latin typeface="等线" panose="02010600030101010101" pitchFamily="2" charset="-122"/>
                <a:ea typeface="等线" panose="02010600030101010101" pitchFamily="2" charset="-122"/>
                <a:cs typeface="+mn-ea"/>
                <a:sym typeface="+mn-lt"/>
              </a:rPr>
              <a:t>阶段成果</a:t>
            </a:r>
            <a:endParaRPr lang="zh-CN" altLang="en-US" sz="3200" b="1" dirty="0">
              <a:solidFill>
                <a:schemeClr val="tx1"/>
              </a:solidFill>
              <a:latin typeface="等线" panose="02010600030101010101" pitchFamily="2" charset="-122"/>
              <a:ea typeface="等线" panose="02010600030101010101" pitchFamily="2" charset="-122"/>
              <a:cs typeface="+mn-ea"/>
              <a:sym typeface="+mn-lt"/>
            </a:endParaRPr>
          </a:p>
        </p:txBody>
      </p:sp>
      <p:sp>
        <p:nvSpPr>
          <p:cNvPr id="56" name="TextBox 13"/>
          <p:cNvSpPr txBox="1"/>
          <p:nvPr/>
        </p:nvSpPr>
        <p:spPr>
          <a:xfrm>
            <a:off x="4709160" y="3139440"/>
            <a:ext cx="3415665" cy="547370"/>
          </a:xfrm>
          <a:prstGeom prst="rect">
            <a:avLst/>
          </a:prstGeom>
          <a:noFill/>
        </p:spPr>
        <p:txBody>
          <a:bodyPr wrap="none" lIns="360000" tIns="0" rIns="0" bIns="0" anchor="b" anchorCtr="0">
            <a:noAutofit/>
          </a:bodyPr>
          <a:lstStyle>
            <a:defPPr>
              <a:defRPr lang="zh-CN"/>
            </a:defPPr>
            <a:lvl1pPr>
              <a:defRPr sz="1600">
                <a:solidFill>
                  <a:schemeClr val="tx2"/>
                </a:solidFill>
                <a:latin typeface="时尚中黑简体" panose="01010104010101010101" pitchFamily="2" charset="-122"/>
                <a:ea typeface="时尚中黑简体" panose="01010104010101010101" pitchFamily="2" charset="-122"/>
                <a:cs typeface="+mn-ea"/>
              </a:defRPr>
            </a:lvl1pPr>
          </a:lstStyle>
          <a:p>
            <a:r>
              <a:rPr lang="en-US" altLang="zh-CN" sz="3200" b="1" dirty="0">
                <a:solidFill>
                  <a:schemeClr val="tx1"/>
                </a:solidFill>
                <a:latin typeface="等线" panose="02010600030101010101" pitchFamily="2" charset="-122"/>
                <a:ea typeface="等线" panose="02010600030101010101" pitchFamily="2" charset="-122"/>
              </a:rPr>
              <a:t>2 </a:t>
            </a:r>
            <a:r>
              <a:rPr lang="zh-CN" altLang="en-US" sz="3200" b="1" dirty="0">
                <a:solidFill>
                  <a:schemeClr val="tx1"/>
                </a:solidFill>
                <a:latin typeface="等线" panose="02010600030101010101" pitchFamily="2" charset="-122"/>
                <a:ea typeface="等线" panose="02010600030101010101" pitchFamily="2" charset="-122"/>
              </a:rPr>
              <a:t>最终成果</a:t>
            </a:r>
            <a:endParaRPr lang="zh-CN" altLang="en-US" sz="3200" b="1" dirty="0">
              <a:solidFill>
                <a:schemeClr val="tx1"/>
              </a:solidFill>
              <a:latin typeface="等线" panose="02010600030101010101" pitchFamily="2" charset="-122"/>
              <a:ea typeface="等线" panose="02010600030101010101" pitchFamily="2" charset="-122"/>
            </a:endParaRPr>
          </a:p>
        </p:txBody>
      </p:sp>
      <p:sp>
        <p:nvSpPr>
          <p:cNvPr id="9" name="TextBox 13"/>
          <p:cNvSpPr txBox="1"/>
          <p:nvPr/>
        </p:nvSpPr>
        <p:spPr>
          <a:xfrm>
            <a:off x="4726940" y="4464685"/>
            <a:ext cx="4998085" cy="547370"/>
          </a:xfrm>
          <a:prstGeom prst="rect">
            <a:avLst/>
          </a:prstGeom>
          <a:noFill/>
        </p:spPr>
        <p:txBody>
          <a:bodyPr wrap="none" lIns="360000" tIns="0" rIns="0" bIns="0" anchor="b" anchorCtr="0">
            <a:noAutofit/>
          </a:bodyPr>
          <a:lstStyle>
            <a:defPPr>
              <a:defRPr lang="zh-CN"/>
            </a:defPPr>
            <a:lvl1pPr>
              <a:defRPr sz="1600">
                <a:solidFill>
                  <a:schemeClr val="tx2"/>
                </a:solidFill>
                <a:latin typeface="时尚中黑简体" panose="01010104010101010101" pitchFamily="2" charset="-122"/>
                <a:ea typeface="时尚中黑简体" panose="01010104010101010101" pitchFamily="2" charset="-122"/>
                <a:cs typeface="+mn-ea"/>
              </a:defRPr>
            </a:lvl1pPr>
          </a:lstStyle>
          <a:p>
            <a:r>
              <a:rPr lang="en-US" altLang="zh-CN" sz="3200" b="1" dirty="0">
                <a:solidFill>
                  <a:schemeClr val="tx1"/>
                </a:solidFill>
                <a:latin typeface="等线" panose="02010600030101010101" pitchFamily="2" charset="-122"/>
                <a:ea typeface="等线" panose="02010600030101010101" pitchFamily="2" charset="-122"/>
              </a:rPr>
              <a:t>3 </a:t>
            </a:r>
            <a:r>
              <a:rPr lang="zh-CN" altLang="en-US" sz="3200" b="1" dirty="0">
                <a:solidFill>
                  <a:schemeClr val="tx1"/>
                </a:solidFill>
                <a:latin typeface="等线" panose="02010600030101010101" pitchFamily="2" charset="-122"/>
                <a:ea typeface="等线" panose="02010600030101010101" pitchFamily="2" charset="-122"/>
              </a:rPr>
              <a:t>可能的创新之处</a:t>
            </a:r>
            <a:endParaRPr lang="zh-CN" altLang="en-US" sz="3200" b="1" dirty="0">
              <a:solidFill>
                <a:schemeClr val="tx1"/>
              </a:solidFill>
              <a:latin typeface="等线" panose="02010600030101010101" pitchFamily="2" charset="-122"/>
              <a:ea typeface="等线"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4289612" y="658906"/>
            <a:ext cx="3057247"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28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rPr>
              <a:t>课题研究预期成果</a:t>
            </a:r>
            <a:endParaRPr kumimoji="1" lang="zh-CN" altLang="en-US" sz="28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endParaRPr>
          </a:p>
        </p:txBody>
      </p:sp>
      <p:grpSp>
        <p:nvGrpSpPr>
          <p:cNvPr id="27" name="组 26"/>
          <p:cNvGrpSpPr/>
          <p:nvPr/>
        </p:nvGrpSpPr>
        <p:grpSpPr>
          <a:xfrm>
            <a:off x="4178094" y="2319141"/>
            <a:ext cx="3657220" cy="3430190"/>
            <a:chOff x="3667183" y="2024586"/>
            <a:chExt cx="4474280" cy="4196529"/>
          </a:xfrm>
        </p:grpSpPr>
        <p:sp>
          <p:nvSpPr>
            <p:cNvPr id="3" name="六边形 2"/>
            <p:cNvSpPr/>
            <p:nvPr/>
          </p:nvSpPr>
          <p:spPr>
            <a:xfrm rot="16200000">
              <a:off x="4328765" y="2136050"/>
              <a:ext cx="1576234" cy="1434131"/>
            </a:xfrm>
            <a:prstGeom prst="hexagon">
              <a:avLst/>
            </a:prstGeom>
            <a:solidFill>
              <a:schemeClr val="accent1">
                <a:lumMod val="60000"/>
                <a:lumOff val="40000"/>
              </a:schemeClr>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4" name="图片 3"/>
            <p:cNvPicPr>
              <a:picLocks noChangeAspect="1"/>
            </p:cNvPicPr>
            <p:nvPr/>
          </p:nvPicPr>
          <p:blipFill>
            <a:blip r:embed="rId1" cstate="screen">
              <a:biLevel thresh="25000"/>
              <a:extLst>
                <a:ext uri="{BEBA8EAE-BF5A-486C-A8C5-ECC9F3942E4B}">
                  <a14:imgProps xmlns:a14="http://schemas.microsoft.com/office/drawing/2010/main">
                    <a14:imgLayer r:embed="rId2">
                      <a14:imgEffect>
                        <a14:saturation sat="0"/>
                      </a14:imgEffect>
                    </a14:imgLayer>
                  </a14:imgProps>
                </a:ext>
              </a:extLst>
            </a:blip>
            <a:stretch>
              <a:fillRect/>
            </a:stretch>
          </p:blipFill>
          <p:spPr>
            <a:xfrm>
              <a:off x="4824010" y="2562407"/>
              <a:ext cx="603448" cy="603448"/>
            </a:xfrm>
            <a:prstGeom prst="rect">
              <a:avLst/>
            </a:prstGeom>
          </p:spPr>
        </p:pic>
        <p:sp>
          <p:nvSpPr>
            <p:cNvPr id="5" name="六边形 4"/>
            <p:cNvSpPr/>
            <p:nvPr/>
          </p:nvSpPr>
          <p:spPr>
            <a:xfrm rot="16200000">
              <a:off x="3596131" y="3425992"/>
              <a:ext cx="1576235" cy="1434131"/>
            </a:xfrm>
            <a:prstGeom prst="hexagon">
              <a:avLst/>
            </a:prstGeom>
            <a:solidFill>
              <a:schemeClr val="accent1"/>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6" name="图片 5"/>
            <p:cNvPicPr>
              <a:picLocks noChangeAspect="1"/>
            </p:cNvPicPr>
            <p:nvPr/>
          </p:nvPicPr>
          <p:blipFill>
            <a:blip r:embed="rId3" cstate="screen">
              <a:biLevel thresh="25000"/>
            </a:blip>
            <a:stretch>
              <a:fillRect/>
            </a:stretch>
          </p:blipFill>
          <p:spPr>
            <a:xfrm>
              <a:off x="4049896" y="3831184"/>
              <a:ext cx="603448" cy="603448"/>
            </a:xfrm>
            <a:prstGeom prst="rect">
              <a:avLst/>
            </a:prstGeom>
          </p:spPr>
        </p:pic>
        <p:sp>
          <p:nvSpPr>
            <p:cNvPr id="7" name="六边形 6"/>
            <p:cNvSpPr/>
            <p:nvPr/>
          </p:nvSpPr>
          <p:spPr>
            <a:xfrm rot="16200000">
              <a:off x="4328765" y="4715933"/>
              <a:ext cx="1576233" cy="1434131"/>
            </a:xfrm>
            <a:prstGeom prst="hexagon">
              <a:avLst/>
            </a:prstGeom>
            <a:solidFill>
              <a:schemeClr val="accent3"/>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8" name="图片 7"/>
            <p:cNvPicPr>
              <a:picLocks noChangeAspect="1"/>
            </p:cNvPicPr>
            <p:nvPr/>
          </p:nvPicPr>
          <p:blipFill>
            <a:blip r:embed="rId4">
              <a:biLevel thresh="25000"/>
            </a:blip>
            <a:stretch>
              <a:fillRect/>
            </a:stretch>
          </p:blipFill>
          <p:spPr>
            <a:xfrm>
              <a:off x="4824010" y="5142290"/>
              <a:ext cx="603448" cy="603448"/>
            </a:xfrm>
            <a:prstGeom prst="rect">
              <a:avLst/>
            </a:prstGeom>
          </p:spPr>
        </p:pic>
        <p:sp>
          <p:nvSpPr>
            <p:cNvPr id="9" name="六边形 8"/>
            <p:cNvSpPr/>
            <p:nvPr/>
          </p:nvSpPr>
          <p:spPr>
            <a:xfrm rot="16200000">
              <a:off x="5928070" y="4650346"/>
              <a:ext cx="1576231" cy="1434131"/>
            </a:xfrm>
            <a:prstGeom prst="hexagon">
              <a:avLst/>
            </a:prstGeom>
            <a:solidFill>
              <a:schemeClr val="accent1">
                <a:lumMod val="60000"/>
                <a:lumOff val="40000"/>
              </a:schemeClr>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10" name="图片 9"/>
            <p:cNvPicPr>
              <a:picLocks noChangeAspect="1"/>
            </p:cNvPicPr>
            <p:nvPr/>
          </p:nvPicPr>
          <p:blipFill>
            <a:blip r:embed="rId5" cstate="screen">
              <a:biLevel thresh="25000"/>
            </a:blip>
            <a:stretch>
              <a:fillRect/>
            </a:stretch>
          </p:blipFill>
          <p:spPr>
            <a:xfrm>
              <a:off x="6423314" y="5070787"/>
              <a:ext cx="603448" cy="645712"/>
            </a:xfrm>
            <a:prstGeom prst="rect">
              <a:avLst/>
            </a:prstGeom>
          </p:spPr>
        </p:pic>
        <p:sp>
          <p:nvSpPr>
            <p:cNvPr id="11" name="六边形 10"/>
            <p:cNvSpPr/>
            <p:nvPr/>
          </p:nvSpPr>
          <p:spPr>
            <a:xfrm rot="16200000">
              <a:off x="6636281" y="3371091"/>
              <a:ext cx="1576233" cy="1434131"/>
            </a:xfrm>
            <a:prstGeom prst="hexagon">
              <a:avLst/>
            </a:prstGeom>
            <a:solidFill>
              <a:schemeClr val="accent1"/>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12" name="图片 11"/>
            <p:cNvPicPr>
              <a:picLocks noChangeAspect="1"/>
            </p:cNvPicPr>
            <p:nvPr/>
          </p:nvPicPr>
          <p:blipFill>
            <a:blip r:embed="rId6" cstate="screen">
              <a:biLevel thresh="25000"/>
            </a:blip>
            <a:stretch>
              <a:fillRect/>
            </a:stretch>
          </p:blipFill>
          <p:spPr>
            <a:xfrm>
              <a:off x="7122772" y="3962537"/>
              <a:ext cx="631387" cy="350770"/>
            </a:xfrm>
            <a:prstGeom prst="rect">
              <a:avLst/>
            </a:prstGeom>
            <a:noFill/>
          </p:spPr>
        </p:pic>
        <p:sp>
          <p:nvSpPr>
            <p:cNvPr id="13" name="六边形 12"/>
            <p:cNvSpPr/>
            <p:nvPr/>
          </p:nvSpPr>
          <p:spPr>
            <a:xfrm rot="16200000">
              <a:off x="5901460" y="2095637"/>
              <a:ext cx="1576233" cy="1434131"/>
            </a:xfrm>
            <a:prstGeom prst="hexagon">
              <a:avLst/>
            </a:prstGeom>
            <a:solidFill>
              <a:schemeClr val="accent3"/>
            </a:solidFill>
            <a:ln w="15875"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800" b="0" i="0" u="none" strike="noStrike" kern="1200" cap="none" spc="0" normalizeH="0" baseline="0" noProof="0">
                <a:ln>
                  <a:noFill/>
                </a:ln>
                <a:solidFill>
                  <a:srgbClr val="FFFFFF"/>
                </a:solidFill>
                <a:effectLst/>
                <a:uLnTx/>
                <a:uFillTx/>
                <a:latin typeface="等线" panose="02010600030101010101" pitchFamily="2" charset="-122"/>
                <a:ea typeface="等线" panose="02010600030101010101" pitchFamily="2" charset="-122"/>
                <a:cs typeface="+mn-cs"/>
              </a:endParaRPr>
            </a:p>
          </p:txBody>
        </p:sp>
        <p:pic>
          <p:nvPicPr>
            <p:cNvPr id="14" name="图片 13"/>
            <p:cNvPicPr>
              <a:picLocks noChangeAspect="1"/>
            </p:cNvPicPr>
            <p:nvPr/>
          </p:nvPicPr>
          <p:blipFill>
            <a:blip r:embed="rId7">
              <a:biLevel thresh="25000"/>
            </a:blip>
            <a:stretch>
              <a:fillRect/>
            </a:stretch>
          </p:blipFill>
          <p:spPr>
            <a:xfrm>
              <a:off x="6268631" y="2400233"/>
              <a:ext cx="877402" cy="877402"/>
            </a:xfrm>
            <a:prstGeom prst="rect">
              <a:avLst/>
            </a:prstGeom>
          </p:spPr>
        </p:pic>
      </p:grpSp>
      <p:sp>
        <p:nvSpPr>
          <p:cNvPr id="15" name="矩形 14"/>
          <p:cNvSpPr/>
          <p:nvPr/>
        </p:nvSpPr>
        <p:spPr>
          <a:xfrm>
            <a:off x="7519035" y="4373880"/>
            <a:ext cx="4397375" cy="434975"/>
          </a:xfrm>
          <a:prstGeom prst="rect">
            <a:avLst/>
          </a:prstGeom>
        </p:spPr>
        <p:txBody>
          <a:bodyPr wrap="square" lIns="162524" tIns="81262" rIns="162524" bIns="81262">
            <a:spAutoFit/>
          </a:bodyPr>
          <a:lstStyle/>
          <a:p>
            <a:pPr lvl="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学生“数学表达能力”培养教学策略</a:t>
            </a:r>
            <a:endParaRPr lang="en-US" altLang="zh-CN" sz="2000" b="1" dirty="0">
              <a:latin typeface="微软雅黑" panose="020B0503020204020204" charset="-122"/>
              <a:ea typeface="微软雅黑" panose="020B0503020204020204" charset="-122"/>
            </a:endParaRPr>
          </a:p>
        </p:txBody>
      </p:sp>
      <p:sp>
        <p:nvSpPr>
          <p:cNvPr id="17" name="矩形 16"/>
          <p:cNvSpPr/>
          <p:nvPr/>
        </p:nvSpPr>
        <p:spPr>
          <a:xfrm>
            <a:off x="7835360" y="2106008"/>
            <a:ext cx="3117556" cy="434975"/>
          </a:xfrm>
          <a:prstGeom prst="rect">
            <a:avLst/>
          </a:prstGeom>
        </p:spPr>
        <p:txBody>
          <a:bodyPr wrap="square" lIns="162524" tIns="81262" rIns="162524" bIns="81262">
            <a:spAutoFit/>
          </a:bodyPr>
          <a:lstStyle/>
          <a:p>
            <a:pPr lvl="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课堂实践教学案例集</a:t>
            </a:r>
            <a:endParaRPr lang="en-US" altLang="zh-CN" sz="2000" b="1" dirty="0">
              <a:latin typeface="微软雅黑" panose="020B0503020204020204" charset="-122"/>
              <a:ea typeface="微软雅黑" panose="020B0503020204020204" charset="-122"/>
            </a:endParaRPr>
          </a:p>
        </p:txBody>
      </p:sp>
      <p:sp>
        <p:nvSpPr>
          <p:cNvPr id="19" name="矩形 18"/>
          <p:cNvSpPr/>
          <p:nvPr/>
        </p:nvSpPr>
        <p:spPr>
          <a:xfrm>
            <a:off x="1256030" y="3038475"/>
            <a:ext cx="3117850" cy="433705"/>
          </a:xfrm>
          <a:prstGeom prst="rect">
            <a:avLst/>
          </a:prstGeom>
        </p:spPr>
        <p:txBody>
          <a:bodyPr wrap="square" lIns="162524" tIns="81262" rIns="162524" bIns="81262">
            <a:noAutofit/>
          </a:bodyPr>
          <a:lstStyle/>
          <a:p>
            <a:pPr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课堂实践教学案例</a:t>
            </a:r>
            <a:endParaRPr lang="en-US" altLang="zh-CN" sz="2000" b="1" dirty="0">
              <a:latin typeface="微软雅黑" panose="020B0503020204020204" charset="-122"/>
              <a:ea typeface="微软雅黑" panose="020B0503020204020204" charset="-122"/>
            </a:endParaRPr>
          </a:p>
        </p:txBody>
      </p:sp>
      <p:sp>
        <p:nvSpPr>
          <p:cNvPr id="21" name="矩形 20"/>
          <p:cNvSpPr/>
          <p:nvPr/>
        </p:nvSpPr>
        <p:spPr>
          <a:xfrm>
            <a:off x="937203" y="4032236"/>
            <a:ext cx="3358424" cy="702720"/>
          </a:xfrm>
          <a:prstGeom prst="rect">
            <a:avLst/>
          </a:prstGeom>
        </p:spPr>
        <p:txBody>
          <a:bodyPr wrap="square" lIns="162524" tIns="81262" rIns="162524" bIns="81262">
            <a:spAutoFit/>
          </a:bodyPr>
          <a:lstStyle/>
          <a:p>
            <a:pPr lvl="0" indent="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sym typeface="+mn-ea"/>
              </a:rPr>
              <a:t>梳理</a:t>
            </a:r>
            <a:r>
              <a:rPr lang="zh-CN" altLang="zh-CN" sz="2000" b="1" dirty="0">
                <a:latin typeface="微软雅黑" panose="020B0503020204020204" charset="-122"/>
                <a:ea typeface="微软雅黑" panose="020B0503020204020204" charset="-122"/>
              </a:rPr>
              <a:t>初中生“数学表达”培养的策略，形成报告</a:t>
            </a:r>
            <a:endParaRPr lang="zh-CN" altLang="zh-CN" sz="2000" b="1" dirty="0">
              <a:latin typeface="微软雅黑" panose="020B0503020204020204" charset="-122"/>
              <a:ea typeface="微软雅黑" panose="020B0503020204020204" charset="-122"/>
            </a:endParaRPr>
          </a:p>
        </p:txBody>
      </p:sp>
      <p:sp>
        <p:nvSpPr>
          <p:cNvPr id="22" name="矩形 21"/>
          <p:cNvSpPr/>
          <p:nvPr/>
        </p:nvSpPr>
        <p:spPr>
          <a:xfrm>
            <a:off x="1261110" y="5446395"/>
            <a:ext cx="3484245" cy="434975"/>
          </a:xfrm>
          <a:prstGeom prst="rect">
            <a:avLst/>
          </a:prstGeom>
        </p:spPr>
        <p:txBody>
          <a:bodyPr wrap="square" lIns="162524" tIns="81262" rIns="162524" bIns="81262">
            <a:spAutoFit/>
          </a:bodyPr>
          <a:lstStyle/>
          <a:p>
            <a:pPr lvl="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发表与课题相关的论文</a:t>
            </a:r>
            <a:endParaRPr lang="en-US" altLang="zh-CN" sz="2000" b="1" dirty="0">
              <a:latin typeface="微软雅黑" panose="020B0503020204020204" charset="-122"/>
              <a:ea typeface="微软雅黑" panose="020B0503020204020204" charset="-122"/>
            </a:endParaRPr>
          </a:p>
        </p:txBody>
      </p:sp>
      <p:sp>
        <p:nvSpPr>
          <p:cNvPr id="24" name="矩形 23"/>
          <p:cNvSpPr/>
          <p:nvPr/>
        </p:nvSpPr>
        <p:spPr>
          <a:xfrm>
            <a:off x="703580" y="2043430"/>
            <a:ext cx="3890010" cy="434975"/>
          </a:xfrm>
          <a:prstGeom prst="rect">
            <a:avLst/>
          </a:prstGeom>
        </p:spPr>
        <p:txBody>
          <a:bodyPr wrap="square" lIns="162524" tIns="81262" rIns="162524" bIns="81262">
            <a:spAutoFit/>
          </a:bodyPr>
          <a:lstStyle/>
          <a:p>
            <a:pPr lvl="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初中生表达能力现状的调查报告</a:t>
            </a:r>
            <a:endParaRPr lang="en-US" altLang="zh-CN" sz="2000" b="1" dirty="0">
              <a:latin typeface="微软雅黑" panose="020B0503020204020204" charset="-122"/>
              <a:ea typeface="微软雅黑" panose="020B0503020204020204" charset="-122"/>
            </a:endParaRPr>
          </a:p>
        </p:txBody>
      </p:sp>
      <p:sp>
        <p:nvSpPr>
          <p:cNvPr id="28" name="文本框 27"/>
          <p:cNvSpPr txBox="1"/>
          <p:nvPr/>
        </p:nvSpPr>
        <p:spPr>
          <a:xfrm>
            <a:off x="1932806" y="1151102"/>
            <a:ext cx="1874520" cy="460375"/>
          </a:xfrm>
          <a:prstGeom prst="rect">
            <a:avLst/>
          </a:prstGeom>
          <a:noFill/>
        </p:spPr>
        <p:txBody>
          <a:bodyPr wrap="square" rtlCol="0">
            <a:spAutoFit/>
          </a:bodyPr>
          <a:lstStyle/>
          <a:p>
            <a:r>
              <a:rPr lang="zh-CN" altLang="en-US" sz="2400" b="1" dirty="0">
                <a:solidFill>
                  <a:srgbClr val="25B0D2"/>
                </a:solidFill>
                <a:latin typeface="微软雅黑" panose="020B0503020204020204" charset="-122"/>
                <a:ea typeface="微软雅黑" panose="020B0503020204020204" charset="-122"/>
              </a:rPr>
              <a:t>阶段成果</a:t>
            </a:r>
            <a:endParaRPr lang="zh-CN" altLang="en-US" sz="2400" b="1" dirty="0">
              <a:solidFill>
                <a:srgbClr val="25B0D2"/>
              </a:solidFill>
              <a:latin typeface="微软雅黑" panose="020B0503020204020204" charset="-122"/>
              <a:ea typeface="微软雅黑" panose="020B0503020204020204" charset="-122"/>
            </a:endParaRPr>
          </a:p>
        </p:txBody>
      </p:sp>
      <p:sp>
        <p:nvSpPr>
          <p:cNvPr id="30" name="矩形 29"/>
          <p:cNvSpPr/>
          <p:nvPr/>
        </p:nvSpPr>
        <p:spPr>
          <a:xfrm>
            <a:off x="7946110" y="3172582"/>
            <a:ext cx="3117556" cy="434975"/>
          </a:xfrm>
          <a:prstGeom prst="rect">
            <a:avLst/>
          </a:prstGeom>
        </p:spPr>
        <p:txBody>
          <a:bodyPr wrap="square" lIns="162524" tIns="81262" rIns="162524" bIns="81262">
            <a:spAutoFit/>
          </a:bodyPr>
          <a:lstStyle/>
          <a:p>
            <a:pPr lvl="0" algn="just" defTabSz="1624965" fontAlgn="base">
              <a:lnSpc>
                <a:spcPts val="2135"/>
              </a:lnSpc>
              <a:spcBef>
                <a:spcPct val="0"/>
              </a:spcBef>
              <a:spcAft>
                <a:spcPct val="0"/>
              </a:spcAft>
            </a:pPr>
            <a:r>
              <a:rPr lang="zh-CN" altLang="zh-CN" sz="2000" b="1" dirty="0">
                <a:latin typeface="微软雅黑" panose="020B0503020204020204" charset="-122"/>
                <a:ea typeface="微软雅黑" panose="020B0503020204020204" charset="-122"/>
              </a:rPr>
              <a:t>课题相关的论文集</a:t>
            </a:r>
            <a:endParaRPr lang="zh-CN" altLang="zh-CN" sz="2000" b="1" dirty="0">
              <a:latin typeface="微软雅黑" panose="020B0503020204020204" charset="-122"/>
              <a:ea typeface="微软雅黑" panose="020B0503020204020204" charset="-122"/>
            </a:endParaRPr>
          </a:p>
        </p:txBody>
      </p:sp>
      <p:sp>
        <p:nvSpPr>
          <p:cNvPr id="31" name="文本框 30"/>
          <p:cNvSpPr txBox="1"/>
          <p:nvPr/>
        </p:nvSpPr>
        <p:spPr>
          <a:xfrm>
            <a:off x="8393931" y="1151226"/>
            <a:ext cx="1874520" cy="460375"/>
          </a:xfrm>
          <a:prstGeom prst="rect">
            <a:avLst/>
          </a:prstGeom>
          <a:noFill/>
        </p:spPr>
        <p:txBody>
          <a:bodyPr wrap="square" rtlCol="0">
            <a:spAutoFit/>
          </a:bodyPr>
          <a:lstStyle/>
          <a:p>
            <a:r>
              <a:rPr lang="zh-CN" altLang="en-US" sz="2400" b="1" dirty="0">
                <a:solidFill>
                  <a:srgbClr val="25B0D2"/>
                </a:solidFill>
                <a:latin typeface="微软雅黑" panose="020B0503020204020204" charset="-122"/>
                <a:ea typeface="微软雅黑" panose="020B0503020204020204" charset="-122"/>
              </a:rPr>
              <a:t>最终成果</a:t>
            </a:r>
            <a:endParaRPr lang="zh-CN" altLang="en-US" sz="2400" b="1" dirty="0">
              <a:solidFill>
                <a:srgbClr val="25B0D2"/>
              </a:solidFill>
              <a:latin typeface="微软雅黑" panose="020B0503020204020204" charset="-122"/>
              <a:ea typeface="微软雅黑" panose="020B0503020204020204" charset="-122"/>
            </a:endParaRPr>
          </a:p>
        </p:txBody>
      </p:sp>
      <p:sp>
        <p:nvSpPr>
          <p:cNvPr id="32" name="文本框 31"/>
          <p:cNvSpPr txBox="1"/>
          <p:nvPr/>
        </p:nvSpPr>
        <p:spPr>
          <a:xfrm>
            <a:off x="8431385" y="5461808"/>
            <a:ext cx="1956816" cy="398780"/>
          </a:xfrm>
          <a:prstGeom prst="rect">
            <a:avLst/>
          </a:prstGeom>
          <a:noFill/>
        </p:spPr>
        <p:txBody>
          <a:bodyPr wrap="square" rtlCol="0">
            <a:spAutoFit/>
          </a:bodyPr>
          <a:lstStyle/>
          <a:p>
            <a:pPr algn="ctr"/>
            <a:r>
              <a:rPr lang="zh-CN" altLang="zh-CN" sz="2000" b="1" dirty="0">
                <a:latin typeface="微软雅黑" panose="020B0503020204020204" charset="-122"/>
                <a:ea typeface="微软雅黑" panose="020B0503020204020204" charset="-122"/>
              </a:rPr>
              <a:t>结题报告</a:t>
            </a:r>
            <a:endParaRPr lang="zh-CN" altLang="zh-CN" sz="2000" b="1" dirty="0">
              <a:latin typeface="微软雅黑" panose="020B0503020204020204" charset="-122"/>
              <a:ea typeface="微软雅黑" panose="020B050302020402020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4" name="组合 3"/>
          <p:cNvGrpSpPr/>
          <p:nvPr/>
        </p:nvGrpSpPr>
        <p:grpSpPr>
          <a:xfrm>
            <a:off x="1224280" y="1002665"/>
            <a:ext cx="2091690" cy="5121910"/>
            <a:chOff x="4716464" y="1527175"/>
            <a:chExt cx="2498724" cy="4810000"/>
          </a:xfrm>
        </p:grpSpPr>
        <p:sp>
          <p:nvSpPr>
            <p:cNvPr id="75" name="MH_Other_1"/>
            <p:cNvSpPr>
              <a:spLocks noChangeArrowheads="1"/>
            </p:cNvSpPr>
            <p:nvPr>
              <p:custDataLst>
                <p:tags r:id="rId1"/>
              </p:custDataLst>
            </p:nvPr>
          </p:nvSpPr>
          <p:spPr bwMode="auto">
            <a:xfrm>
              <a:off x="5611855" y="2329752"/>
              <a:ext cx="1603333" cy="1601513"/>
            </a:xfrm>
            <a:prstGeom prst="chevron">
              <a:avLst>
                <a:gd name="adj" fmla="val 50057"/>
              </a:avLst>
            </a:prstGeom>
            <a:solidFill>
              <a:schemeClr val="accent4"/>
            </a:solidFill>
            <a:ln>
              <a:noFill/>
            </a:ln>
          </p:spPr>
          <p:txBody>
            <a:bodyPr lIns="0" tIns="0" rIns="0" bIns="0"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eaLnBrk="1" hangingPunct="1">
                <a:lnSpc>
                  <a:spcPct val="130000"/>
                </a:lnSpc>
              </a:pPr>
              <a:endParaRPr lang="zh-CN" altLang="en-US">
                <a:solidFill>
                  <a:schemeClr val="bg1">
                    <a:lumMod val="50000"/>
                  </a:schemeClr>
                </a:solidFill>
                <a:latin typeface="+mn-lt"/>
                <a:ea typeface="+mn-ea"/>
                <a:cs typeface="+mn-ea"/>
                <a:sym typeface="+mn-lt"/>
              </a:endParaRPr>
            </a:p>
          </p:txBody>
        </p:sp>
        <p:sp>
          <p:nvSpPr>
            <p:cNvPr id="76" name="MH_Other_3"/>
            <p:cNvSpPr/>
            <p:nvPr>
              <p:custDataLst>
                <p:tags r:id="rId2"/>
              </p:custDataLst>
            </p:nvPr>
          </p:nvSpPr>
          <p:spPr>
            <a:xfrm>
              <a:off x="5611855" y="3933085"/>
              <a:ext cx="1603333" cy="1603334"/>
            </a:xfrm>
            <a:prstGeom prst="chevron">
              <a:avLst/>
            </a:prstGeom>
            <a:solidFill>
              <a:schemeClr val="accent2">
                <a:lumMod val="75000"/>
              </a:schemeClr>
            </a:solidFill>
          </p:spPr>
          <p:txBody>
            <a:bodyPr lIns="0" tIns="0" rIns="0" bIns="0" anchor="ctr">
              <a:normAutofit/>
            </a:bodyPr>
            <a:lstStyle/>
            <a:p>
              <a:pPr algn="just">
                <a:lnSpc>
                  <a:spcPct val="130000"/>
                </a:lnSpc>
                <a:defRPr/>
              </a:pPr>
              <a:endParaRPr lang="zh-CN" altLang="en-US" dirty="0" err="1">
                <a:solidFill>
                  <a:schemeClr val="bg1">
                    <a:lumMod val="50000"/>
                  </a:schemeClr>
                </a:solidFill>
                <a:cs typeface="+mn-ea"/>
                <a:sym typeface="+mn-lt"/>
              </a:endParaRPr>
            </a:p>
          </p:txBody>
        </p:sp>
        <p:sp>
          <p:nvSpPr>
            <p:cNvPr id="77" name="MH_Other_7"/>
            <p:cNvSpPr/>
            <p:nvPr>
              <p:custDataLst>
                <p:tags r:id="rId3"/>
              </p:custDataLst>
            </p:nvPr>
          </p:nvSpPr>
          <p:spPr>
            <a:xfrm flipH="1">
              <a:off x="4716464" y="1527175"/>
              <a:ext cx="1603333" cy="1603334"/>
            </a:xfrm>
            <a:prstGeom prst="chevron">
              <a:avLst/>
            </a:prstGeom>
            <a:solidFill>
              <a:schemeClr val="accent2"/>
            </a:solidFill>
          </p:spPr>
          <p:txBody>
            <a:bodyPr lIns="0" tIns="0" rIns="0" bIns="0" anchor="ctr">
              <a:normAutofit/>
            </a:bodyPr>
            <a:lstStyle/>
            <a:p>
              <a:pPr algn="just">
                <a:lnSpc>
                  <a:spcPct val="130000"/>
                </a:lnSpc>
                <a:defRPr/>
              </a:pPr>
              <a:endParaRPr lang="zh-CN" altLang="en-US" dirty="0" err="1">
                <a:solidFill>
                  <a:schemeClr val="bg1">
                    <a:lumMod val="50000"/>
                  </a:schemeClr>
                </a:solidFill>
                <a:cs typeface="+mn-ea"/>
                <a:sym typeface="+mn-lt"/>
              </a:endParaRPr>
            </a:p>
          </p:txBody>
        </p:sp>
        <p:sp>
          <p:nvSpPr>
            <p:cNvPr id="78" name="MH_Other_9"/>
            <p:cNvSpPr>
              <a:spLocks noChangeArrowheads="1"/>
            </p:cNvSpPr>
            <p:nvPr>
              <p:custDataLst>
                <p:tags r:id="rId4"/>
              </p:custDataLst>
            </p:nvPr>
          </p:nvSpPr>
          <p:spPr bwMode="auto">
            <a:xfrm flipH="1">
              <a:off x="4716464" y="3130510"/>
              <a:ext cx="1603333" cy="1603333"/>
            </a:xfrm>
            <a:prstGeom prst="chevron">
              <a:avLst>
                <a:gd name="adj" fmla="val 50000"/>
              </a:avLst>
            </a:prstGeom>
            <a:solidFill>
              <a:schemeClr val="accent3"/>
            </a:solidFill>
            <a:ln>
              <a:noFill/>
            </a:ln>
          </p:spPr>
          <p:txBody>
            <a:bodyPr lIns="0" tIns="0" rIns="0" bIns="0"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eaLnBrk="1" hangingPunct="1">
                <a:lnSpc>
                  <a:spcPct val="130000"/>
                </a:lnSpc>
              </a:pPr>
              <a:endParaRPr lang="zh-CN" altLang="en-US">
                <a:solidFill>
                  <a:schemeClr val="bg1">
                    <a:lumMod val="50000"/>
                  </a:schemeClr>
                </a:solidFill>
                <a:latin typeface="+mn-lt"/>
                <a:ea typeface="+mn-ea"/>
                <a:cs typeface="+mn-ea"/>
                <a:sym typeface="+mn-lt"/>
              </a:endParaRPr>
            </a:p>
          </p:txBody>
        </p:sp>
        <p:sp>
          <p:nvSpPr>
            <p:cNvPr id="79" name="MH_Other_11"/>
            <p:cNvSpPr/>
            <p:nvPr>
              <p:custDataLst>
                <p:tags r:id="rId5"/>
              </p:custDataLst>
            </p:nvPr>
          </p:nvSpPr>
          <p:spPr>
            <a:xfrm flipH="1">
              <a:off x="4716464" y="4735662"/>
              <a:ext cx="1603333" cy="1601513"/>
            </a:xfrm>
            <a:prstGeom prst="chevron">
              <a:avLst/>
            </a:prstGeom>
            <a:solidFill>
              <a:schemeClr val="accent1"/>
            </a:solidFill>
          </p:spPr>
          <p:txBody>
            <a:bodyPr lIns="0" tIns="0" rIns="0" bIns="0" anchor="ctr">
              <a:normAutofit/>
            </a:bodyPr>
            <a:lstStyle/>
            <a:p>
              <a:pPr algn="just">
                <a:lnSpc>
                  <a:spcPct val="130000"/>
                </a:lnSpc>
                <a:defRPr/>
              </a:pPr>
              <a:endParaRPr lang="zh-CN" altLang="en-US" dirty="0" err="1">
                <a:solidFill>
                  <a:schemeClr val="bg1">
                    <a:lumMod val="50000"/>
                  </a:schemeClr>
                </a:solidFill>
                <a:cs typeface="+mn-ea"/>
                <a:sym typeface="+mn-lt"/>
              </a:endParaRPr>
            </a:p>
          </p:txBody>
        </p:sp>
      </p:grpSp>
      <p:sp>
        <p:nvSpPr>
          <p:cNvPr id="83" name="Rectangle 42"/>
          <p:cNvSpPr/>
          <p:nvPr/>
        </p:nvSpPr>
        <p:spPr>
          <a:xfrm>
            <a:off x="4354830" y="1478280"/>
            <a:ext cx="6990080" cy="1243965"/>
          </a:xfrm>
          <a:prstGeom prst="rect">
            <a:avLst/>
          </a:prstGeom>
          <a:noFill/>
          <a:ln w="12700" cap="flat" cmpd="sng" algn="ctr">
            <a:noFill/>
            <a:prstDash val="solid"/>
          </a:ln>
          <a:effectLst/>
        </p:spPr>
        <p:txBody>
          <a:bodyPr lIns="91440" tIns="0" rIns="91440" bIns="0" rtlCol="0" anchor="t"/>
          <a:lstStyle/>
          <a:p>
            <a:pPr>
              <a:defRPr/>
            </a:pPr>
            <a:r>
              <a:rPr lang="en-US" altLang="zh-CN" sz="2800" dirty="0">
                <a:solidFill>
                  <a:schemeClr val="bg1">
                    <a:lumMod val="50000"/>
                  </a:schemeClr>
                </a:solidFill>
                <a:cs typeface="+mn-ea"/>
              </a:rPr>
              <a:t>       </a:t>
            </a:r>
            <a:r>
              <a:rPr lang="zh-CN" altLang="zh-CN" sz="2800" dirty="0">
                <a:solidFill>
                  <a:schemeClr val="tx1"/>
                </a:solidFill>
                <a:latin typeface="微软雅黑" panose="020B0503020204020204" charset="-122"/>
                <a:ea typeface="微软雅黑" panose="020B0503020204020204" charset="-122"/>
                <a:cs typeface="微软雅黑" panose="020B0503020204020204" charset="-122"/>
              </a:rPr>
              <a:t>突出学生的主体地位，让学生</a:t>
            </a:r>
            <a:r>
              <a:rPr lang="en-US" altLang="zh-CN" sz="28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2800" dirty="0">
                <a:solidFill>
                  <a:schemeClr val="tx1"/>
                </a:solidFill>
                <a:latin typeface="微软雅黑" panose="020B0503020204020204" charset="-122"/>
                <a:ea typeface="微软雅黑" panose="020B0503020204020204" charset="-122"/>
                <a:cs typeface="微软雅黑" panose="020B0503020204020204" charset="-122"/>
              </a:rPr>
              <a:t>说话有声、书写有理、评价有据</a:t>
            </a:r>
            <a:r>
              <a:rPr lang="en-US" altLang="zh-CN" sz="28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2800" dirty="0">
                <a:solidFill>
                  <a:schemeClr val="tx1"/>
                </a:solidFill>
                <a:latin typeface="微软雅黑" panose="020B0503020204020204" charset="-122"/>
                <a:ea typeface="微软雅黑" panose="020B0503020204020204" charset="-122"/>
                <a:cs typeface="微软雅黑" panose="020B0503020204020204" charset="-122"/>
              </a:rPr>
              <a:t>，构筑学生乐于表达交流的平台，营造和谐发展的氛围；</a:t>
            </a:r>
            <a:endParaRPr lang="zh-CN" altLang="zh-CN" sz="2800" dirty="0">
              <a:solidFill>
                <a:schemeClr val="tx1"/>
              </a:solidFill>
              <a:latin typeface="微软雅黑" panose="020B0503020204020204" charset="-122"/>
              <a:ea typeface="微软雅黑" panose="020B0503020204020204" charset="-122"/>
              <a:cs typeface="微软雅黑" panose="020B0503020204020204" charset="-122"/>
              <a:sym typeface="+mn-lt"/>
            </a:endParaRPr>
          </a:p>
        </p:txBody>
      </p:sp>
      <p:sp>
        <p:nvSpPr>
          <p:cNvPr id="84" name="Rectangle 42"/>
          <p:cNvSpPr/>
          <p:nvPr/>
        </p:nvSpPr>
        <p:spPr>
          <a:xfrm>
            <a:off x="4386580" y="4502150"/>
            <a:ext cx="6981190" cy="1350645"/>
          </a:xfrm>
          <a:prstGeom prst="rect">
            <a:avLst/>
          </a:prstGeom>
          <a:noFill/>
          <a:ln w="12700" cap="flat" cmpd="sng" algn="ctr">
            <a:noFill/>
            <a:prstDash val="solid"/>
          </a:ln>
          <a:effectLst/>
        </p:spPr>
        <p:txBody>
          <a:bodyPr lIns="91440" tIns="0" rIns="91440" bIns="0" rtlCol="0" anchor="t"/>
          <a:lstStyle/>
          <a:p>
            <a:r>
              <a:rPr lang="en-US" altLang="zh-CN" sz="2000" dirty="0">
                <a:solidFill>
                  <a:schemeClr val="bg1">
                    <a:lumMod val="50000"/>
                  </a:schemeClr>
                </a:solidFill>
                <a:cs typeface="+mn-ea"/>
              </a:rPr>
              <a:t>      </a:t>
            </a:r>
            <a:r>
              <a:rPr lang="en-US" altLang="zh-CN" sz="2800" dirty="0">
                <a:solidFill>
                  <a:schemeClr val="bg1">
                    <a:lumMod val="50000"/>
                  </a:schemeClr>
                </a:solidFill>
                <a:latin typeface="微软雅黑" panose="020B0503020204020204" charset="-122"/>
                <a:ea typeface="微软雅黑" panose="020B0503020204020204" charset="-122"/>
                <a:cs typeface="微软雅黑" panose="020B0503020204020204" charset="-122"/>
              </a:rPr>
              <a:t>  </a:t>
            </a:r>
            <a:r>
              <a:rPr lang="zh-CN" altLang="zh-CN" sz="2800" dirty="0">
                <a:solidFill>
                  <a:schemeClr val="tx1"/>
                </a:solidFill>
                <a:latin typeface="微软雅黑" panose="020B0503020204020204" charset="-122"/>
                <a:ea typeface="微软雅黑" panose="020B0503020204020204" charset="-122"/>
                <a:cs typeface="微软雅黑" panose="020B0503020204020204" charset="-122"/>
              </a:rPr>
              <a:t>促进学科融合，用数学的方式表达、创造，唤起运用数学进行创新的意识，积极的生活态度。</a:t>
            </a:r>
            <a:endParaRPr lang="zh-CN" altLang="zh-CN" sz="2800" dirty="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15" name="Rectangle 42"/>
          <p:cNvSpPr/>
          <p:nvPr/>
        </p:nvSpPr>
        <p:spPr>
          <a:xfrm>
            <a:off x="4354830" y="3218180"/>
            <a:ext cx="7251065" cy="1016000"/>
          </a:xfrm>
          <a:prstGeom prst="rect">
            <a:avLst/>
          </a:prstGeom>
          <a:noFill/>
          <a:ln w="12700" cap="flat" cmpd="sng" algn="ctr">
            <a:noFill/>
            <a:prstDash val="solid"/>
          </a:ln>
          <a:effectLst/>
        </p:spPr>
        <p:txBody>
          <a:bodyPr lIns="91440" tIns="0" rIns="91440" bIns="0" rtlCol="0" anchor="t"/>
          <a:lstStyle/>
          <a:p>
            <a:pPr>
              <a:defRPr/>
            </a:pPr>
            <a:r>
              <a:rPr lang="en-US" altLang="zh-CN" sz="2000" dirty="0">
                <a:solidFill>
                  <a:schemeClr val="bg1">
                    <a:lumMod val="50000"/>
                  </a:schemeClr>
                </a:solidFill>
                <a:cs typeface="+mn-ea"/>
              </a:rPr>
              <a:t>      </a:t>
            </a:r>
            <a:r>
              <a:rPr lang="en-US" altLang="zh-CN" sz="2000" dirty="0">
                <a:solidFill>
                  <a:schemeClr val="tx1"/>
                </a:solidFill>
                <a:cs typeface="+mn-ea"/>
              </a:rPr>
              <a:t>    </a:t>
            </a:r>
            <a:r>
              <a:rPr lang="zh-CN" altLang="zh-CN" sz="2800" dirty="0">
                <a:solidFill>
                  <a:schemeClr val="tx1"/>
                </a:solidFill>
                <a:latin typeface="微软雅黑" panose="020B0503020204020204" charset="-122"/>
                <a:ea typeface="微软雅黑" panose="020B0503020204020204" charset="-122"/>
                <a:cs typeface="+mn-ea"/>
              </a:rPr>
              <a:t>优化教学过程，重视学生说、学生写等操作类课程、实验类课程的开发；</a:t>
            </a:r>
            <a:endParaRPr lang="zh-CN" altLang="zh-CN" sz="2800" dirty="0">
              <a:solidFill>
                <a:schemeClr val="tx1"/>
              </a:solidFill>
              <a:latin typeface="微软雅黑" panose="020B0503020204020204" charset="-122"/>
              <a:ea typeface="微软雅黑" panose="020B0503020204020204" charset="-122"/>
              <a:cs typeface="+mn-ea"/>
              <a:sym typeface="+mn-lt"/>
            </a:endParaRPr>
          </a:p>
        </p:txBody>
      </p:sp>
      <p:sp>
        <p:nvSpPr>
          <p:cNvPr id="4" name="文本框 3"/>
          <p:cNvSpPr txBox="1"/>
          <p:nvPr/>
        </p:nvSpPr>
        <p:spPr>
          <a:xfrm>
            <a:off x="6403340" y="542290"/>
            <a:ext cx="3156585" cy="521970"/>
          </a:xfrm>
          <a:prstGeom prst="rect">
            <a:avLst/>
          </a:prstGeom>
          <a:noFill/>
        </p:spPr>
        <p:txBody>
          <a:bodyPr wrap="square" rtlCol="0">
            <a:spAutoFit/>
          </a:bodyPr>
          <a:lstStyle/>
          <a:p>
            <a:r>
              <a:rPr lang="zh-CN" altLang="en-US" sz="2800" b="1" dirty="0">
                <a:solidFill>
                  <a:srgbClr val="25B0D2"/>
                </a:solidFill>
                <a:latin typeface="微软雅黑" panose="020B0503020204020204" charset="-122"/>
                <a:ea typeface="微软雅黑" panose="020B0503020204020204" charset="-122"/>
              </a:rPr>
              <a:t>可能创新之处</a:t>
            </a:r>
            <a:endParaRPr lang="zh-CN" altLang="en-US" sz="2800" b="1" dirty="0">
              <a:solidFill>
                <a:srgbClr val="25B0D2"/>
              </a:solidFill>
              <a:latin typeface="微软雅黑" panose="020B0503020204020204" charset="-122"/>
              <a:ea typeface="微软雅黑" panose="020B050302020402020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2F7FA"/>
        </a:solidFill>
        <a:effectLst/>
      </p:bgPr>
    </p:bg>
    <p:spTree>
      <p:nvGrpSpPr>
        <p:cNvPr id="1" name=""/>
        <p:cNvGrpSpPr/>
        <p:nvPr/>
      </p:nvGrpSpPr>
      <p:grpSpPr>
        <a:xfrm>
          <a:off x="0" y="0"/>
          <a:ext cx="0" cy="0"/>
          <a:chOff x="0" y="0"/>
          <a:chExt cx="0" cy="0"/>
        </a:xfrm>
      </p:grpSpPr>
      <p:sp>
        <p:nvSpPr>
          <p:cNvPr id="8" name="直角三角形 7"/>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直角三角形 6"/>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4" name="图片 3"/>
          <p:cNvPicPr>
            <a:picLocks noChangeAspect="1"/>
          </p:cNvPicPr>
          <p:nvPr/>
        </p:nvPicPr>
        <p:blipFill rotWithShape="1">
          <a:blip r:embed="rId1" cstate="screen"/>
          <a:srcRect/>
          <a:stretch>
            <a:fillRect/>
          </a:stretch>
        </p:blipFill>
        <p:spPr>
          <a:xfrm>
            <a:off x="4489796" y="0"/>
            <a:ext cx="7702204" cy="1508760"/>
          </a:xfrm>
          <a:prstGeom prst="rect">
            <a:avLst/>
          </a:prstGeom>
        </p:spPr>
      </p:pic>
      <p:pic>
        <p:nvPicPr>
          <p:cNvPr id="5" name="图片 4"/>
          <p:cNvPicPr>
            <a:picLocks noChangeAspect="1"/>
          </p:cNvPicPr>
          <p:nvPr/>
        </p:nvPicPr>
        <p:blipFill rotWithShape="1">
          <a:blip r:embed="rId2" cstate="screen"/>
          <a:srcRect t="20800" r="52969"/>
          <a:stretch>
            <a:fillRect/>
          </a:stretch>
        </p:blipFill>
        <p:spPr>
          <a:xfrm>
            <a:off x="-1" y="4114800"/>
            <a:ext cx="6255327" cy="2743200"/>
          </a:xfrm>
          <a:prstGeom prst="rect">
            <a:avLst/>
          </a:prstGeom>
        </p:spPr>
      </p:pic>
      <p:sp>
        <p:nvSpPr>
          <p:cNvPr id="9" name="文本框 8"/>
          <p:cNvSpPr txBox="1"/>
          <p:nvPr/>
        </p:nvSpPr>
        <p:spPr>
          <a:xfrm>
            <a:off x="4659630" y="2315210"/>
            <a:ext cx="4123055" cy="1383665"/>
          </a:xfrm>
          <a:prstGeom prst="rect">
            <a:avLst/>
          </a:prstGeom>
          <a:noFill/>
        </p:spPr>
        <p:txBody>
          <a:bodyPr wrap="square" rtlCol="0">
            <a:spAutoFit/>
          </a:bodyPr>
          <a:lstStyle/>
          <a:p>
            <a:r>
              <a:rPr lang="zh-CN" altLang="en-US" sz="4000" dirty="0">
                <a:solidFill>
                  <a:schemeClr val="tx1">
                    <a:lumMod val="95000"/>
                    <a:lumOff val="5000"/>
                  </a:schemeClr>
                </a:solidFill>
                <a:latin typeface="+mn-ea"/>
              </a:rPr>
              <a:t>感谢您的聆听！</a:t>
            </a:r>
            <a:endParaRPr kumimoji="1" lang="zh-CN" altLang="en-US" sz="4400"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endParaRPr>
          </a:p>
          <a:p>
            <a:endParaRPr kumimoji="1" lang="zh-CN" altLang="en-US" sz="4400"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3" name="TextBox 4"/>
          <p:cNvSpPr txBox="1"/>
          <p:nvPr>
            <p:custDataLst>
              <p:tags r:id="rId3"/>
            </p:custDataLst>
          </p:nvPr>
        </p:nvSpPr>
        <p:spPr>
          <a:xfrm>
            <a:off x="3962413" y="3323431"/>
            <a:ext cx="4801314" cy="860425"/>
          </a:xfrm>
          <a:prstGeom prst="rect">
            <a:avLst/>
          </a:prstGeom>
          <a:noFill/>
        </p:spPr>
        <p:txBody>
          <a:bodyPr wrap="square" rtlCol="0">
            <a:spAutoFit/>
          </a:bodyPr>
          <a:lstStyle/>
          <a:p>
            <a:pPr algn="ctr">
              <a:lnSpc>
                <a:spcPts val="6000"/>
              </a:lnSpc>
            </a:pPr>
            <a:r>
              <a:rPr lang="zh-CN" altLang="en-US" sz="4800" b="1" dirty="0">
                <a:solidFill>
                  <a:schemeClr val="tx1">
                    <a:lumMod val="95000"/>
                    <a:lumOff val="5000"/>
                  </a:schemeClr>
                </a:solidFill>
                <a:latin typeface="方正细圆简体" panose="02010601030101010101" pitchFamily="2" charset="-122"/>
                <a:ea typeface="方正细圆简体" panose="02010601030101010101" pitchFamily="2" charset="-122"/>
              </a:rPr>
              <a:t>请各位专家指导</a:t>
            </a:r>
            <a:endParaRPr lang="zh-CN" altLang="en-US" sz="4800" b="1" dirty="0">
              <a:solidFill>
                <a:schemeClr val="tx1">
                  <a:lumMod val="95000"/>
                  <a:lumOff val="5000"/>
                </a:schemeClr>
              </a:solidFill>
              <a:latin typeface="方正细圆简体" panose="02010601030101010101" pitchFamily="2" charset="-122"/>
              <a:ea typeface="方正细圆简体" panose="02010601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3" name="组合 11"/>
          <p:cNvGrpSpPr/>
          <p:nvPr/>
        </p:nvGrpSpPr>
        <p:grpSpPr bwMode="auto">
          <a:xfrm>
            <a:off x="271254" y="514442"/>
            <a:ext cx="3523380" cy="735625"/>
            <a:chOff x="3886200" y="188686"/>
            <a:chExt cx="4699000" cy="979713"/>
          </a:xfrm>
        </p:grpSpPr>
        <p:sp>
          <p:nvSpPr>
            <p:cNvPr id="14" name="任意多边形 18"/>
            <p:cNvSpPr/>
            <p:nvPr/>
          </p:nvSpPr>
          <p:spPr>
            <a:xfrm>
              <a:off x="3886200" y="188686"/>
              <a:ext cx="4495800" cy="884595"/>
            </a:xfrm>
            <a:custGeom>
              <a:avLst/>
              <a:gdLst>
                <a:gd name="connsiteX0" fmla="*/ 0 w 4495800"/>
                <a:gd name="connsiteY0" fmla="*/ 285750 h 1981200"/>
                <a:gd name="connsiteX1" fmla="*/ 419100 w 4495800"/>
                <a:gd name="connsiteY1" fmla="*/ 1866900 h 1981200"/>
                <a:gd name="connsiteX2" fmla="*/ 4114800 w 4495800"/>
                <a:gd name="connsiteY2" fmla="*/ 1981200 h 1981200"/>
                <a:gd name="connsiteX3" fmla="*/ 4495800 w 4495800"/>
                <a:gd name="connsiteY3" fmla="*/ 0 h 1981200"/>
                <a:gd name="connsiteX4" fmla="*/ 0 w 4495800"/>
                <a:gd name="connsiteY4" fmla="*/ 285750 h 1981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5800" h="1981200">
                  <a:moveTo>
                    <a:pt x="0" y="285750"/>
                  </a:moveTo>
                  <a:lnTo>
                    <a:pt x="419100" y="1866900"/>
                  </a:lnTo>
                  <a:lnTo>
                    <a:pt x="4114800" y="1981200"/>
                  </a:lnTo>
                  <a:lnTo>
                    <a:pt x="4495800" y="0"/>
                  </a:lnTo>
                  <a:lnTo>
                    <a:pt x="0" y="28575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p>
          </p:txBody>
        </p:sp>
        <p:sp>
          <p:nvSpPr>
            <p:cNvPr id="15" name="任意多边形 20"/>
            <p:cNvSpPr/>
            <p:nvPr/>
          </p:nvSpPr>
          <p:spPr>
            <a:xfrm>
              <a:off x="4089400" y="283804"/>
              <a:ext cx="4495800" cy="884595"/>
            </a:xfrm>
            <a:custGeom>
              <a:avLst/>
              <a:gdLst>
                <a:gd name="connsiteX0" fmla="*/ 0 w 4495800"/>
                <a:gd name="connsiteY0" fmla="*/ 285750 h 1981200"/>
                <a:gd name="connsiteX1" fmla="*/ 419100 w 4495800"/>
                <a:gd name="connsiteY1" fmla="*/ 1866900 h 1981200"/>
                <a:gd name="connsiteX2" fmla="*/ 4114800 w 4495800"/>
                <a:gd name="connsiteY2" fmla="*/ 1981200 h 1981200"/>
                <a:gd name="connsiteX3" fmla="*/ 4495800 w 4495800"/>
                <a:gd name="connsiteY3" fmla="*/ 0 h 1981200"/>
                <a:gd name="connsiteX4" fmla="*/ 0 w 4495800"/>
                <a:gd name="connsiteY4" fmla="*/ 285750 h 1981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5800" h="1981200">
                  <a:moveTo>
                    <a:pt x="0" y="285750"/>
                  </a:moveTo>
                  <a:lnTo>
                    <a:pt x="419100" y="1866900"/>
                  </a:lnTo>
                  <a:lnTo>
                    <a:pt x="4114800" y="1981200"/>
                  </a:lnTo>
                  <a:lnTo>
                    <a:pt x="4495800" y="0"/>
                  </a:lnTo>
                  <a:lnTo>
                    <a:pt x="0" y="285750"/>
                  </a:lnTo>
                  <a:close/>
                </a:path>
              </a:pathLst>
            </a:custGeom>
            <a:solidFill>
              <a:schemeClr val="accent2">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dirty="0">
                  <a:latin typeface="方正正中黑简体" panose="02000000000000000000" pitchFamily="2" charset="-122"/>
                  <a:ea typeface="方正正中黑简体" panose="02000000000000000000" pitchFamily="2" charset="-122"/>
                </a:rPr>
                <a:t>目</a:t>
              </a:r>
              <a:r>
                <a:rPr lang="en-US" altLang="zh-CN" sz="3600" dirty="0">
                  <a:latin typeface="方正正中黑简体" panose="02000000000000000000" pitchFamily="2" charset="-122"/>
                  <a:ea typeface="方正正中黑简体" panose="02000000000000000000" pitchFamily="2" charset="-122"/>
                </a:rPr>
                <a:t>  </a:t>
              </a:r>
              <a:r>
                <a:rPr lang="zh-CN" altLang="en-US" sz="3600" dirty="0">
                  <a:latin typeface="方正正中黑简体" panose="02000000000000000000" pitchFamily="2" charset="-122"/>
                  <a:ea typeface="方正正中黑简体" panose="02000000000000000000" pitchFamily="2" charset="-122"/>
                </a:rPr>
                <a:t>录</a:t>
              </a:r>
              <a:endParaRPr lang="zh-CN" altLang="en-US" sz="3600" dirty="0"/>
            </a:p>
          </p:txBody>
        </p:sp>
      </p:grpSp>
      <p:sp>
        <p:nvSpPr>
          <p:cNvPr id="25" name="椭圆 24"/>
          <p:cNvSpPr/>
          <p:nvPr/>
        </p:nvSpPr>
        <p:spPr>
          <a:xfrm>
            <a:off x="8283575" y="2613660"/>
            <a:ext cx="1232535" cy="1215390"/>
          </a:xfrm>
          <a:prstGeom prst="ellipse">
            <a:avLst/>
          </a:prstGeom>
          <a:solidFill>
            <a:srgbClr val="067AB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lvl="0" algn="ctr"/>
            <a:r>
              <a:rPr lang="en-US" altLang="zh-CN" sz="3600" b="1" dirty="0">
                <a:solidFill>
                  <a:prstClr val="white"/>
                </a:solidFill>
                <a:latin typeface="微软雅黑" panose="020B0503020204020204" charset="-122"/>
                <a:ea typeface="微软雅黑" panose="020B0503020204020204" charset="-122"/>
              </a:rPr>
              <a:t>05</a:t>
            </a:r>
            <a:endParaRPr lang="en-US" altLang="zh-CN" sz="3600" b="1" dirty="0">
              <a:solidFill>
                <a:prstClr val="white"/>
              </a:solidFill>
              <a:latin typeface="微软雅黑" panose="020B0503020204020204" charset="-122"/>
              <a:ea typeface="微软雅黑" panose="020B0503020204020204" charset="-122"/>
            </a:endParaRPr>
          </a:p>
        </p:txBody>
      </p:sp>
      <p:cxnSp>
        <p:nvCxnSpPr>
          <p:cNvPr id="26" name="直接连接符 22"/>
          <p:cNvCxnSpPr/>
          <p:nvPr/>
        </p:nvCxnSpPr>
        <p:spPr>
          <a:xfrm flipV="1">
            <a:off x="7539046" y="3415812"/>
            <a:ext cx="780141" cy="484676"/>
          </a:xfrm>
          <a:prstGeom prst="line">
            <a:avLst/>
          </a:prstGeom>
          <a:ln>
            <a:solidFill>
              <a:srgbClr val="2B2939"/>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9" name="椭圆 8"/>
          <p:cNvSpPr/>
          <p:nvPr/>
        </p:nvSpPr>
        <p:spPr>
          <a:xfrm>
            <a:off x="6352540" y="3001010"/>
            <a:ext cx="1268095" cy="1294130"/>
          </a:xfrm>
          <a:prstGeom prst="ellipse">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lvl="0" algn="ctr"/>
            <a:r>
              <a:rPr lang="en-US" altLang="zh-CN" sz="3600" b="1" dirty="0">
                <a:solidFill>
                  <a:schemeClr val="bg1"/>
                </a:solidFill>
                <a:latin typeface="微软雅黑" panose="020B0503020204020204" charset="-122"/>
                <a:ea typeface="微软雅黑" panose="020B0503020204020204" charset="-122"/>
              </a:rPr>
              <a:t>04</a:t>
            </a:r>
            <a:endParaRPr lang="zh-CN" altLang="en-US" sz="3600" b="1" dirty="0">
              <a:solidFill>
                <a:schemeClr val="bg1"/>
              </a:solidFill>
              <a:latin typeface="微软雅黑" panose="020B0503020204020204" charset="-122"/>
              <a:ea typeface="微软雅黑" panose="020B0503020204020204" charset="-122"/>
            </a:endParaRPr>
          </a:p>
        </p:txBody>
      </p:sp>
      <p:cxnSp>
        <p:nvCxnSpPr>
          <p:cNvPr id="12" name="直接连接符 23"/>
          <p:cNvCxnSpPr/>
          <p:nvPr/>
        </p:nvCxnSpPr>
        <p:spPr>
          <a:xfrm>
            <a:off x="5690870" y="3228340"/>
            <a:ext cx="661670" cy="419100"/>
          </a:xfrm>
          <a:prstGeom prst="line">
            <a:avLst/>
          </a:prstGeom>
          <a:ln>
            <a:solidFill>
              <a:srgbClr val="2B2939"/>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7" name="椭圆 26"/>
          <p:cNvSpPr/>
          <p:nvPr/>
        </p:nvSpPr>
        <p:spPr>
          <a:xfrm>
            <a:off x="548005" y="2520950"/>
            <a:ext cx="1268095" cy="1294130"/>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3600" b="1" dirty="0">
                <a:latin typeface="微软雅黑" panose="020B0503020204020204" charset="-122"/>
                <a:ea typeface="微软雅黑" panose="020B0503020204020204" charset="-122"/>
              </a:rPr>
              <a:t>01</a:t>
            </a:r>
            <a:endParaRPr lang="zh-CN" altLang="en-US" sz="3600" b="1" dirty="0">
              <a:latin typeface="微软雅黑" panose="020B0503020204020204" charset="-122"/>
              <a:ea typeface="微软雅黑" panose="020B0503020204020204" charset="-122"/>
            </a:endParaRPr>
          </a:p>
        </p:txBody>
      </p:sp>
      <p:sp>
        <p:nvSpPr>
          <p:cNvPr id="28" name="椭圆 27"/>
          <p:cNvSpPr/>
          <p:nvPr/>
        </p:nvSpPr>
        <p:spPr>
          <a:xfrm>
            <a:off x="2501265" y="3014980"/>
            <a:ext cx="1268095" cy="1294130"/>
          </a:xfrm>
          <a:prstGeom prst="ellipse">
            <a:avLst/>
          </a:prstGeom>
          <a:solidFill>
            <a:srgbClr val="00B0F0"/>
          </a:solidFill>
          <a:ln>
            <a:solidFill>
              <a:srgbClr val="00B0F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lvl="0" algn="ctr"/>
            <a:r>
              <a:rPr lang="en-US" altLang="zh-CN" sz="3600" b="1" dirty="0">
                <a:solidFill>
                  <a:prstClr val="white"/>
                </a:solidFill>
                <a:latin typeface="微软雅黑" panose="020B0503020204020204" charset="-122"/>
                <a:ea typeface="微软雅黑" panose="020B0503020204020204" charset="-122"/>
              </a:rPr>
              <a:t>02</a:t>
            </a:r>
            <a:endParaRPr lang="zh-CN" altLang="en-US" sz="3600" b="1" dirty="0">
              <a:solidFill>
                <a:prstClr val="white"/>
              </a:solidFill>
              <a:latin typeface="微软雅黑" panose="020B0503020204020204" charset="-122"/>
              <a:ea typeface="微软雅黑" panose="020B0503020204020204" charset="-122"/>
            </a:endParaRPr>
          </a:p>
        </p:txBody>
      </p:sp>
      <p:sp>
        <p:nvSpPr>
          <p:cNvPr id="29" name="椭圆 28"/>
          <p:cNvSpPr/>
          <p:nvPr/>
        </p:nvSpPr>
        <p:spPr>
          <a:xfrm>
            <a:off x="4431030" y="2595245"/>
            <a:ext cx="1268095" cy="1294130"/>
          </a:xfrm>
          <a:prstGeom prst="ellipse">
            <a:avLst/>
          </a:prstGeom>
          <a:solidFill>
            <a:srgbClr val="58C4B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lvl="0" algn="ctr"/>
            <a:r>
              <a:rPr lang="en-US" altLang="zh-CN" sz="3600" b="1" dirty="0">
                <a:solidFill>
                  <a:prstClr val="white"/>
                </a:solidFill>
                <a:latin typeface="微软雅黑" panose="020B0503020204020204" charset="-122"/>
                <a:ea typeface="微软雅黑" panose="020B0503020204020204" charset="-122"/>
              </a:rPr>
              <a:t>03</a:t>
            </a:r>
            <a:endParaRPr lang="en-US" altLang="zh-CN" sz="3600" b="1" dirty="0">
              <a:solidFill>
                <a:prstClr val="white"/>
              </a:solidFill>
              <a:latin typeface="微软雅黑" panose="020B0503020204020204" charset="-122"/>
              <a:ea typeface="微软雅黑" panose="020B0503020204020204" charset="-122"/>
            </a:endParaRPr>
          </a:p>
        </p:txBody>
      </p:sp>
      <p:cxnSp>
        <p:nvCxnSpPr>
          <p:cNvPr id="30" name="直接连接符 21"/>
          <p:cNvCxnSpPr/>
          <p:nvPr/>
        </p:nvCxnSpPr>
        <p:spPr>
          <a:xfrm>
            <a:off x="1840230" y="3242310"/>
            <a:ext cx="661670" cy="419100"/>
          </a:xfrm>
          <a:prstGeom prst="line">
            <a:avLst/>
          </a:prstGeom>
          <a:ln>
            <a:solidFill>
              <a:srgbClr val="2B2939"/>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1" name="直接连接符 22"/>
          <p:cNvCxnSpPr/>
          <p:nvPr/>
        </p:nvCxnSpPr>
        <p:spPr>
          <a:xfrm flipV="1">
            <a:off x="3769360" y="3242310"/>
            <a:ext cx="661670" cy="419100"/>
          </a:xfrm>
          <a:prstGeom prst="line">
            <a:avLst/>
          </a:prstGeom>
          <a:ln>
            <a:solidFill>
              <a:srgbClr val="2B2939"/>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3" name="矩形 32"/>
          <p:cNvSpPr/>
          <p:nvPr/>
        </p:nvSpPr>
        <p:spPr>
          <a:xfrm>
            <a:off x="160655" y="3937000"/>
            <a:ext cx="2072640" cy="861695"/>
          </a:xfrm>
          <a:prstGeom prst="rect">
            <a:avLst/>
          </a:prstGeom>
        </p:spPr>
        <p:txBody>
          <a:bodyPr wrap="square" lIns="0" tIns="0" rIns="0" bIns="0">
            <a:spAutoFit/>
          </a:bodyPr>
          <a:lstStyle/>
          <a:p>
            <a:pPr lvl="0" algn="ctr"/>
            <a:r>
              <a:rPr lang="zh-CN" altLang="en-US" sz="2800" b="1" dirty="0">
                <a:solidFill>
                  <a:schemeClr val="tx1"/>
                </a:solidFill>
                <a:latin typeface="微软雅黑" panose="020B0503020204020204" charset="-122"/>
                <a:ea typeface="微软雅黑" panose="020B0503020204020204" charset="-122"/>
              </a:rPr>
              <a:t>研究背景</a:t>
            </a:r>
            <a:endParaRPr lang="zh-CN" altLang="en-US" sz="2800" b="1" dirty="0">
              <a:solidFill>
                <a:schemeClr val="tx1"/>
              </a:solidFill>
              <a:latin typeface="微软雅黑" panose="020B0503020204020204" charset="-122"/>
              <a:ea typeface="微软雅黑" panose="020B0503020204020204" charset="-122"/>
            </a:endParaRPr>
          </a:p>
          <a:p>
            <a:pPr lvl="0" algn="ctr"/>
            <a:r>
              <a:rPr lang="zh-CN" altLang="en-US" sz="2800" b="1" dirty="0">
                <a:solidFill>
                  <a:schemeClr val="tx1"/>
                </a:solidFill>
                <a:latin typeface="微软雅黑" panose="020B0503020204020204" charset="-122"/>
                <a:ea typeface="微软雅黑" panose="020B0503020204020204" charset="-122"/>
              </a:rPr>
              <a:t>及意义</a:t>
            </a:r>
            <a:endParaRPr lang="zh-CN" altLang="en-US" sz="2800" b="1" dirty="0">
              <a:solidFill>
                <a:schemeClr val="tx1"/>
              </a:solidFill>
              <a:latin typeface="微软雅黑" panose="020B0503020204020204" charset="-122"/>
              <a:ea typeface="微软雅黑" panose="020B0503020204020204" charset="-122"/>
            </a:endParaRPr>
          </a:p>
        </p:txBody>
      </p:sp>
      <p:sp>
        <p:nvSpPr>
          <p:cNvPr id="34" name="矩形 33"/>
          <p:cNvSpPr/>
          <p:nvPr/>
        </p:nvSpPr>
        <p:spPr>
          <a:xfrm>
            <a:off x="3963035" y="3990975"/>
            <a:ext cx="2252980" cy="861695"/>
          </a:xfrm>
          <a:prstGeom prst="rect">
            <a:avLst/>
          </a:prstGeom>
        </p:spPr>
        <p:txBody>
          <a:bodyPr wrap="square" lIns="0" tIns="0" rIns="0" bIns="0">
            <a:spAutoFit/>
          </a:bodyPr>
          <a:lstStyle/>
          <a:p>
            <a:pPr lvl="0" algn="ctr"/>
            <a:r>
              <a:rPr lang="zh-CN" altLang="en-US" sz="2800" b="1" dirty="0">
                <a:latin typeface="微软雅黑" panose="020B0503020204020204" charset="-122"/>
                <a:ea typeface="微软雅黑" panose="020B0503020204020204" charset="-122"/>
                <a:sym typeface="+mn-ea"/>
              </a:rPr>
              <a:t>研究目标</a:t>
            </a:r>
            <a:endParaRPr lang="zh-CN" altLang="en-US" sz="2800" b="1" dirty="0">
              <a:latin typeface="微软雅黑" panose="020B0503020204020204" charset="-122"/>
              <a:ea typeface="微软雅黑" panose="020B0503020204020204" charset="-122"/>
              <a:sym typeface="+mn-ea"/>
            </a:endParaRPr>
          </a:p>
          <a:p>
            <a:pPr lvl="0" algn="ctr"/>
            <a:r>
              <a:rPr lang="zh-CN" altLang="en-US" sz="2800" b="1" dirty="0">
                <a:latin typeface="微软雅黑" panose="020B0503020204020204" charset="-122"/>
                <a:ea typeface="微软雅黑" panose="020B0503020204020204" charset="-122"/>
                <a:sym typeface="+mn-ea"/>
              </a:rPr>
              <a:t>及内容</a:t>
            </a:r>
            <a:endParaRPr lang="zh-CN" altLang="en-US" sz="2800" b="1" dirty="0">
              <a:latin typeface="微软雅黑" panose="020B0503020204020204" charset="-122"/>
              <a:ea typeface="微软雅黑" panose="020B0503020204020204" charset="-122"/>
              <a:sym typeface="+mn-ea"/>
            </a:endParaRPr>
          </a:p>
        </p:txBody>
      </p:sp>
      <p:sp>
        <p:nvSpPr>
          <p:cNvPr id="35" name="矩形 34"/>
          <p:cNvSpPr/>
          <p:nvPr/>
        </p:nvSpPr>
        <p:spPr>
          <a:xfrm>
            <a:off x="5738495" y="2024380"/>
            <a:ext cx="2759075" cy="861695"/>
          </a:xfrm>
          <a:prstGeom prst="rect">
            <a:avLst/>
          </a:prstGeom>
        </p:spPr>
        <p:txBody>
          <a:bodyPr wrap="square" lIns="0" tIns="0" rIns="0" bIns="0">
            <a:spAutoFit/>
          </a:bodyPr>
          <a:lstStyle/>
          <a:p>
            <a:pPr lvl="0" algn="ctr"/>
            <a:r>
              <a:rPr lang="zh-CN" altLang="en-US" sz="2800" b="1" dirty="0">
                <a:latin typeface="微软雅黑" panose="020B0503020204020204" charset="-122"/>
                <a:ea typeface="微软雅黑" panose="020B0503020204020204" charset="-122"/>
              </a:rPr>
              <a:t>研究</a:t>
            </a:r>
            <a:r>
              <a:rPr lang="zh-CN" altLang="en-US" sz="2800" b="1" dirty="0">
                <a:latin typeface="微软雅黑" panose="020B0503020204020204" charset="-122"/>
                <a:ea typeface="微软雅黑" panose="020B0503020204020204" charset="-122"/>
                <a:sym typeface="+mn-ea"/>
              </a:rPr>
              <a:t>方法</a:t>
            </a:r>
            <a:endParaRPr lang="zh-CN" altLang="en-US" sz="2800" b="1" dirty="0">
              <a:latin typeface="微软雅黑" panose="020B0503020204020204" charset="-122"/>
              <a:ea typeface="微软雅黑" panose="020B0503020204020204" charset="-122"/>
            </a:endParaRPr>
          </a:p>
          <a:p>
            <a:pPr lvl="0" algn="ctr"/>
            <a:r>
              <a:rPr lang="zh-CN" altLang="en-US" sz="2800" b="1" dirty="0">
                <a:latin typeface="微软雅黑" panose="020B0503020204020204" charset="-122"/>
                <a:ea typeface="微软雅黑" panose="020B0503020204020204" charset="-122"/>
              </a:rPr>
              <a:t>及步骤</a:t>
            </a:r>
            <a:endParaRPr lang="zh-CN" altLang="en-US" sz="2800" b="1" dirty="0">
              <a:latin typeface="微软雅黑" panose="020B0503020204020204" charset="-122"/>
              <a:ea typeface="微软雅黑" panose="020B0503020204020204" charset="-122"/>
            </a:endParaRPr>
          </a:p>
        </p:txBody>
      </p:sp>
      <p:sp>
        <p:nvSpPr>
          <p:cNvPr id="36" name="矩形 35"/>
          <p:cNvSpPr/>
          <p:nvPr/>
        </p:nvSpPr>
        <p:spPr>
          <a:xfrm>
            <a:off x="2557145" y="2393315"/>
            <a:ext cx="2774315" cy="430530"/>
          </a:xfrm>
          <a:prstGeom prst="rect">
            <a:avLst/>
          </a:prstGeom>
        </p:spPr>
        <p:txBody>
          <a:bodyPr wrap="square" lIns="0" tIns="0" rIns="0" bIns="0">
            <a:spAutoFit/>
          </a:bodyPr>
          <a:lstStyle/>
          <a:p>
            <a:pPr lvl="0"/>
            <a:r>
              <a:rPr lang="zh-CN" altLang="en-US" sz="2800" b="1" dirty="0">
                <a:latin typeface="微软雅黑" panose="020B0503020204020204" charset="-122"/>
                <a:ea typeface="微软雅黑" panose="020B0503020204020204" charset="-122"/>
              </a:rPr>
              <a:t>核心概念</a:t>
            </a:r>
            <a:endParaRPr lang="zh-CN" altLang="en-US" sz="2800" b="1" dirty="0">
              <a:latin typeface="微软雅黑" panose="020B0503020204020204" charset="-122"/>
              <a:ea typeface="微软雅黑" panose="020B0503020204020204" charset="-122"/>
            </a:endParaRPr>
          </a:p>
        </p:txBody>
      </p:sp>
      <p:sp>
        <p:nvSpPr>
          <p:cNvPr id="37" name="矩形 36"/>
          <p:cNvSpPr/>
          <p:nvPr/>
        </p:nvSpPr>
        <p:spPr>
          <a:xfrm>
            <a:off x="9505809" y="2584512"/>
            <a:ext cx="2444111" cy="430530"/>
          </a:xfrm>
          <a:prstGeom prst="rect">
            <a:avLst/>
          </a:prstGeom>
        </p:spPr>
        <p:txBody>
          <a:bodyPr wrap="square" lIns="0" tIns="0" rIns="0" bIns="0">
            <a:spAutoFit/>
          </a:bodyPr>
          <a:lstStyle/>
          <a:p>
            <a:pPr lvl="0" algn="ctr"/>
            <a:r>
              <a:rPr lang="zh-CN" altLang="en-US" sz="2800" b="1" dirty="0">
                <a:latin typeface="微软雅黑" panose="020B0503020204020204" charset="-122"/>
                <a:ea typeface="微软雅黑" panose="020B0503020204020204" charset="-122"/>
              </a:rPr>
              <a:t>预期成果</a:t>
            </a:r>
            <a:endParaRPr lang="zh-CN" altLang="en-US" sz="2800" b="1" dirty="0">
              <a:latin typeface="微软雅黑" panose="020B0503020204020204" charset="-122"/>
              <a:ea typeface="微软雅黑" panose="020B0503020204020204" charset="-122"/>
            </a:endParaRPr>
          </a:p>
        </p:txBody>
      </p:sp>
      <p:sp>
        <p:nvSpPr>
          <p:cNvPr id="2" name="椭圆 1"/>
          <p:cNvSpPr/>
          <p:nvPr>
            <p:custDataLst>
              <p:tags r:id="rId1"/>
            </p:custDataLst>
          </p:nvPr>
        </p:nvSpPr>
        <p:spPr>
          <a:xfrm>
            <a:off x="10177145" y="3185795"/>
            <a:ext cx="1182370" cy="1181735"/>
          </a:xfrm>
          <a:prstGeom prst="ellipse">
            <a:avLst/>
          </a:prstGeom>
          <a:solidFill>
            <a:srgbClr val="25B0D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lvl="0" algn="ctr"/>
            <a:r>
              <a:rPr lang="en-US" altLang="zh-CN" sz="3600" b="1" dirty="0">
                <a:solidFill>
                  <a:prstClr val="white"/>
                </a:solidFill>
                <a:latin typeface="微软雅黑" panose="020B0503020204020204" charset="-122"/>
                <a:ea typeface="微软雅黑" panose="020B0503020204020204" charset="-122"/>
              </a:rPr>
              <a:t>06</a:t>
            </a:r>
            <a:endParaRPr lang="en-US" altLang="zh-CN" sz="3600" b="1" dirty="0">
              <a:solidFill>
                <a:prstClr val="white"/>
              </a:solidFill>
              <a:latin typeface="微软雅黑" panose="020B0503020204020204" charset="-122"/>
              <a:ea typeface="微软雅黑" panose="020B0503020204020204" charset="-122"/>
            </a:endParaRPr>
          </a:p>
        </p:txBody>
      </p:sp>
      <p:cxnSp>
        <p:nvCxnSpPr>
          <p:cNvPr id="3" name="直接连接符 23"/>
          <p:cNvCxnSpPr/>
          <p:nvPr>
            <p:custDataLst>
              <p:tags r:id="rId2"/>
            </p:custDataLst>
          </p:nvPr>
        </p:nvCxnSpPr>
        <p:spPr>
          <a:xfrm>
            <a:off x="9505969" y="3338910"/>
            <a:ext cx="661481" cy="419403"/>
          </a:xfrm>
          <a:prstGeom prst="line">
            <a:avLst/>
          </a:prstGeom>
          <a:ln>
            <a:solidFill>
              <a:srgbClr val="2B2939"/>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 name="矩形 5"/>
          <p:cNvSpPr/>
          <p:nvPr>
            <p:custDataLst>
              <p:tags r:id="rId3"/>
            </p:custDataLst>
          </p:nvPr>
        </p:nvSpPr>
        <p:spPr>
          <a:xfrm>
            <a:off x="7593330" y="4082415"/>
            <a:ext cx="2759075" cy="430530"/>
          </a:xfrm>
          <a:prstGeom prst="rect">
            <a:avLst/>
          </a:prstGeom>
        </p:spPr>
        <p:txBody>
          <a:bodyPr wrap="square" lIns="0" tIns="0" rIns="0" bIns="0">
            <a:spAutoFit/>
          </a:bodyPr>
          <a:lstStyle/>
          <a:p>
            <a:pPr lvl="0" algn="ctr"/>
            <a:r>
              <a:rPr lang="zh-CN" altLang="en-US" sz="2800" b="1" dirty="0">
                <a:latin typeface="微软雅黑" panose="020B0503020204020204" charset="-122"/>
                <a:ea typeface="微软雅黑" panose="020B0503020204020204" charset="-122"/>
              </a:rPr>
              <a:t>组织分工</a:t>
            </a:r>
            <a:endParaRPr lang="zh-CN" altLang="en-US" sz="2800" b="1" dirty="0">
              <a:latin typeface="微软雅黑" panose="020B0503020204020204" charset="-122"/>
              <a:ea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文本框 1"/>
          <p:cNvSpPr txBox="1"/>
          <p:nvPr/>
        </p:nvSpPr>
        <p:spPr>
          <a:xfrm>
            <a:off x="4124960" y="1781175"/>
            <a:ext cx="7237730" cy="1076325"/>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1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新的义务教育数学课程标准对数学核    </a:t>
            </a:r>
            <a:endPar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endParaRPr>
          </a:p>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心素养发展目标的要求。</a:t>
            </a:r>
            <a:endParaRPr lang="zh-CN" altLang="en-US" sz="3200" b="1" dirty="0">
              <a:latin typeface="黑体" panose="02010609060101010101" charset="-122"/>
              <a:ea typeface="黑体" panose="02010609060101010101" charset="-122"/>
              <a:cs typeface="黑体" panose="02010609060101010101" charset="-122"/>
            </a:endParaRPr>
          </a:p>
        </p:txBody>
      </p:sp>
      <p:sp>
        <p:nvSpPr>
          <p:cNvPr id="3" name="文本框 2"/>
          <p:cNvSpPr txBox="1"/>
          <p:nvPr>
            <p:custDataLst>
              <p:tags r:id="rId2"/>
            </p:custDataLst>
          </p:nvPr>
        </p:nvSpPr>
        <p:spPr>
          <a:xfrm>
            <a:off x="4098925" y="3263900"/>
            <a:ext cx="7266305" cy="1076325"/>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2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初中生数学核心素养对</a:t>
            </a:r>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数学</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表达</a:t>
            </a:r>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a:t>
            </a:r>
            <a:endPar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endParaRPr>
          </a:p>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教学的新要求。</a:t>
            </a:r>
            <a:endParaRPr lang="zh-CN" altLang="en-US" sz="3200" b="1" dirty="0">
              <a:latin typeface="黑体" panose="02010609060101010101" charset="-122"/>
              <a:ea typeface="黑体" panose="02010609060101010101" charset="-122"/>
              <a:cs typeface="黑体" panose="02010609060101010101" charset="-122"/>
            </a:endParaRPr>
          </a:p>
        </p:txBody>
      </p:sp>
      <p:sp>
        <p:nvSpPr>
          <p:cNvPr id="9" name="文本框 8"/>
          <p:cNvSpPr txBox="1"/>
          <p:nvPr>
            <p:custDataLst>
              <p:tags r:id="rId3"/>
            </p:custDataLst>
          </p:nvPr>
        </p:nvSpPr>
        <p:spPr>
          <a:xfrm>
            <a:off x="4114800" y="4690745"/>
            <a:ext cx="7543800" cy="1076325"/>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3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教学现状和学生现状与新课标要求的</a:t>
            </a:r>
            <a:endPar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endParaRPr>
          </a:p>
          <a:p>
            <a:pPr algn="l"/>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 </a:t>
            </a:r>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脱节。</a:t>
            </a:r>
            <a:endParaRPr lang="zh-CN" altLang="en-US" sz="3200" b="1">
              <a:latin typeface="黑体" panose="02010609060101010101" charset="-122"/>
              <a:ea typeface="黑体" panose="02010609060101010101" charset="-122"/>
              <a:cs typeface="黑体" panose="02010609060101010101" charset="-122"/>
            </a:endParaRPr>
          </a:p>
        </p:txBody>
      </p:sp>
      <p:sp>
        <p:nvSpPr>
          <p:cNvPr id="13" name="椭圆 12"/>
          <p:cNvSpPr/>
          <p:nvPr>
            <p:custDataLst>
              <p:tags r:id="rId4"/>
            </p:custDataLst>
          </p:nvPr>
        </p:nvSpPr>
        <p:spPr>
          <a:xfrm>
            <a:off x="838524" y="2151402"/>
            <a:ext cx="1864408" cy="1864510"/>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01</a:t>
            </a:r>
            <a:endParaRPr lang="zh-CN" altLang="en-US" sz="4800" b="1" dirty="0">
              <a:latin typeface="微软雅黑" panose="020B0503020204020204" charset="-122"/>
              <a:ea typeface="微软雅黑" panose="020B0503020204020204" charset="-122"/>
            </a:endParaRPr>
          </a:p>
        </p:txBody>
      </p:sp>
      <p:sp>
        <p:nvSpPr>
          <p:cNvPr id="14" name="矩形 13"/>
          <p:cNvSpPr/>
          <p:nvPr>
            <p:custDataLst>
              <p:tags r:id="rId5"/>
            </p:custDataLst>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研究背景</a:t>
            </a:r>
            <a:endParaRPr lang="zh-CN" altLang="en-US" sz="3200" b="1" dirty="0">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7" name="椭圆 6"/>
          <p:cNvSpPr/>
          <p:nvPr/>
        </p:nvSpPr>
        <p:spPr>
          <a:xfrm>
            <a:off x="838524" y="2151402"/>
            <a:ext cx="1864408" cy="1864510"/>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01</a:t>
            </a:r>
            <a:endParaRPr lang="zh-CN" altLang="en-US" sz="4800" b="1" dirty="0">
              <a:latin typeface="微软雅黑" panose="020B0503020204020204" charset="-122"/>
              <a:ea typeface="微软雅黑" panose="020B0503020204020204" charset="-122"/>
            </a:endParaRPr>
          </a:p>
        </p:txBody>
      </p:sp>
      <p:sp>
        <p:nvSpPr>
          <p:cNvPr id="8" name="矩形 7"/>
          <p:cNvSpPr/>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研究意义</a:t>
            </a:r>
            <a:endParaRPr lang="zh-CN" altLang="en-US" sz="3200" b="1" dirty="0">
              <a:solidFill>
                <a:schemeClr val="tx1"/>
              </a:solidFill>
              <a:latin typeface="微软雅黑" panose="020B0503020204020204" charset="-122"/>
              <a:ea typeface="微软雅黑" panose="020B0503020204020204" charset="-122"/>
            </a:endParaRPr>
          </a:p>
        </p:txBody>
      </p:sp>
      <p:sp>
        <p:nvSpPr>
          <p:cNvPr id="2" name="文本框 1"/>
          <p:cNvSpPr txBox="1"/>
          <p:nvPr/>
        </p:nvSpPr>
        <p:spPr>
          <a:xfrm>
            <a:off x="4133215" y="1742440"/>
            <a:ext cx="7482205" cy="583565"/>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1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lt"/>
              </a:rPr>
              <a:t>有利于改变传统的课堂教学模式。</a:t>
            </a:r>
            <a:endParaRPr lang="zh-CN" altLang="en-US" sz="3200" b="1">
              <a:latin typeface="黑体" panose="02010609060101010101" charset="-122"/>
              <a:ea typeface="黑体" panose="02010609060101010101" charset="-122"/>
              <a:cs typeface="黑体" panose="02010609060101010101" charset="-122"/>
            </a:endParaRPr>
          </a:p>
        </p:txBody>
      </p:sp>
      <p:sp>
        <p:nvSpPr>
          <p:cNvPr id="3" name="文本框 2"/>
          <p:cNvSpPr txBox="1"/>
          <p:nvPr>
            <p:custDataLst>
              <p:tags r:id="rId2"/>
            </p:custDataLst>
          </p:nvPr>
        </p:nvSpPr>
        <p:spPr>
          <a:xfrm>
            <a:off x="4144645" y="2717165"/>
            <a:ext cx="7345045" cy="574040"/>
          </a:xfrm>
          <a:prstGeom prst="rect">
            <a:avLst/>
          </a:prstGeom>
        </p:spPr>
        <p:txBody>
          <a:bodyPr wrap="square">
            <a:noAutofit/>
            <a:extLst>
              <a:ext uri="{4A0BC546-FE56-4ADE-93B0-CB8AF2F6F144}">
                <wpsdc:textFrameExt xmlns:wpsdc="http://www.wps.cn/officeDocument/2022/drawingmlCustomData" type="text"/>
              </a:ext>
            </a:extLst>
          </a:bodyPr>
          <a:lstStyle/>
          <a:p>
            <a:pPr algn="l"/>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2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有利于改变传统的学生学习方式。</a:t>
            </a:r>
            <a:endParaRPr lang="zh-CN" altLang="en-US" sz="3200" b="1" dirty="0">
              <a:latin typeface="黑体" panose="02010609060101010101" charset="-122"/>
              <a:ea typeface="黑体" panose="02010609060101010101" charset="-122"/>
              <a:cs typeface="黑体" panose="02010609060101010101" charset="-122"/>
            </a:endParaRPr>
          </a:p>
        </p:txBody>
      </p:sp>
      <p:sp>
        <p:nvSpPr>
          <p:cNvPr id="9" name="文本框 8"/>
          <p:cNvSpPr txBox="1"/>
          <p:nvPr>
            <p:custDataLst>
              <p:tags r:id="rId3"/>
            </p:custDataLst>
          </p:nvPr>
        </p:nvSpPr>
        <p:spPr>
          <a:xfrm>
            <a:off x="4187825" y="3701415"/>
            <a:ext cx="6446520" cy="583565"/>
          </a:xfrm>
          <a:prstGeom prst="rect">
            <a:avLst/>
          </a:prstGeom>
        </p:spPr>
        <p:txBody>
          <a:bodyPr wrap="square">
            <a:spAutoFit/>
            <a:extLst>
              <a:ext uri="{4A0BC546-FE56-4ADE-93B0-CB8AF2F6F144}">
                <wpsdc:textFrameExt xmlns:wpsdc="http://www.wps.cn/officeDocument/2022/drawingmlCustomData" type="text"/>
              </a:ext>
            </a:extLst>
          </a:bodyPr>
          <a:lstStyle/>
          <a:p>
            <a:pPr algn="l"/>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3</a:t>
            </a:r>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rPr>
              <a:t>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有利于教师专业素养的提高。</a:t>
            </a:r>
            <a:endParaRPr lang="en-US" altLang="zh-CN" sz="3200" b="1">
              <a:latin typeface="黑体" panose="02010609060101010101" charset="-122"/>
              <a:ea typeface="黑体" panose="02010609060101010101" charset="-122"/>
              <a:cs typeface="黑体" panose="02010609060101010101" charset="-122"/>
            </a:endParaRPr>
          </a:p>
        </p:txBody>
      </p:sp>
      <p:sp>
        <p:nvSpPr>
          <p:cNvPr id="10" name="文本框 9"/>
          <p:cNvSpPr txBox="1"/>
          <p:nvPr/>
        </p:nvSpPr>
        <p:spPr>
          <a:xfrm>
            <a:off x="4197350" y="4612640"/>
            <a:ext cx="6096000" cy="583565"/>
          </a:xfrm>
          <a:prstGeom prst="rect">
            <a:avLst/>
          </a:prstGeom>
          <a:noFill/>
        </p:spPr>
        <p:txBody>
          <a:bodyPr wrap="square" rtlCol="0" anchor="t">
            <a:spAutoFit/>
          </a:bodyPr>
          <a:lstStyle/>
          <a:p>
            <a:r>
              <a:rPr lang="en-US" altLang="zh-CN"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4 </a:t>
            </a:r>
            <a:r>
              <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rPr>
              <a:t>有利于学生数学素养的提升。</a:t>
            </a:r>
            <a:endParaRPr lang="zh-CN" altLang="en-US" sz="3200" b="1" dirty="0">
              <a:solidFill>
                <a:schemeClr val="tx1">
                  <a:lumMod val="95000"/>
                  <a:lumOff val="5000"/>
                </a:schemeClr>
              </a:solidFill>
              <a:latin typeface="黑体" panose="02010609060101010101" charset="-122"/>
              <a:ea typeface="黑体" panose="02010609060101010101" charset="-122"/>
              <a:cs typeface="黑体" panose="02010609060101010101"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7" name="椭圆 6"/>
          <p:cNvSpPr/>
          <p:nvPr/>
        </p:nvSpPr>
        <p:spPr>
          <a:xfrm>
            <a:off x="838524" y="2151402"/>
            <a:ext cx="1864408" cy="1864510"/>
          </a:xfrm>
          <a:prstGeom prst="ellipse">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02</a:t>
            </a:r>
            <a:endParaRPr lang="zh-CN" altLang="en-US" sz="4800" b="1" dirty="0">
              <a:latin typeface="微软雅黑" panose="020B0503020204020204" charset="-122"/>
              <a:ea typeface="微软雅黑" panose="020B0503020204020204" charset="-122"/>
            </a:endParaRPr>
          </a:p>
        </p:txBody>
      </p:sp>
      <p:sp>
        <p:nvSpPr>
          <p:cNvPr id="8" name="矩形 7"/>
          <p:cNvSpPr/>
          <p:nvPr/>
        </p:nvSpPr>
        <p:spPr>
          <a:xfrm>
            <a:off x="548673"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核心概念</a:t>
            </a:r>
            <a:endParaRPr lang="zh-CN" altLang="en-US" sz="3200" b="1" dirty="0">
              <a:solidFill>
                <a:schemeClr val="tx1"/>
              </a:solidFill>
              <a:latin typeface="微软雅黑" panose="020B0503020204020204" charset="-122"/>
              <a:ea typeface="微软雅黑" panose="020B0503020204020204" charset="-122"/>
            </a:endParaRPr>
          </a:p>
        </p:txBody>
      </p:sp>
      <p:sp>
        <p:nvSpPr>
          <p:cNvPr id="11" name="TextBox 8"/>
          <p:cNvSpPr txBox="1"/>
          <p:nvPr>
            <p:custDataLst>
              <p:tags r:id="rId2"/>
            </p:custDataLst>
          </p:nvPr>
        </p:nvSpPr>
        <p:spPr>
          <a:xfrm>
            <a:off x="4427220" y="1843405"/>
            <a:ext cx="3794125" cy="735965"/>
          </a:xfrm>
          <a:prstGeom prst="rect">
            <a:avLst/>
          </a:prstGeom>
          <a:noFill/>
        </p:spPr>
        <p:txBody>
          <a:bodyPr wrap="none" lIns="360000" tIns="0" rIns="0" bIns="0" anchor="b" anchorCtr="0">
            <a:noAutofit/>
          </a:bodyPr>
          <a:lstStyle/>
          <a:p>
            <a:r>
              <a:rPr lang="en-US" altLang="zh-CN" sz="3200" b="1" dirty="0">
                <a:latin typeface="黑体" panose="02010609060101010101" charset="-122"/>
                <a:ea typeface="黑体" panose="02010609060101010101" charset="-122"/>
                <a:cs typeface="黑体" panose="02010609060101010101" charset="-122"/>
                <a:sym typeface="+mn-lt"/>
              </a:rPr>
              <a:t>1 </a:t>
            </a:r>
            <a:r>
              <a:rPr lang="zh-CN" altLang="zh-CN" sz="3200" b="1" dirty="0">
                <a:latin typeface="黑体" panose="02010609060101010101" charset="-122"/>
                <a:ea typeface="黑体" panose="02010609060101010101" charset="-122"/>
                <a:cs typeface="黑体" panose="02010609060101010101" charset="-122"/>
                <a:sym typeface="+mn-lt"/>
              </a:rPr>
              <a:t>数学核心素养</a:t>
            </a:r>
            <a:endParaRPr lang="zh-CN" altLang="zh-CN" sz="3200" b="1" dirty="0">
              <a:latin typeface="黑体" panose="02010609060101010101" charset="-122"/>
              <a:ea typeface="黑体" panose="02010609060101010101" charset="-122"/>
              <a:cs typeface="黑体" panose="02010609060101010101" charset="-122"/>
              <a:sym typeface="+mn-lt"/>
            </a:endParaRPr>
          </a:p>
        </p:txBody>
      </p:sp>
      <p:sp>
        <p:nvSpPr>
          <p:cNvPr id="12" name="TextBox 8"/>
          <p:cNvSpPr txBox="1"/>
          <p:nvPr>
            <p:custDataLst>
              <p:tags r:id="rId3"/>
            </p:custDataLst>
          </p:nvPr>
        </p:nvSpPr>
        <p:spPr>
          <a:xfrm>
            <a:off x="4460240" y="3039745"/>
            <a:ext cx="3023235" cy="547370"/>
          </a:xfrm>
          <a:prstGeom prst="rect">
            <a:avLst/>
          </a:prstGeom>
          <a:noFill/>
        </p:spPr>
        <p:txBody>
          <a:bodyPr wrap="none" lIns="360000" tIns="0" rIns="0" bIns="0" anchor="b" anchorCtr="0">
            <a:noAutofit/>
          </a:bodyPr>
          <a:lstStyle/>
          <a:p>
            <a:r>
              <a:rPr lang="en-US" altLang="zh-CN" sz="3200" b="1" dirty="0">
                <a:solidFill>
                  <a:schemeClr val="tx1"/>
                </a:solidFill>
                <a:latin typeface="黑体" panose="02010609060101010101" charset="-122"/>
                <a:ea typeface="黑体" panose="02010609060101010101" charset="-122"/>
                <a:cs typeface="黑体" panose="02010609060101010101" charset="-122"/>
                <a:sym typeface="+mn-lt"/>
              </a:rPr>
              <a:t>2 </a:t>
            </a:r>
            <a:r>
              <a:rPr lang="zh-CN" altLang="zh-CN" sz="3200" b="1" dirty="0">
                <a:solidFill>
                  <a:schemeClr val="tx1"/>
                </a:solidFill>
                <a:latin typeface="黑体" panose="02010609060101010101" charset="-122"/>
                <a:ea typeface="黑体" panose="02010609060101010101" charset="-122"/>
                <a:cs typeface="黑体" panose="02010609060101010101" charset="-122"/>
                <a:sym typeface="+mn-lt"/>
              </a:rPr>
              <a:t>数学表达</a:t>
            </a:r>
            <a:endParaRPr lang="zh-CN" altLang="zh-CN" sz="3200" b="1"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13" name="TextBox 8"/>
          <p:cNvSpPr txBox="1"/>
          <p:nvPr>
            <p:custDataLst>
              <p:tags r:id="rId4"/>
            </p:custDataLst>
          </p:nvPr>
        </p:nvSpPr>
        <p:spPr>
          <a:xfrm>
            <a:off x="4479290" y="4082415"/>
            <a:ext cx="3816985" cy="547370"/>
          </a:xfrm>
          <a:prstGeom prst="rect">
            <a:avLst/>
          </a:prstGeom>
          <a:noFill/>
        </p:spPr>
        <p:txBody>
          <a:bodyPr wrap="none" lIns="360000" tIns="0" rIns="0" bIns="0" anchor="b" anchorCtr="0">
            <a:noAutofit/>
          </a:bodyPr>
          <a:lstStyle/>
          <a:p>
            <a:r>
              <a:rPr lang="en-US" altLang="zh-CN" sz="3200" b="1" dirty="0">
                <a:latin typeface="黑体" panose="02010609060101010101" charset="-122"/>
                <a:ea typeface="黑体" panose="02010609060101010101" charset="-122"/>
                <a:cs typeface="黑体" panose="02010609060101010101" charset="-122"/>
                <a:sym typeface="+mn-lt"/>
              </a:rPr>
              <a:t>3 </a:t>
            </a:r>
            <a:r>
              <a:rPr lang="zh-CN" altLang="zh-CN" sz="3200" b="1" dirty="0">
                <a:latin typeface="黑体" panose="02010609060101010101" charset="-122"/>
                <a:ea typeface="黑体" panose="02010609060101010101" charset="-122"/>
                <a:cs typeface="黑体" panose="02010609060101010101" charset="-122"/>
                <a:sym typeface="+mn-lt"/>
              </a:rPr>
              <a:t>数学表达能力</a:t>
            </a:r>
            <a:endParaRPr lang="zh-CN" altLang="zh-CN" sz="3200" b="1" dirty="0">
              <a:latin typeface="黑体" panose="02010609060101010101" charset="-122"/>
              <a:ea typeface="黑体" panose="02010609060101010101" charset="-122"/>
              <a:cs typeface="黑体" panose="02010609060101010101" charset="-122"/>
              <a:sym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4003862" y="677956"/>
            <a:ext cx="1808480" cy="5835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32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rPr>
              <a:t>核心素养</a:t>
            </a:r>
            <a:endParaRPr kumimoji="1" lang="zh-CN" altLang="en-US" sz="32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endParaRPr>
          </a:p>
        </p:txBody>
      </p:sp>
      <p:sp>
        <p:nvSpPr>
          <p:cNvPr id="6" name="TextBox 90"/>
          <p:cNvSpPr txBox="1"/>
          <p:nvPr/>
        </p:nvSpPr>
        <p:spPr>
          <a:xfrm>
            <a:off x="4587875" y="929005"/>
            <a:ext cx="7005320" cy="4890770"/>
          </a:xfrm>
          <a:prstGeom prst="rect">
            <a:avLst/>
          </a:prstGeom>
          <a:noFill/>
        </p:spPr>
        <p:txBody>
          <a:bodyPr wrap="square" lIns="0" tIns="0" rIns="0" bIns="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marR="0" lvl="0" indent="0" algn="l" defTabSz="914400" rtl="0">
              <a:lnSpc>
                <a:spcPts val="3000"/>
              </a:lnSpc>
              <a:spcBef>
                <a:spcPct val="0"/>
              </a:spcBef>
              <a:spcAft>
                <a:spcPct val="0"/>
              </a:spcAft>
              <a:buClrTx/>
              <a:buSzTx/>
              <a:buFontTx/>
              <a:buNone/>
              <a:defRPr/>
            </a:pPr>
            <a:r>
              <a:rPr kumimoji="0" lang="zh-CN" altLang="en-US" sz="3600" b="1" i="0" u="none" strike="noStrike" kern="1200" cap="none" spc="0" normalizeH="0" baseline="0" noProof="0" dirty="0">
                <a:ln>
                  <a:noFill/>
                </a:ln>
                <a:solidFill>
                  <a:schemeClr val="tx1"/>
                </a:solidFill>
                <a:effectLst/>
                <a:uLnTx/>
                <a:uFillTx/>
                <a:latin typeface="黑体" panose="02010609060101010101" charset="-122"/>
                <a:ea typeface="黑体" panose="02010609060101010101" charset="-122"/>
                <a:cs typeface="Open Sans" panose="020B0606030504020204" pitchFamily="34" charset="0"/>
              </a:rPr>
              <a:t>核心素养</a:t>
            </a:r>
            <a:endParaRPr kumimoji="0" lang="en-US" altLang="zh-CN" sz="2800" b="1" i="0" u="none" strike="noStrike" kern="1200" cap="none" spc="0" normalizeH="0" baseline="0" noProof="0" dirty="0">
              <a:ln>
                <a:noFill/>
              </a:ln>
              <a:solidFill>
                <a:schemeClr val="tx1"/>
              </a:solidFill>
              <a:effectLst/>
              <a:uLnTx/>
              <a:uFillTx/>
              <a:latin typeface="黑体" panose="02010609060101010101" charset="-122"/>
              <a:ea typeface="黑体" panose="02010609060101010101" charset="-122"/>
              <a:cs typeface="Open Sans" panose="020B0606030504020204" pitchFamily="34" charset="0"/>
            </a:endParaRPr>
          </a:p>
          <a:p>
            <a:pPr marL="171450" lvl="0" indent="-171450">
              <a:lnSpc>
                <a:spcPts val="3500"/>
              </a:lnSpc>
              <a:spcBef>
                <a:spcPts val="600"/>
              </a:spcBef>
              <a:buFont typeface="Wingdings" panose="05000000000000000000" pitchFamily="2" charset="2"/>
              <a:buChar char="u"/>
            </a:pPr>
            <a:r>
              <a:rPr lang="en-US" altLang="zh-CN" sz="2800" dirty="0">
                <a:solidFill>
                  <a:schemeClr val="tx1"/>
                </a:solidFill>
                <a:latin typeface="微软雅黑" panose="020B0503020204020204" charset="-122"/>
                <a:ea typeface="微软雅黑" panose="020B0503020204020204" charset="-122"/>
              </a:rPr>
              <a:t> </a:t>
            </a:r>
            <a:r>
              <a:rPr lang="zh-CN" altLang="zh-CN" sz="2800" dirty="0">
                <a:solidFill>
                  <a:schemeClr val="tx1"/>
                </a:solidFill>
                <a:latin typeface="微软雅黑" panose="020B0503020204020204" charset="-122"/>
                <a:ea typeface="微软雅黑" panose="020B0503020204020204" charset="-122"/>
              </a:rPr>
              <a:t>素养不只是知识与技能。它是在特定情境中、通过利用和调动心理社会资源（包括技能和态</a:t>
            </a:r>
            <a:r>
              <a:rPr lang="zh-CN" altLang="zh-CN" sz="2800" dirty="0">
                <a:solidFill>
                  <a:schemeClr val="tx1"/>
                </a:solidFill>
                <a:latin typeface="微软雅黑" panose="020B0503020204020204" charset="-122"/>
                <a:ea typeface="微软雅黑" panose="020B0503020204020204" charset="-122"/>
              </a:rPr>
              <a:t>度）、以满足复杂需要的能力。</a:t>
            </a:r>
            <a:endParaRPr lang="zh-CN" altLang="zh-CN" sz="2800" dirty="0">
              <a:solidFill>
                <a:schemeClr val="tx1"/>
              </a:solidFill>
              <a:latin typeface="微软雅黑" panose="020B0503020204020204" charset="-122"/>
              <a:ea typeface="微软雅黑" panose="020B0503020204020204" charset="-122"/>
            </a:endParaRPr>
          </a:p>
          <a:p>
            <a:pPr lvl="0" indent="0">
              <a:lnSpc>
                <a:spcPts val="3500"/>
              </a:lnSpc>
              <a:buFont typeface="Wingdings" panose="05000000000000000000" pitchFamily="2" charset="2"/>
              <a:buNone/>
            </a:pPr>
            <a:endParaRPr lang="zh-CN" altLang="zh-CN" sz="2800" dirty="0">
              <a:solidFill>
                <a:schemeClr val="tx1"/>
              </a:solidFill>
              <a:latin typeface="微软雅黑" panose="020B0503020204020204" charset="-122"/>
              <a:ea typeface="微软雅黑" panose="020B0503020204020204" charset="-122"/>
            </a:endParaRPr>
          </a:p>
          <a:p>
            <a:pPr marL="171450" lvl="0" indent="-171450">
              <a:lnSpc>
                <a:spcPts val="3500"/>
              </a:lnSpc>
              <a:buFont typeface="Wingdings" panose="05000000000000000000" pitchFamily="2" charset="2"/>
              <a:buChar char="u"/>
            </a:pPr>
            <a:r>
              <a:rPr lang="en-US" altLang="zh-CN" sz="2800" dirty="0">
                <a:solidFill>
                  <a:schemeClr val="tx1"/>
                </a:solidFill>
                <a:latin typeface="微软雅黑" panose="020B0503020204020204" charset="-122"/>
                <a:ea typeface="微软雅黑" panose="020B0503020204020204" charset="-122"/>
              </a:rPr>
              <a:t> </a:t>
            </a:r>
            <a:r>
              <a:rPr lang="zh-CN" altLang="zh-CN" sz="2800" dirty="0">
                <a:solidFill>
                  <a:schemeClr val="tx1"/>
                </a:solidFill>
                <a:latin typeface="微软雅黑" panose="020B0503020204020204" charset="-122"/>
                <a:ea typeface="微软雅黑" panose="020B0503020204020204" charset="-122"/>
              </a:rPr>
              <a:t>核心素养是学生通过课程学习逐步形成的正确价值观、必备品格和关键能力，是课程育人价值的集中体现。</a:t>
            </a:r>
            <a:endParaRPr lang="zh-CN" altLang="zh-CN" sz="2800" dirty="0">
              <a:solidFill>
                <a:schemeClr val="tx1"/>
              </a:solidFill>
              <a:latin typeface="微软雅黑" panose="020B0503020204020204" charset="-122"/>
              <a:ea typeface="微软雅黑" panose="020B0503020204020204" charset="-122"/>
            </a:endParaRPr>
          </a:p>
          <a:p>
            <a:pPr lvl="0" indent="0">
              <a:lnSpc>
                <a:spcPts val="3500"/>
              </a:lnSpc>
              <a:buFont typeface="Wingdings" panose="05000000000000000000" pitchFamily="2" charset="2"/>
              <a:buNone/>
            </a:pPr>
            <a:endParaRPr lang="en-US" altLang="zh-CN" sz="2800" dirty="0">
              <a:solidFill>
                <a:schemeClr val="tx1"/>
              </a:solidFill>
              <a:latin typeface="微软雅黑" panose="020B0503020204020204" charset="-122"/>
              <a:ea typeface="微软雅黑" panose="020B0503020204020204" charset="-122"/>
            </a:endParaRPr>
          </a:p>
          <a:p>
            <a:pPr marL="171450" lvl="0" indent="-171450">
              <a:lnSpc>
                <a:spcPts val="3500"/>
              </a:lnSpc>
              <a:buFont typeface="Wingdings" panose="05000000000000000000" pitchFamily="2" charset="2"/>
              <a:buChar char="u"/>
            </a:pPr>
            <a:r>
              <a:rPr lang="zh-CN" altLang="zh-CN" sz="2800" dirty="0">
                <a:solidFill>
                  <a:schemeClr val="tx1"/>
                </a:solidFill>
                <a:latin typeface="微软雅黑" panose="020B0503020204020204" charset="-122"/>
                <a:ea typeface="微软雅黑" panose="020B0503020204020204" charset="-122"/>
              </a:rPr>
              <a:t>“会用数学的眼光观察现实世界、会用数学的思维思考现实世界、会用数学的语言来表达现实世界”。</a:t>
            </a:r>
            <a:endParaRPr lang="en-US" altLang="zh-CN" sz="2800" dirty="0">
              <a:solidFill>
                <a:schemeClr val="tx1"/>
              </a:solidFill>
              <a:latin typeface="微软雅黑" panose="020B0503020204020204" charset="-122"/>
              <a:ea typeface="微软雅黑" panose="020B0503020204020204" charset="-122"/>
            </a:endParaRPr>
          </a:p>
        </p:txBody>
      </p:sp>
      <p:grpSp>
        <p:nvGrpSpPr>
          <p:cNvPr id="7" name="组合 5"/>
          <p:cNvGrpSpPr/>
          <p:nvPr/>
        </p:nvGrpSpPr>
        <p:grpSpPr>
          <a:xfrm>
            <a:off x="1087755" y="1836420"/>
            <a:ext cx="2980055" cy="3543300"/>
            <a:chOff x="4420297" y="1856688"/>
            <a:chExt cx="2894508" cy="4253434"/>
          </a:xfrm>
          <a:solidFill>
            <a:srgbClr val="24B0D2"/>
          </a:solidFill>
        </p:grpSpPr>
        <p:sp>
          <p:nvSpPr>
            <p:cNvPr id="8" name="Freeform 6"/>
            <p:cNvSpPr/>
            <p:nvPr/>
          </p:nvSpPr>
          <p:spPr bwMode="auto">
            <a:xfrm flipH="1">
              <a:off x="5470448" y="5797938"/>
              <a:ext cx="770590" cy="165781"/>
            </a:xfrm>
            <a:custGeom>
              <a:avLst/>
              <a:gdLst>
                <a:gd name="T0" fmla="*/ 20 w 23"/>
                <a:gd name="T1" fmla="*/ 0 h 5"/>
                <a:gd name="T2" fmla="*/ 3 w 23"/>
                <a:gd name="T3" fmla="*/ 0 h 5"/>
                <a:gd name="T4" fmla="*/ 0 w 23"/>
                <a:gd name="T5" fmla="*/ 2 h 5"/>
                <a:gd name="T6" fmla="*/ 3 w 23"/>
                <a:gd name="T7" fmla="*/ 5 h 5"/>
                <a:gd name="T8" fmla="*/ 20 w 23"/>
                <a:gd name="T9" fmla="*/ 5 h 5"/>
                <a:gd name="T10" fmla="*/ 23 w 23"/>
                <a:gd name="T11" fmla="*/ 2 h 5"/>
                <a:gd name="T12" fmla="*/ 20 w 23"/>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23" h="5">
                  <a:moveTo>
                    <a:pt x="20" y="0"/>
                  </a:moveTo>
                  <a:cubicBezTo>
                    <a:pt x="3" y="0"/>
                    <a:pt x="3" y="0"/>
                    <a:pt x="3" y="0"/>
                  </a:cubicBezTo>
                  <a:cubicBezTo>
                    <a:pt x="1" y="0"/>
                    <a:pt x="0" y="1"/>
                    <a:pt x="0" y="2"/>
                  </a:cubicBezTo>
                  <a:cubicBezTo>
                    <a:pt x="0" y="4"/>
                    <a:pt x="1" y="5"/>
                    <a:pt x="3" y="5"/>
                  </a:cubicBezTo>
                  <a:cubicBezTo>
                    <a:pt x="20" y="5"/>
                    <a:pt x="20" y="5"/>
                    <a:pt x="20" y="5"/>
                  </a:cubicBezTo>
                  <a:cubicBezTo>
                    <a:pt x="22" y="5"/>
                    <a:pt x="23" y="4"/>
                    <a:pt x="23" y="2"/>
                  </a:cubicBezTo>
                  <a:cubicBezTo>
                    <a:pt x="23" y="1"/>
                    <a:pt x="22" y="0"/>
                    <a:pt x="20"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015"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 name="Freeform 24"/>
            <p:cNvSpPr/>
            <p:nvPr/>
          </p:nvSpPr>
          <p:spPr>
            <a:xfrm flipH="1">
              <a:off x="5268472" y="5420984"/>
              <a:ext cx="1174539" cy="342400"/>
            </a:xfrm>
            <a:custGeom>
              <a:avLst/>
              <a:gdLst>
                <a:gd name="connsiteX0" fmla="*/ 0 w 2645228"/>
                <a:gd name="connsiteY0" fmla="*/ 0 h 496975"/>
                <a:gd name="connsiteX1" fmla="*/ 2645228 w 2645228"/>
                <a:gd name="connsiteY1" fmla="*/ 0 h 496975"/>
                <a:gd name="connsiteX2" fmla="*/ 2645228 w 2645228"/>
                <a:gd name="connsiteY2" fmla="*/ 56095 h 496975"/>
                <a:gd name="connsiteX3" fmla="*/ 2204348 w 2645228"/>
                <a:gd name="connsiteY3" fmla="*/ 496975 h 496975"/>
                <a:gd name="connsiteX4" fmla="*/ 440880 w 2645228"/>
                <a:gd name="connsiteY4" fmla="*/ 496975 h 496975"/>
                <a:gd name="connsiteX5" fmla="*/ 0 w 2645228"/>
                <a:gd name="connsiteY5" fmla="*/ 56095 h 496975"/>
                <a:gd name="connsiteX6" fmla="*/ 0 w 2645228"/>
                <a:gd name="connsiteY6" fmla="*/ 0 h 496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45228" h="496975">
                  <a:moveTo>
                    <a:pt x="0" y="0"/>
                  </a:moveTo>
                  <a:lnTo>
                    <a:pt x="2645228" y="0"/>
                  </a:lnTo>
                  <a:lnTo>
                    <a:pt x="2645228" y="56095"/>
                  </a:lnTo>
                  <a:cubicBezTo>
                    <a:pt x="2645228" y="299586"/>
                    <a:pt x="2447839" y="496975"/>
                    <a:pt x="2204348" y="496975"/>
                  </a:cubicBezTo>
                  <a:lnTo>
                    <a:pt x="440880" y="496975"/>
                  </a:lnTo>
                  <a:cubicBezTo>
                    <a:pt x="197389" y="496975"/>
                    <a:pt x="0" y="299586"/>
                    <a:pt x="0" y="56095"/>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FFFFFF"/>
                </a:solidFill>
                <a:effectLst/>
                <a:uLnTx/>
                <a:uFillTx/>
                <a:latin typeface="等线" panose="02010600030101010101" pitchFamily="2" charset="-122"/>
                <a:ea typeface="+mn-ea"/>
                <a:cs typeface="+mn-cs"/>
              </a:endParaRPr>
            </a:p>
          </p:txBody>
        </p:sp>
        <p:sp>
          <p:nvSpPr>
            <p:cNvPr id="10" name="Freeform 25"/>
            <p:cNvSpPr/>
            <p:nvPr/>
          </p:nvSpPr>
          <p:spPr>
            <a:xfrm flipH="1">
              <a:off x="5593769" y="5998273"/>
              <a:ext cx="523947" cy="111849"/>
            </a:xfrm>
            <a:custGeom>
              <a:avLst/>
              <a:gdLst>
                <a:gd name="connsiteX0" fmla="*/ 0 w 694404"/>
                <a:gd name="connsiteY0" fmla="*/ 0 h 288475"/>
                <a:gd name="connsiteX1" fmla="*/ 694404 w 694404"/>
                <a:gd name="connsiteY1" fmla="*/ 0 h 288475"/>
                <a:gd name="connsiteX2" fmla="*/ 693800 w 694404"/>
                <a:gd name="connsiteY2" fmla="*/ 5989 h 288475"/>
                <a:gd name="connsiteX3" fmla="*/ 347202 w 694404"/>
                <a:gd name="connsiteY3" fmla="*/ 288475 h 288475"/>
                <a:gd name="connsiteX4" fmla="*/ 604 w 694404"/>
                <a:gd name="connsiteY4" fmla="*/ 5989 h 288475"/>
                <a:gd name="connsiteX5" fmla="*/ 0 w 694404"/>
                <a:gd name="connsiteY5" fmla="*/ 0 h 288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4404" h="288475">
                  <a:moveTo>
                    <a:pt x="0" y="0"/>
                  </a:moveTo>
                  <a:lnTo>
                    <a:pt x="694404" y="0"/>
                  </a:lnTo>
                  <a:lnTo>
                    <a:pt x="693800" y="5989"/>
                  </a:lnTo>
                  <a:cubicBezTo>
                    <a:pt x="660811" y="167204"/>
                    <a:pt x="518169" y="288475"/>
                    <a:pt x="347202" y="288475"/>
                  </a:cubicBezTo>
                  <a:cubicBezTo>
                    <a:pt x="176235" y="288475"/>
                    <a:pt x="33593" y="167204"/>
                    <a:pt x="604" y="5989"/>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FFFFFF"/>
                </a:solidFill>
                <a:effectLst/>
                <a:uLnTx/>
                <a:uFillTx/>
                <a:latin typeface="等线" panose="02010600030101010101" pitchFamily="2" charset="-122"/>
                <a:ea typeface="+mn-ea"/>
                <a:cs typeface="+mn-cs"/>
              </a:endParaRPr>
            </a:p>
          </p:txBody>
        </p:sp>
        <p:sp>
          <p:nvSpPr>
            <p:cNvPr id="11" name="Freeform 5"/>
            <p:cNvSpPr/>
            <p:nvPr/>
          </p:nvSpPr>
          <p:spPr bwMode="auto">
            <a:xfrm>
              <a:off x="5761487" y="4759405"/>
              <a:ext cx="153279" cy="452994"/>
            </a:xfrm>
            <a:custGeom>
              <a:avLst/>
              <a:gdLst>
                <a:gd name="T0" fmla="*/ 77 w 112"/>
                <a:gd name="T1" fmla="*/ 270 h 331"/>
                <a:gd name="T2" fmla="*/ 44 w 112"/>
                <a:gd name="T3" fmla="*/ 331 h 331"/>
                <a:gd name="T4" fmla="*/ 15 w 112"/>
                <a:gd name="T5" fmla="*/ 328 h 331"/>
                <a:gd name="T6" fmla="*/ 0 w 112"/>
                <a:gd name="T7" fmla="*/ 261 h 331"/>
                <a:gd name="T8" fmla="*/ 35 w 112"/>
                <a:gd name="T9" fmla="*/ 0 h 331"/>
                <a:gd name="T10" fmla="*/ 112 w 112"/>
                <a:gd name="T11" fmla="*/ 11 h 331"/>
                <a:gd name="T12" fmla="*/ 77 w 112"/>
                <a:gd name="T13" fmla="*/ 270 h 331"/>
              </a:gdLst>
              <a:ahLst/>
              <a:cxnLst>
                <a:cxn ang="0">
                  <a:pos x="T0" y="T1"/>
                </a:cxn>
                <a:cxn ang="0">
                  <a:pos x="T2" y="T3"/>
                </a:cxn>
                <a:cxn ang="0">
                  <a:pos x="T4" y="T5"/>
                </a:cxn>
                <a:cxn ang="0">
                  <a:pos x="T6" y="T7"/>
                </a:cxn>
                <a:cxn ang="0">
                  <a:pos x="T8" y="T9"/>
                </a:cxn>
                <a:cxn ang="0">
                  <a:pos x="T10" y="T11"/>
                </a:cxn>
                <a:cxn ang="0">
                  <a:pos x="T12" y="T13"/>
                </a:cxn>
              </a:cxnLst>
              <a:rect l="0" t="0" r="r" b="b"/>
              <a:pathLst>
                <a:path w="112" h="331">
                  <a:moveTo>
                    <a:pt x="77" y="270"/>
                  </a:moveTo>
                  <a:lnTo>
                    <a:pt x="44" y="331"/>
                  </a:lnTo>
                  <a:lnTo>
                    <a:pt x="15" y="328"/>
                  </a:lnTo>
                  <a:lnTo>
                    <a:pt x="0" y="261"/>
                  </a:lnTo>
                  <a:lnTo>
                    <a:pt x="35" y="0"/>
                  </a:lnTo>
                  <a:lnTo>
                    <a:pt x="112" y="11"/>
                  </a:lnTo>
                  <a:lnTo>
                    <a:pt x="77" y="27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2" name="Freeform 6"/>
            <p:cNvSpPr/>
            <p:nvPr/>
          </p:nvSpPr>
          <p:spPr bwMode="auto">
            <a:xfrm>
              <a:off x="5805281" y="4678660"/>
              <a:ext cx="120433" cy="139593"/>
            </a:xfrm>
            <a:custGeom>
              <a:avLst/>
              <a:gdLst>
                <a:gd name="T0" fmla="*/ 58 w 64"/>
                <a:gd name="T1" fmla="*/ 48 h 74"/>
                <a:gd name="T2" fmla="*/ 27 w 64"/>
                <a:gd name="T3" fmla="*/ 72 h 74"/>
                <a:gd name="T4" fmla="*/ 26 w 64"/>
                <a:gd name="T5" fmla="*/ 72 h 74"/>
                <a:gd name="T6" fmla="*/ 2 w 64"/>
                <a:gd name="T7" fmla="*/ 41 h 74"/>
                <a:gd name="T8" fmla="*/ 6 w 64"/>
                <a:gd name="T9" fmla="*/ 15 h 74"/>
                <a:gd name="T10" fmla="*/ 35 w 64"/>
                <a:gd name="T11" fmla="*/ 7 h 74"/>
                <a:gd name="T12" fmla="*/ 36 w 64"/>
                <a:gd name="T13" fmla="*/ 7 h 74"/>
                <a:gd name="T14" fmla="*/ 62 w 64"/>
                <a:gd name="T15" fmla="*/ 22 h 74"/>
                <a:gd name="T16" fmla="*/ 58 w 64"/>
                <a:gd name="T1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8" y="48"/>
                  </a:moveTo>
                  <a:cubicBezTo>
                    <a:pt x="56" y="63"/>
                    <a:pt x="42" y="74"/>
                    <a:pt x="27" y="72"/>
                  </a:cubicBezTo>
                  <a:cubicBezTo>
                    <a:pt x="26" y="72"/>
                    <a:pt x="26" y="72"/>
                    <a:pt x="26" y="72"/>
                  </a:cubicBezTo>
                  <a:cubicBezTo>
                    <a:pt x="11" y="70"/>
                    <a:pt x="0" y="56"/>
                    <a:pt x="2" y="41"/>
                  </a:cubicBezTo>
                  <a:cubicBezTo>
                    <a:pt x="6" y="15"/>
                    <a:pt x="6" y="15"/>
                    <a:pt x="6" y="15"/>
                  </a:cubicBezTo>
                  <a:cubicBezTo>
                    <a:pt x="8" y="0"/>
                    <a:pt x="20" y="5"/>
                    <a:pt x="35" y="7"/>
                  </a:cubicBezTo>
                  <a:cubicBezTo>
                    <a:pt x="36" y="7"/>
                    <a:pt x="36" y="7"/>
                    <a:pt x="36" y="7"/>
                  </a:cubicBezTo>
                  <a:cubicBezTo>
                    <a:pt x="51" y="9"/>
                    <a:pt x="64" y="7"/>
                    <a:pt x="62" y="22"/>
                  </a:cubicBezTo>
                  <a:lnTo>
                    <a:pt x="58" y="4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3" name="Freeform 7"/>
            <p:cNvSpPr/>
            <p:nvPr/>
          </p:nvSpPr>
          <p:spPr bwMode="auto">
            <a:xfrm>
              <a:off x="5791596" y="4729297"/>
              <a:ext cx="131382" cy="127277"/>
            </a:xfrm>
            <a:custGeom>
              <a:avLst/>
              <a:gdLst>
                <a:gd name="T0" fmla="*/ 85 w 96"/>
                <a:gd name="T1" fmla="*/ 93 h 93"/>
                <a:gd name="T2" fmla="*/ 0 w 96"/>
                <a:gd name="T3" fmla="*/ 81 h 93"/>
                <a:gd name="T4" fmla="*/ 11 w 96"/>
                <a:gd name="T5" fmla="*/ 0 h 93"/>
                <a:gd name="T6" fmla="*/ 96 w 96"/>
                <a:gd name="T7" fmla="*/ 12 h 93"/>
                <a:gd name="T8" fmla="*/ 85 w 96"/>
                <a:gd name="T9" fmla="*/ 93 h 93"/>
              </a:gdLst>
              <a:ahLst/>
              <a:cxnLst>
                <a:cxn ang="0">
                  <a:pos x="T0" y="T1"/>
                </a:cxn>
                <a:cxn ang="0">
                  <a:pos x="T2" y="T3"/>
                </a:cxn>
                <a:cxn ang="0">
                  <a:pos x="T4" y="T5"/>
                </a:cxn>
                <a:cxn ang="0">
                  <a:pos x="T6" y="T7"/>
                </a:cxn>
                <a:cxn ang="0">
                  <a:pos x="T8" y="T9"/>
                </a:cxn>
              </a:cxnLst>
              <a:rect l="0" t="0" r="r" b="b"/>
              <a:pathLst>
                <a:path w="96" h="93">
                  <a:moveTo>
                    <a:pt x="85" y="93"/>
                  </a:moveTo>
                  <a:lnTo>
                    <a:pt x="0" y="81"/>
                  </a:lnTo>
                  <a:lnTo>
                    <a:pt x="11" y="0"/>
                  </a:lnTo>
                  <a:lnTo>
                    <a:pt x="96" y="12"/>
                  </a:lnTo>
                  <a:lnTo>
                    <a:pt x="85" y="9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4" name="Freeform 8"/>
            <p:cNvSpPr/>
            <p:nvPr/>
          </p:nvSpPr>
          <p:spPr bwMode="auto">
            <a:xfrm>
              <a:off x="5782016" y="5195976"/>
              <a:ext cx="39689" cy="65691"/>
            </a:xfrm>
            <a:custGeom>
              <a:avLst/>
              <a:gdLst>
                <a:gd name="T0" fmla="*/ 0 w 21"/>
                <a:gd name="T1" fmla="*/ 5 h 35"/>
                <a:gd name="T2" fmla="*/ 5 w 21"/>
                <a:gd name="T3" fmla="*/ 26 h 35"/>
                <a:gd name="T4" fmla="*/ 21 w 21"/>
                <a:gd name="T5" fmla="*/ 9 h 35"/>
                <a:gd name="T6" fmla="*/ 0 w 21"/>
                <a:gd name="T7" fmla="*/ 5 h 35"/>
              </a:gdLst>
              <a:ahLst/>
              <a:cxnLst>
                <a:cxn ang="0">
                  <a:pos x="T0" y="T1"/>
                </a:cxn>
                <a:cxn ang="0">
                  <a:pos x="T2" y="T3"/>
                </a:cxn>
                <a:cxn ang="0">
                  <a:pos x="T4" y="T5"/>
                </a:cxn>
                <a:cxn ang="0">
                  <a:pos x="T6" y="T7"/>
                </a:cxn>
              </a:cxnLst>
              <a:rect l="0" t="0" r="r" b="b"/>
              <a:pathLst>
                <a:path w="21" h="35">
                  <a:moveTo>
                    <a:pt x="0" y="5"/>
                  </a:moveTo>
                  <a:cubicBezTo>
                    <a:pt x="0" y="5"/>
                    <a:pt x="3" y="22"/>
                    <a:pt x="5" y="26"/>
                  </a:cubicBezTo>
                  <a:cubicBezTo>
                    <a:pt x="6" y="31"/>
                    <a:pt x="9" y="35"/>
                    <a:pt x="21" y="9"/>
                  </a:cubicBezTo>
                  <a:cubicBezTo>
                    <a:pt x="21" y="9"/>
                    <a:pt x="13" y="0"/>
                    <a:pt x="0" y="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5" name="Freeform 9"/>
            <p:cNvSpPr/>
            <p:nvPr/>
          </p:nvSpPr>
          <p:spPr bwMode="auto">
            <a:xfrm>
              <a:off x="5920241" y="4758036"/>
              <a:ext cx="151911" cy="452994"/>
            </a:xfrm>
            <a:custGeom>
              <a:avLst/>
              <a:gdLst>
                <a:gd name="T0" fmla="*/ 75 w 111"/>
                <a:gd name="T1" fmla="*/ 269 h 331"/>
                <a:gd name="T2" fmla="*/ 44 w 111"/>
                <a:gd name="T3" fmla="*/ 331 h 331"/>
                <a:gd name="T4" fmla="*/ 15 w 111"/>
                <a:gd name="T5" fmla="*/ 326 h 331"/>
                <a:gd name="T6" fmla="*/ 0 w 111"/>
                <a:gd name="T7" fmla="*/ 259 h 331"/>
                <a:gd name="T8" fmla="*/ 34 w 111"/>
                <a:gd name="T9" fmla="*/ 0 h 331"/>
                <a:gd name="T10" fmla="*/ 111 w 111"/>
                <a:gd name="T11" fmla="*/ 9 h 331"/>
                <a:gd name="T12" fmla="*/ 75 w 111"/>
                <a:gd name="T13" fmla="*/ 269 h 331"/>
              </a:gdLst>
              <a:ahLst/>
              <a:cxnLst>
                <a:cxn ang="0">
                  <a:pos x="T0" y="T1"/>
                </a:cxn>
                <a:cxn ang="0">
                  <a:pos x="T2" y="T3"/>
                </a:cxn>
                <a:cxn ang="0">
                  <a:pos x="T4" y="T5"/>
                </a:cxn>
                <a:cxn ang="0">
                  <a:pos x="T6" y="T7"/>
                </a:cxn>
                <a:cxn ang="0">
                  <a:pos x="T8" y="T9"/>
                </a:cxn>
                <a:cxn ang="0">
                  <a:pos x="T10" y="T11"/>
                </a:cxn>
                <a:cxn ang="0">
                  <a:pos x="T12" y="T13"/>
                </a:cxn>
              </a:cxnLst>
              <a:rect l="0" t="0" r="r" b="b"/>
              <a:pathLst>
                <a:path w="111" h="331">
                  <a:moveTo>
                    <a:pt x="75" y="269"/>
                  </a:moveTo>
                  <a:lnTo>
                    <a:pt x="44" y="331"/>
                  </a:lnTo>
                  <a:lnTo>
                    <a:pt x="15" y="326"/>
                  </a:lnTo>
                  <a:lnTo>
                    <a:pt x="0" y="259"/>
                  </a:lnTo>
                  <a:lnTo>
                    <a:pt x="34" y="0"/>
                  </a:lnTo>
                  <a:lnTo>
                    <a:pt x="111" y="9"/>
                  </a:lnTo>
                  <a:lnTo>
                    <a:pt x="75" y="26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6" name="Freeform 10"/>
            <p:cNvSpPr/>
            <p:nvPr/>
          </p:nvSpPr>
          <p:spPr bwMode="auto">
            <a:xfrm>
              <a:off x="5962666" y="4674554"/>
              <a:ext cx="120433" cy="139593"/>
            </a:xfrm>
            <a:custGeom>
              <a:avLst/>
              <a:gdLst>
                <a:gd name="T0" fmla="*/ 58 w 64"/>
                <a:gd name="T1" fmla="*/ 48 h 74"/>
                <a:gd name="T2" fmla="*/ 27 w 64"/>
                <a:gd name="T3" fmla="*/ 72 h 74"/>
                <a:gd name="T4" fmla="*/ 26 w 64"/>
                <a:gd name="T5" fmla="*/ 72 h 74"/>
                <a:gd name="T6" fmla="*/ 2 w 64"/>
                <a:gd name="T7" fmla="*/ 41 h 74"/>
                <a:gd name="T8" fmla="*/ 6 w 64"/>
                <a:gd name="T9" fmla="*/ 15 h 74"/>
                <a:gd name="T10" fmla="*/ 35 w 64"/>
                <a:gd name="T11" fmla="*/ 7 h 74"/>
                <a:gd name="T12" fmla="*/ 36 w 64"/>
                <a:gd name="T13" fmla="*/ 7 h 74"/>
                <a:gd name="T14" fmla="*/ 61 w 64"/>
                <a:gd name="T15" fmla="*/ 23 h 74"/>
                <a:gd name="T16" fmla="*/ 58 w 64"/>
                <a:gd name="T1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8" y="48"/>
                  </a:moveTo>
                  <a:cubicBezTo>
                    <a:pt x="56" y="64"/>
                    <a:pt x="42" y="74"/>
                    <a:pt x="27" y="72"/>
                  </a:cubicBezTo>
                  <a:cubicBezTo>
                    <a:pt x="26" y="72"/>
                    <a:pt x="26" y="72"/>
                    <a:pt x="26" y="72"/>
                  </a:cubicBezTo>
                  <a:cubicBezTo>
                    <a:pt x="11" y="70"/>
                    <a:pt x="0" y="56"/>
                    <a:pt x="2" y="41"/>
                  </a:cubicBezTo>
                  <a:cubicBezTo>
                    <a:pt x="6" y="15"/>
                    <a:pt x="6" y="15"/>
                    <a:pt x="6" y="15"/>
                  </a:cubicBezTo>
                  <a:cubicBezTo>
                    <a:pt x="8" y="0"/>
                    <a:pt x="20" y="5"/>
                    <a:pt x="35" y="7"/>
                  </a:cubicBezTo>
                  <a:cubicBezTo>
                    <a:pt x="36" y="7"/>
                    <a:pt x="36" y="7"/>
                    <a:pt x="36" y="7"/>
                  </a:cubicBezTo>
                  <a:cubicBezTo>
                    <a:pt x="51" y="9"/>
                    <a:pt x="64" y="7"/>
                    <a:pt x="61" y="23"/>
                  </a:cubicBezTo>
                  <a:lnTo>
                    <a:pt x="58" y="4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7" name="Freeform 11"/>
            <p:cNvSpPr/>
            <p:nvPr/>
          </p:nvSpPr>
          <p:spPr bwMode="auto">
            <a:xfrm>
              <a:off x="5950348" y="4727928"/>
              <a:ext cx="131382" cy="125908"/>
            </a:xfrm>
            <a:custGeom>
              <a:avLst/>
              <a:gdLst>
                <a:gd name="T0" fmla="*/ 85 w 96"/>
                <a:gd name="T1" fmla="*/ 92 h 92"/>
                <a:gd name="T2" fmla="*/ 0 w 96"/>
                <a:gd name="T3" fmla="*/ 81 h 92"/>
                <a:gd name="T4" fmla="*/ 11 w 96"/>
                <a:gd name="T5" fmla="*/ 0 h 92"/>
                <a:gd name="T6" fmla="*/ 96 w 96"/>
                <a:gd name="T7" fmla="*/ 11 h 92"/>
                <a:gd name="T8" fmla="*/ 85 w 96"/>
                <a:gd name="T9" fmla="*/ 92 h 92"/>
              </a:gdLst>
              <a:ahLst/>
              <a:cxnLst>
                <a:cxn ang="0">
                  <a:pos x="T0" y="T1"/>
                </a:cxn>
                <a:cxn ang="0">
                  <a:pos x="T2" y="T3"/>
                </a:cxn>
                <a:cxn ang="0">
                  <a:pos x="T4" y="T5"/>
                </a:cxn>
                <a:cxn ang="0">
                  <a:pos x="T6" y="T7"/>
                </a:cxn>
                <a:cxn ang="0">
                  <a:pos x="T8" y="T9"/>
                </a:cxn>
              </a:cxnLst>
              <a:rect l="0" t="0" r="r" b="b"/>
              <a:pathLst>
                <a:path w="96" h="92">
                  <a:moveTo>
                    <a:pt x="85" y="92"/>
                  </a:moveTo>
                  <a:lnTo>
                    <a:pt x="0" y="81"/>
                  </a:lnTo>
                  <a:lnTo>
                    <a:pt x="11" y="0"/>
                  </a:lnTo>
                  <a:lnTo>
                    <a:pt x="96" y="11"/>
                  </a:lnTo>
                  <a:lnTo>
                    <a:pt x="85" y="92"/>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8" name="Freeform 12"/>
            <p:cNvSpPr/>
            <p:nvPr/>
          </p:nvSpPr>
          <p:spPr bwMode="auto">
            <a:xfrm>
              <a:off x="5940769" y="5191870"/>
              <a:ext cx="39689" cy="65691"/>
            </a:xfrm>
            <a:custGeom>
              <a:avLst/>
              <a:gdLst>
                <a:gd name="T0" fmla="*/ 0 w 21"/>
                <a:gd name="T1" fmla="*/ 6 h 35"/>
                <a:gd name="T2" fmla="*/ 5 w 21"/>
                <a:gd name="T3" fmla="*/ 27 h 35"/>
                <a:gd name="T4" fmla="*/ 21 w 21"/>
                <a:gd name="T5" fmla="*/ 10 h 35"/>
                <a:gd name="T6" fmla="*/ 0 w 21"/>
                <a:gd name="T7" fmla="*/ 6 h 35"/>
              </a:gdLst>
              <a:ahLst/>
              <a:cxnLst>
                <a:cxn ang="0">
                  <a:pos x="T0" y="T1"/>
                </a:cxn>
                <a:cxn ang="0">
                  <a:pos x="T2" y="T3"/>
                </a:cxn>
                <a:cxn ang="0">
                  <a:pos x="T4" y="T5"/>
                </a:cxn>
                <a:cxn ang="0">
                  <a:pos x="T6" y="T7"/>
                </a:cxn>
              </a:cxnLst>
              <a:rect l="0" t="0" r="r" b="b"/>
              <a:pathLst>
                <a:path w="21" h="35">
                  <a:moveTo>
                    <a:pt x="0" y="6"/>
                  </a:moveTo>
                  <a:cubicBezTo>
                    <a:pt x="0" y="6"/>
                    <a:pt x="3" y="22"/>
                    <a:pt x="5" y="27"/>
                  </a:cubicBezTo>
                  <a:cubicBezTo>
                    <a:pt x="6" y="31"/>
                    <a:pt x="9" y="35"/>
                    <a:pt x="21" y="10"/>
                  </a:cubicBezTo>
                  <a:cubicBezTo>
                    <a:pt x="21" y="10"/>
                    <a:pt x="13" y="0"/>
                    <a:pt x="0" y="6"/>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9" name="Freeform 13"/>
            <p:cNvSpPr/>
            <p:nvPr/>
          </p:nvSpPr>
          <p:spPr bwMode="auto">
            <a:xfrm>
              <a:off x="6058466" y="4760773"/>
              <a:ext cx="35582" cy="229918"/>
            </a:xfrm>
            <a:custGeom>
              <a:avLst/>
              <a:gdLst>
                <a:gd name="T0" fmla="*/ 4 w 19"/>
                <a:gd name="T1" fmla="*/ 0 h 122"/>
                <a:gd name="T2" fmla="*/ 19 w 19"/>
                <a:gd name="T3" fmla="*/ 16 h 122"/>
                <a:gd name="T4" fmla="*/ 7 w 19"/>
                <a:gd name="T5" fmla="*/ 115 h 122"/>
                <a:gd name="T6" fmla="*/ 0 w 19"/>
                <a:gd name="T7" fmla="*/ 121 h 122"/>
                <a:gd name="T8" fmla="*/ 10 w 19"/>
                <a:gd name="T9" fmla="*/ 43 h 122"/>
                <a:gd name="T10" fmla="*/ 5 w 19"/>
                <a:gd name="T11" fmla="*/ 34 h 122"/>
                <a:gd name="T12" fmla="*/ 4 w 19"/>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19" h="122">
                  <a:moveTo>
                    <a:pt x="4" y="0"/>
                  </a:moveTo>
                  <a:cubicBezTo>
                    <a:pt x="4" y="0"/>
                    <a:pt x="18" y="10"/>
                    <a:pt x="19" y="16"/>
                  </a:cubicBezTo>
                  <a:cubicBezTo>
                    <a:pt x="19" y="21"/>
                    <a:pt x="7" y="115"/>
                    <a:pt x="7" y="115"/>
                  </a:cubicBezTo>
                  <a:cubicBezTo>
                    <a:pt x="7" y="115"/>
                    <a:pt x="8" y="122"/>
                    <a:pt x="0" y="121"/>
                  </a:cubicBezTo>
                  <a:cubicBezTo>
                    <a:pt x="10" y="43"/>
                    <a:pt x="10" y="43"/>
                    <a:pt x="10" y="43"/>
                  </a:cubicBezTo>
                  <a:cubicBezTo>
                    <a:pt x="5" y="34"/>
                    <a:pt x="5" y="34"/>
                    <a:pt x="5" y="34"/>
                  </a:cubicBezTo>
                  <a:cubicBezTo>
                    <a:pt x="4" y="0"/>
                    <a:pt x="4" y="0"/>
                    <a:pt x="4"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20" name="Group 123"/>
            <p:cNvGrpSpPr/>
            <p:nvPr/>
          </p:nvGrpSpPr>
          <p:grpSpPr>
            <a:xfrm>
              <a:off x="4993725" y="4689609"/>
              <a:ext cx="704809" cy="535108"/>
              <a:chOff x="7170738" y="4168775"/>
              <a:chExt cx="817563" cy="620713"/>
            </a:xfrm>
            <a:grpFill/>
          </p:grpSpPr>
          <p:sp>
            <p:nvSpPr>
              <p:cNvPr id="102" name="Freeform 14"/>
              <p:cNvSpPr/>
              <p:nvPr/>
            </p:nvSpPr>
            <p:spPr bwMode="auto">
              <a:xfrm>
                <a:off x="7170738" y="4168775"/>
                <a:ext cx="785813" cy="354013"/>
              </a:xfrm>
              <a:custGeom>
                <a:avLst/>
                <a:gdLst>
                  <a:gd name="T0" fmla="*/ 246 w 495"/>
                  <a:gd name="T1" fmla="*/ 223 h 223"/>
                  <a:gd name="T2" fmla="*/ 0 w 495"/>
                  <a:gd name="T3" fmla="*/ 111 h 223"/>
                  <a:gd name="T4" fmla="*/ 252 w 495"/>
                  <a:gd name="T5" fmla="*/ 0 h 223"/>
                  <a:gd name="T6" fmla="*/ 495 w 495"/>
                  <a:gd name="T7" fmla="*/ 109 h 223"/>
                  <a:gd name="T8" fmla="*/ 246 w 495"/>
                  <a:gd name="T9" fmla="*/ 223 h 223"/>
                </a:gdLst>
                <a:ahLst/>
                <a:cxnLst>
                  <a:cxn ang="0">
                    <a:pos x="T0" y="T1"/>
                  </a:cxn>
                  <a:cxn ang="0">
                    <a:pos x="T2" y="T3"/>
                  </a:cxn>
                  <a:cxn ang="0">
                    <a:pos x="T4" y="T5"/>
                  </a:cxn>
                  <a:cxn ang="0">
                    <a:pos x="T6" y="T7"/>
                  </a:cxn>
                  <a:cxn ang="0">
                    <a:pos x="T8" y="T9"/>
                  </a:cxn>
                </a:cxnLst>
                <a:rect l="0" t="0" r="r" b="b"/>
                <a:pathLst>
                  <a:path w="495" h="223">
                    <a:moveTo>
                      <a:pt x="246" y="223"/>
                    </a:moveTo>
                    <a:lnTo>
                      <a:pt x="0" y="111"/>
                    </a:lnTo>
                    <a:lnTo>
                      <a:pt x="252" y="0"/>
                    </a:lnTo>
                    <a:lnTo>
                      <a:pt x="495" y="109"/>
                    </a:lnTo>
                    <a:lnTo>
                      <a:pt x="246" y="22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3" name="Rectangle 15"/>
              <p:cNvSpPr>
                <a:spLocks noChangeArrowheads="1"/>
              </p:cNvSpPr>
              <p:nvPr/>
            </p:nvSpPr>
            <p:spPr bwMode="auto">
              <a:xfrm>
                <a:off x="7924800" y="4335463"/>
                <a:ext cx="23813" cy="257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4" name="Oval 16"/>
              <p:cNvSpPr>
                <a:spLocks noChangeArrowheads="1"/>
              </p:cNvSpPr>
              <p:nvPr/>
            </p:nvSpPr>
            <p:spPr bwMode="auto">
              <a:xfrm>
                <a:off x="7897813" y="4564063"/>
                <a:ext cx="76200" cy="77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5" name="Freeform 17"/>
              <p:cNvSpPr/>
              <p:nvPr/>
            </p:nvSpPr>
            <p:spPr bwMode="auto">
              <a:xfrm>
                <a:off x="7888288" y="4605338"/>
                <a:ext cx="55563" cy="171450"/>
              </a:xfrm>
              <a:custGeom>
                <a:avLst/>
                <a:gdLst>
                  <a:gd name="T0" fmla="*/ 14 w 26"/>
                  <a:gd name="T1" fmla="*/ 4 h 79"/>
                  <a:gd name="T2" fmla="*/ 6 w 26"/>
                  <a:gd name="T3" fmla="*/ 79 h 79"/>
                  <a:gd name="T4" fmla="*/ 26 w 26"/>
                  <a:gd name="T5" fmla="*/ 79 h 79"/>
                  <a:gd name="T6" fmla="*/ 26 w 26"/>
                  <a:gd name="T7" fmla="*/ 0 h 79"/>
                  <a:gd name="T8" fmla="*/ 14 w 26"/>
                  <a:gd name="T9" fmla="*/ 4 h 79"/>
                </a:gdLst>
                <a:ahLst/>
                <a:cxnLst>
                  <a:cxn ang="0">
                    <a:pos x="T0" y="T1"/>
                  </a:cxn>
                  <a:cxn ang="0">
                    <a:pos x="T2" y="T3"/>
                  </a:cxn>
                  <a:cxn ang="0">
                    <a:pos x="T4" y="T5"/>
                  </a:cxn>
                  <a:cxn ang="0">
                    <a:pos x="T6" y="T7"/>
                  </a:cxn>
                  <a:cxn ang="0">
                    <a:pos x="T8" y="T9"/>
                  </a:cxn>
                </a:cxnLst>
                <a:rect l="0" t="0" r="r" b="b"/>
                <a:pathLst>
                  <a:path w="26" h="79">
                    <a:moveTo>
                      <a:pt x="14" y="4"/>
                    </a:moveTo>
                    <a:cubicBezTo>
                      <a:pt x="14" y="4"/>
                      <a:pt x="0" y="34"/>
                      <a:pt x="6" y="79"/>
                    </a:cubicBezTo>
                    <a:cubicBezTo>
                      <a:pt x="26" y="79"/>
                      <a:pt x="26" y="79"/>
                      <a:pt x="26" y="79"/>
                    </a:cubicBezTo>
                    <a:cubicBezTo>
                      <a:pt x="26" y="0"/>
                      <a:pt x="26" y="0"/>
                      <a:pt x="26" y="0"/>
                    </a:cubicBezTo>
                    <a:cubicBezTo>
                      <a:pt x="26" y="0"/>
                      <a:pt x="14" y="7"/>
                      <a:pt x="1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6" name="Freeform 18"/>
              <p:cNvSpPr/>
              <p:nvPr/>
            </p:nvSpPr>
            <p:spPr bwMode="auto">
              <a:xfrm>
                <a:off x="7932738" y="4605338"/>
                <a:ext cx="55563" cy="171450"/>
              </a:xfrm>
              <a:custGeom>
                <a:avLst/>
                <a:gdLst>
                  <a:gd name="T0" fmla="*/ 11 w 25"/>
                  <a:gd name="T1" fmla="*/ 4 h 79"/>
                  <a:gd name="T2" fmla="*/ 20 w 25"/>
                  <a:gd name="T3" fmla="*/ 79 h 79"/>
                  <a:gd name="T4" fmla="*/ 0 w 25"/>
                  <a:gd name="T5" fmla="*/ 79 h 79"/>
                  <a:gd name="T6" fmla="*/ 0 w 25"/>
                  <a:gd name="T7" fmla="*/ 0 h 79"/>
                  <a:gd name="T8" fmla="*/ 11 w 25"/>
                  <a:gd name="T9" fmla="*/ 4 h 79"/>
                </a:gdLst>
                <a:ahLst/>
                <a:cxnLst>
                  <a:cxn ang="0">
                    <a:pos x="T0" y="T1"/>
                  </a:cxn>
                  <a:cxn ang="0">
                    <a:pos x="T2" y="T3"/>
                  </a:cxn>
                  <a:cxn ang="0">
                    <a:pos x="T4" y="T5"/>
                  </a:cxn>
                  <a:cxn ang="0">
                    <a:pos x="T6" y="T7"/>
                  </a:cxn>
                  <a:cxn ang="0">
                    <a:pos x="T8" y="T9"/>
                  </a:cxn>
                </a:cxnLst>
                <a:rect l="0" t="0" r="r" b="b"/>
                <a:pathLst>
                  <a:path w="25" h="79">
                    <a:moveTo>
                      <a:pt x="11" y="4"/>
                    </a:moveTo>
                    <a:cubicBezTo>
                      <a:pt x="11" y="4"/>
                      <a:pt x="25" y="34"/>
                      <a:pt x="20" y="79"/>
                    </a:cubicBezTo>
                    <a:cubicBezTo>
                      <a:pt x="0" y="79"/>
                      <a:pt x="0" y="79"/>
                      <a:pt x="0" y="79"/>
                    </a:cubicBezTo>
                    <a:cubicBezTo>
                      <a:pt x="0" y="0"/>
                      <a:pt x="0" y="0"/>
                      <a:pt x="0" y="0"/>
                    </a:cubicBezTo>
                    <a:cubicBezTo>
                      <a:pt x="0" y="0"/>
                      <a:pt x="11" y="7"/>
                      <a:pt x="1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7" name="Freeform 19"/>
              <p:cNvSpPr/>
              <p:nvPr/>
            </p:nvSpPr>
            <p:spPr bwMode="auto">
              <a:xfrm>
                <a:off x="7327900" y="4449763"/>
                <a:ext cx="455613" cy="339725"/>
              </a:xfrm>
              <a:custGeom>
                <a:avLst/>
                <a:gdLst>
                  <a:gd name="T0" fmla="*/ 209 w 209"/>
                  <a:gd name="T1" fmla="*/ 0 h 156"/>
                  <a:gd name="T2" fmla="*/ 104 w 209"/>
                  <a:gd name="T3" fmla="*/ 49 h 156"/>
                  <a:gd name="T4" fmla="*/ 0 w 209"/>
                  <a:gd name="T5" fmla="*/ 0 h 156"/>
                  <a:gd name="T6" fmla="*/ 0 w 209"/>
                  <a:gd name="T7" fmla="*/ 120 h 156"/>
                  <a:gd name="T8" fmla="*/ 102 w 209"/>
                  <a:gd name="T9" fmla="*/ 156 h 156"/>
                  <a:gd name="T10" fmla="*/ 102 w 209"/>
                  <a:gd name="T11" fmla="*/ 156 h 156"/>
                  <a:gd name="T12" fmla="*/ 104 w 209"/>
                  <a:gd name="T13" fmla="*/ 156 h 156"/>
                  <a:gd name="T14" fmla="*/ 107 w 209"/>
                  <a:gd name="T15" fmla="*/ 156 h 156"/>
                  <a:gd name="T16" fmla="*/ 107 w 209"/>
                  <a:gd name="T17" fmla="*/ 156 h 156"/>
                  <a:gd name="T18" fmla="*/ 209 w 209"/>
                  <a:gd name="T19" fmla="*/ 120 h 156"/>
                  <a:gd name="T20" fmla="*/ 209 w 209"/>
                  <a:gd name="T2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9" h="156">
                    <a:moveTo>
                      <a:pt x="209" y="0"/>
                    </a:moveTo>
                    <a:cubicBezTo>
                      <a:pt x="209" y="1"/>
                      <a:pt x="121" y="41"/>
                      <a:pt x="104" y="49"/>
                    </a:cubicBezTo>
                    <a:cubicBezTo>
                      <a:pt x="87" y="41"/>
                      <a:pt x="0" y="1"/>
                      <a:pt x="0" y="0"/>
                    </a:cubicBezTo>
                    <a:cubicBezTo>
                      <a:pt x="0" y="120"/>
                      <a:pt x="0" y="120"/>
                      <a:pt x="0" y="120"/>
                    </a:cubicBezTo>
                    <a:cubicBezTo>
                      <a:pt x="28" y="150"/>
                      <a:pt x="84" y="155"/>
                      <a:pt x="102" y="156"/>
                    </a:cubicBezTo>
                    <a:cubicBezTo>
                      <a:pt x="102" y="156"/>
                      <a:pt x="102" y="156"/>
                      <a:pt x="102" y="156"/>
                    </a:cubicBezTo>
                    <a:cubicBezTo>
                      <a:pt x="102" y="156"/>
                      <a:pt x="103" y="156"/>
                      <a:pt x="104" y="156"/>
                    </a:cubicBezTo>
                    <a:cubicBezTo>
                      <a:pt x="106" y="156"/>
                      <a:pt x="107" y="156"/>
                      <a:pt x="107" y="156"/>
                    </a:cubicBezTo>
                    <a:cubicBezTo>
                      <a:pt x="107" y="156"/>
                      <a:pt x="107" y="156"/>
                      <a:pt x="107" y="156"/>
                    </a:cubicBezTo>
                    <a:cubicBezTo>
                      <a:pt x="125" y="155"/>
                      <a:pt x="181" y="150"/>
                      <a:pt x="209" y="120"/>
                    </a:cubicBezTo>
                    <a:lnTo>
                      <a:pt x="209"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21" name="Freeform 20"/>
            <p:cNvSpPr>
              <a:spLocks noEditPoints="1"/>
            </p:cNvSpPr>
            <p:nvPr/>
          </p:nvSpPr>
          <p:spPr bwMode="auto">
            <a:xfrm>
              <a:off x="4420297" y="2828365"/>
              <a:ext cx="411938" cy="433835"/>
            </a:xfrm>
            <a:custGeom>
              <a:avLst/>
              <a:gdLst>
                <a:gd name="T0" fmla="*/ 168 w 219"/>
                <a:gd name="T1" fmla="*/ 224 h 231"/>
                <a:gd name="T2" fmla="*/ 197 w 219"/>
                <a:gd name="T3" fmla="*/ 212 h 231"/>
                <a:gd name="T4" fmla="*/ 168 w 219"/>
                <a:gd name="T5" fmla="*/ 132 h 231"/>
                <a:gd name="T6" fmla="*/ 168 w 219"/>
                <a:gd name="T7" fmla="*/ 150 h 231"/>
                <a:gd name="T8" fmla="*/ 192 w 219"/>
                <a:gd name="T9" fmla="*/ 190 h 231"/>
                <a:gd name="T10" fmla="*/ 168 w 219"/>
                <a:gd name="T11" fmla="*/ 209 h 231"/>
                <a:gd name="T12" fmla="*/ 168 w 219"/>
                <a:gd name="T13" fmla="*/ 224 h 231"/>
                <a:gd name="T14" fmla="*/ 168 w 219"/>
                <a:gd name="T15" fmla="*/ 203 h 231"/>
                <a:gd name="T16" fmla="*/ 168 w 219"/>
                <a:gd name="T17" fmla="*/ 157 h 231"/>
                <a:gd name="T18" fmla="*/ 181 w 219"/>
                <a:gd name="T19" fmla="*/ 187 h 231"/>
                <a:gd name="T20" fmla="*/ 168 w 219"/>
                <a:gd name="T21" fmla="*/ 203 h 231"/>
                <a:gd name="T22" fmla="*/ 146 w 219"/>
                <a:gd name="T23" fmla="*/ 112 h 231"/>
                <a:gd name="T24" fmla="*/ 141 w 219"/>
                <a:gd name="T25" fmla="*/ 98 h 231"/>
                <a:gd name="T26" fmla="*/ 141 w 219"/>
                <a:gd name="T27" fmla="*/ 44 h 231"/>
                <a:gd name="T28" fmla="*/ 146 w 219"/>
                <a:gd name="T29" fmla="*/ 37 h 231"/>
                <a:gd name="T30" fmla="*/ 148 w 219"/>
                <a:gd name="T31" fmla="*/ 37 h 231"/>
                <a:gd name="T32" fmla="*/ 148 w 219"/>
                <a:gd name="T33" fmla="*/ 14 h 231"/>
                <a:gd name="T34" fmla="*/ 146 w 219"/>
                <a:gd name="T35" fmla="*/ 14 h 231"/>
                <a:gd name="T36" fmla="*/ 146 w 219"/>
                <a:gd name="T37" fmla="*/ 13 h 231"/>
                <a:gd name="T38" fmla="*/ 114 w 219"/>
                <a:gd name="T39" fmla="*/ 0 h 231"/>
                <a:gd name="T40" fmla="*/ 81 w 219"/>
                <a:gd name="T41" fmla="*/ 13 h 231"/>
                <a:gd name="T42" fmla="*/ 81 w 219"/>
                <a:gd name="T43" fmla="*/ 14 h 231"/>
                <a:gd name="T44" fmla="*/ 80 w 219"/>
                <a:gd name="T45" fmla="*/ 14 h 231"/>
                <a:gd name="T46" fmla="*/ 80 w 219"/>
                <a:gd name="T47" fmla="*/ 37 h 231"/>
                <a:gd name="T48" fmla="*/ 81 w 219"/>
                <a:gd name="T49" fmla="*/ 37 h 231"/>
                <a:gd name="T50" fmla="*/ 90 w 219"/>
                <a:gd name="T51" fmla="*/ 45 h 231"/>
                <a:gd name="T52" fmla="*/ 90 w 219"/>
                <a:gd name="T53" fmla="*/ 98 h 231"/>
                <a:gd name="T54" fmla="*/ 83 w 219"/>
                <a:gd name="T55" fmla="*/ 112 h 231"/>
                <a:gd name="T56" fmla="*/ 31 w 219"/>
                <a:gd name="T57" fmla="*/ 212 h 231"/>
                <a:gd name="T58" fmla="*/ 114 w 219"/>
                <a:gd name="T59" fmla="*/ 230 h 231"/>
                <a:gd name="T60" fmla="*/ 168 w 219"/>
                <a:gd name="T61" fmla="*/ 224 h 231"/>
                <a:gd name="T62" fmla="*/ 168 w 219"/>
                <a:gd name="T63" fmla="*/ 209 h 231"/>
                <a:gd name="T64" fmla="*/ 144 w 219"/>
                <a:gd name="T65" fmla="*/ 212 h 231"/>
                <a:gd name="T66" fmla="*/ 144 w 219"/>
                <a:gd name="T67" fmla="*/ 212 h 231"/>
                <a:gd name="T68" fmla="*/ 168 w 219"/>
                <a:gd name="T69" fmla="*/ 203 h 231"/>
                <a:gd name="T70" fmla="*/ 168 w 219"/>
                <a:gd name="T71" fmla="*/ 157 h 231"/>
                <a:gd name="T72" fmla="*/ 149 w 219"/>
                <a:gd name="T73" fmla="*/ 134 h 231"/>
                <a:gd name="T74" fmla="*/ 168 w 219"/>
                <a:gd name="T75" fmla="*/ 150 h 231"/>
                <a:gd name="T76" fmla="*/ 168 w 219"/>
                <a:gd name="T77" fmla="*/ 132 h 231"/>
                <a:gd name="T78" fmla="*/ 146 w 219"/>
                <a:gd name="T79" fmla="*/ 1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9" h="231">
                  <a:moveTo>
                    <a:pt x="168" y="224"/>
                  </a:moveTo>
                  <a:cubicBezTo>
                    <a:pt x="179" y="221"/>
                    <a:pt x="189" y="217"/>
                    <a:pt x="197" y="212"/>
                  </a:cubicBezTo>
                  <a:cubicBezTo>
                    <a:pt x="219" y="196"/>
                    <a:pt x="191" y="157"/>
                    <a:pt x="168" y="132"/>
                  </a:cubicBezTo>
                  <a:cubicBezTo>
                    <a:pt x="168" y="150"/>
                    <a:pt x="168" y="150"/>
                    <a:pt x="168" y="150"/>
                  </a:cubicBezTo>
                  <a:cubicBezTo>
                    <a:pt x="180" y="162"/>
                    <a:pt x="193" y="177"/>
                    <a:pt x="192" y="190"/>
                  </a:cubicBezTo>
                  <a:cubicBezTo>
                    <a:pt x="192" y="201"/>
                    <a:pt x="180" y="207"/>
                    <a:pt x="168" y="209"/>
                  </a:cubicBezTo>
                  <a:cubicBezTo>
                    <a:pt x="168" y="224"/>
                    <a:pt x="168" y="224"/>
                    <a:pt x="168" y="224"/>
                  </a:cubicBezTo>
                  <a:close/>
                  <a:moveTo>
                    <a:pt x="168" y="203"/>
                  </a:moveTo>
                  <a:cubicBezTo>
                    <a:pt x="168" y="157"/>
                    <a:pt x="168" y="157"/>
                    <a:pt x="168" y="157"/>
                  </a:cubicBezTo>
                  <a:cubicBezTo>
                    <a:pt x="175" y="167"/>
                    <a:pt x="182" y="179"/>
                    <a:pt x="181" y="187"/>
                  </a:cubicBezTo>
                  <a:cubicBezTo>
                    <a:pt x="180" y="194"/>
                    <a:pt x="175" y="199"/>
                    <a:pt x="168" y="203"/>
                  </a:cubicBezTo>
                  <a:close/>
                  <a:moveTo>
                    <a:pt x="146" y="112"/>
                  </a:moveTo>
                  <a:cubicBezTo>
                    <a:pt x="146" y="112"/>
                    <a:pt x="141" y="109"/>
                    <a:pt x="141" y="98"/>
                  </a:cubicBezTo>
                  <a:cubicBezTo>
                    <a:pt x="141" y="90"/>
                    <a:pt x="141" y="56"/>
                    <a:pt x="141" y="44"/>
                  </a:cubicBezTo>
                  <a:cubicBezTo>
                    <a:pt x="144" y="43"/>
                    <a:pt x="146" y="40"/>
                    <a:pt x="146" y="37"/>
                  </a:cubicBezTo>
                  <a:cubicBezTo>
                    <a:pt x="148" y="37"/>
                    <a:pt x="148" y="37"/>
                    <a:pt x="148" y="37"/>
                  </a:cubicBezTo>
                  <a:cubicBezTo>
                    <a:pt x="148" y="14"/>
                    <a:pt x="148" y="14"/>
                    <a:pt x="148" y="14"/>
                  </a:cubicBezTo>
                  <a:cubicBezTo>
                    <a:pt x="146" y="14"/>
                    <a:pt x="146" y="14"/>
                    <a:pt x="146" y="14"/>
                  </a:cubicBezTo>
                  <a:cubicBezTo>
                    <a:pt x="146" y="14"/>
                    <a:pt x="146" y="13"/>
                    <a:pt x="146" y="13"/>
                  </a:cubicBezTo>
                  <a:cubicBezTo>
                    <a:pt x="146" y="6"/>
                    <a:pt x="132" y="0"/>
                    <a:pt x="114" y="0"/>
                  </a:cubicBezTo>
                  <a:cubicBezTo>
                    <a:pt x="95" y="0"/>
                    <a:pt x="81" y="6"/>
                    <a:pt x="81" y="13"/>
                  </a:cubicBezTo>
                  <a:cubicBezTo>
                    <a:pt x="81" y="13"/>
                    <a:pt x="81" y="14"/>
                    <a:pt x="81" y="14"/>
                  </a:cubicBezTo>
                  <a:cubicBezTo>
                    <a:pt x="80" y="14"/>
                    <a:pt x="80" y="14"/>
                    <a:pt x="80" y="14"/>
                  </a:cubicBezTo>
                  <a:cubicBezTo>
                    <a:pt x="80" y="37"/>
                    <a:pt x="80" y="37"/>
                    <a:pt x="80" y="37"/>
                  </a:cubicBezTo>
                  <a:cubicBezTo>
                    <a:pt x="81" y="37"/>
                    <a:pt x="81" y="37"/>
                    <a:pt x="81" y="37"/>
                  </a:cubicBezTo>
                  <a:cubicBezTo>
                    <a:pt x="81" y="40"/>
                    <a:pt x="84" y="43"/>
                    <a:pt x="90" y="45"/>
                  </a:cubicBezTo>
                  <a:cubicBezTo>
                    <a:pt x="90" y="56"/>
                    <a:pt x="90" y="90"/>
                    <a:pt x="90" y="98"/>
                  </a:cubicBezTo>
                  <a:cubicBezTo>
                    <a:pt x="90" y="109"/>
                    <a:pt x="83" y="112"/>
                    <a:pt x="83" y="112"/>
                  </a:cubicBezTo>
                  <a:cubicBezTo>
                    <a:pt x="71" y="119"/>
                    <a:pt x="0" y="190"/>
                    <a:pt x="31" y="212"/>
                  </a:cubicBezTo>
                  <a:cubicBezTo>
                    <a:pt x="58" y="231"/>
                    <a:pt x="105" y="230"/>
                    <a:pt x="114" y="230"/>
                  </a:cubicBezTo>
                  <a:cubicBezTo>
                    <a:pt x="121" y="230"/>
                    <a:pt x="145" y="230"/>
                    <a:pt x="168" y="224"/>
                  </a:cubicBezTo>
                  <a:cubicBezTo>
                    <a:pt x="168" y="209"/>
                    <a:pt x="168" y="209"/>
                    <a:pt x="168" y="209"/>
                  </a:cubicBezTo>
                  <a:cubicBezTo>
                    <a:pt x="156" y="212"/>
                    <a:pt x="144" y="212"/>
                    <a:pt x="144" y="212"/>
                  </a:cubicBezTo>
                  <a:cubicBezTo>
                    <a:pt x="144" y="212"/>
                    <a:pt x="144" y="212"/>
                    <a:pt x="144" y="212"/>
                  </a:cubicBezTo>
                  <a:cubicBezTo>
                    <a:pt x="144" y="212"/>
                    <a:pt x="158" y="210"/>
                    <a:pt x="168" y="203"/>
                  </a:cubicBezTo>
                  <a:cubicBezTo>
                    <a:pt x="168" y="157"/>
                    <a:pt x="168" y="157"/>
                    <a:pt x="168" y="157"/>
                  </a:cubicBezTo>
                  <a:cubicBezTo>
                    <a:pt x="159" y="144"/>
                    <a:pt x="149" y="134"/>
                    <a:pt x="149" y="134"/>
                  </a:cubicBezTo>
                  <a:cubicBezTo>
                    <a:pt x="149" y="134"/>
                    <a:pt x="158" y="141"/>
                    <a:pt x="168" y="150"/>
                  </a:cubicBezTo>
                  <a:cubicBezTo>
                    <a:pt x="168" y="132"/>
                    <a:pt x="168" y="132"/>
                    <a:pt x="168" y="132"/>
                  </a:cubicBezTo>
                  <a:cubicBezTo>
                    <a:pt x="159" y="122"/>
                    <a:pt x="150" y="114"/>
                    <a:pt x="146" y="112"/>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2" name="Oval 21"/>
            <p:cNvSpPr>
              <a:spLocks noChangeArrowheads="1"/>
            </p:cNvSpPr>
            <p:nvPr/>
          </p:nvSpPr>
          <p:spPr bwMode="auto">
            <a:xfrm>
              <a:off x="7049304" y="2727092"/>
              <a:ext cx="121802" cy="121802"/>
            </a:xfrm>
            <a:prstGeom prst="ellipse">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3" name="Freeform 22"/>
            <p:cNvSpPr/>
            <p:nvPr/>
          </p:nvSpPr>
          <p:spPr bwMode="auto">
            <a:xfrm>
              <a:off x="7093097" y="2817417"/>
              <a:ext cx="191599" cy="399620"/>
            </a:xfrm>
            <a:custGeom>
              <a:avLst/>
              <a:gdLst>
                <a:gd name="T0" fmla="*/ 0 w 102"/>
                <a:gd name="T1" fmla="*/ 6 h 213"/>
                <a:gd name="T2" fmla="*/ 68 w 102"/>
                <a:gd name="T3" fmla="*/ 184 h 213"/>
                <a:gd name="T4" fmla="*/ 99 w 102"/>
                <a:gd name="T5" fmla="*/ 213 h 213"/>
                <a:gd name="T6" fmla="*/ 23 w 102"/>
                <a:gd name="T7" fmla="*/ 0 h 213"/>
                <a:gd name="T8" fmla="*/ 0 w 102"/>
                <a:gd name="T9" fmla="*/ 6 h 213"/>
              </a:gdLst>
              <a:ahLst/>
              <a:cxnLst>
                <a:cxn ang="0">
                  <a:pos x="T0" y="T1"/>
                </a:cxn>
                <a:cxn ang="0">
                  <a:pos x="T2" y="T3"/>
                </a:cxn>
                <a:cxn ang="0">
                  <a:pos x="T4" y="T5"/>
                </a:cxn>
                <a:cxn ang="0">
                  <a:pos x="T6" y="T7"/>
                </a:cxn>
                <a:cxn ang="0">
                  <a:pos x="T8" y="T9"/>
                </a:cxn>
              </a:cxnLst>
              <a:rect l="0" t="0" r="r" b="b"/>
              <a:pathLst>
                <a:path w="102" h="213">
                  <a:moveTo>
                    <a:pt x="0" y="6"/>
                  </a:moveTo>
                  <a:cubicBezTo>
                    <a:pt x="0" y="7"/>
                    <a:pt x="68" y="184"/>
                    <a:pt x="68" y="184"/>
                  </a:cubicBezTo>
                  <a:cubicBezTo>
                    <a:pt x="68" y="184"/>
                    <a:pt x="96" y="213"/>
                    <a:pt x="99" y="213"/>
                  </a:cubicBezTo>
                  <a:cubicBezTo>
                    <a:pt x="102" y="213"/>
                    <a:pt x="23" y="0"/>
                    <a:pt x="23" y="0"/>
                  </a:cubicBezTo>
                  <a:lnTo>
                    <a:pt x="0" y="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4" name="Freeform 23"/>
            <p:cNvSpPr/>
            <p:nvPr/>
          </p:nvSpPr>
          <p:spPr bwMode="auto">
            <a:xfrm>
              <a:off x="6924765" y="2817417"/>
              <a:ext cx="205284" cy="394145"/>
            </a:xfrm>
            <a:custGeom>
              <a:avLst/>
              <a:gdLst>
                <a:gd name="T0" fmla="*/ 149 w 150"/>
                <a:gd name="T1" fmla="*/ 14 h 288"/>
                <a:gd name="T2" fmla="*/ 40 w 150"/>
                <a:gd name="T3" fmla="*/ 248 h 288"/>
                <a:gd name="T4" fmla="*/ 0 w 150"/>
                <a:gd name="T5" fmla="*/ 288 h 288"/>
                <a:gd name="T6" fmla="*/ 11 w 150"/>
                <a:gd name="T7" fmla="*/ 233 h 288"/>
                <a:gd name="T8" fmla="*/ 117 w 150"/>
                <a:gd name="T9" fmla="*/ 0 h 288"/>
                <a:gd name="T10" fmla="*/ 150 w 150"/>
                <a:gd name="T11" fmla="*/ 11 h 288"/>
                <a:gd name="T12" fmla="*/ 149 w 150"/>
                <a:gd name="T13" fmla="*/ 14 h 288"/>
              </a:gdLst>
              <a:ahLst/>
              <a:cxnLst>
                <a:cxn ang="0">
                  <a:pos x="T0" y="T1"/>
                </a:cxn>
                <a:cxn ang="0">
                  <a:pos x="T2" y="T3"/>
                </a:cxn>
                <a:cxn ang="0">
                  <a:pos x="T4" y="T5"/>
                </a:cxn>
                <a:cxn ang="0">
                  <a:pos x="T6" y="T7"/>
                </a:cxn>
                <a:cxn ang="0">
                  <a:pos x="T8" y="T9"/>
                </a:cxn>
                <a:cxn ang="0">
                  <a:pos x="T10" y="T11"/>
                </a:cxn>
                <a:cxn ang="0">
                  <a:pos x="T12" y="T13"/>
                </a:cxn>
              </a:cxnLst>
              <a:rect l="0" t="0" r="r" b="b"/>
              <a:pathLst>
                <a:path w="150" h="288">
                  <a:moveTo>
                    <a:pt x="149" y="14"/>
                  </a:moveTo>
                  <a:lnTo>
                    <a:pt x="40" y="248"/>
                  </a:lnTo>
                  <a:lnTo>
                    <a:pt x="0" y="288"/>
                  </a:lnTo>
                  <a:lnTo>
                    <a:pt x="11" y="233"/>
                  </a:lnTo>
                  <a:lnTo>
                    <a:pt x="117" y="0"/>
                  </a:lnTo>
                  <a:lnTo>
                    <a:pt x="150" y="11"/>
                  </a:lnTo>
                  <a:lnTo>
                    <a:pt x="149" y="14"/>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5" name="Freeform 24"/>
            <p:cNvSpPr/>
            <p:nvPr/>
          </p:nvSpPr>
          <p:spPr bwMode="auto">
            <a:xfrm>
              <a:off x="7104046" y="2683299"/>
              <a:ext cx="21897" cy="68428"/>
            </a:xfrm>
            <a:custGeom>
              <a:avLst/>
              <a:gdLst>
                <a:gd name="T0" fmla="*/ 12 w 12"/>
                <a:gd name="T1" fmla="*/ 30 h 36"/>
                <a:gd name="T2" fmla="*/ 6 w 12"/>
                <a:gd name="T3" fmla="*/ 36 h 36"/>
                <a:gd name="T4" fmla="*/ 0 w 12"/>
                <a:gd name="T5" fmla="*/ 30 h 36"/>
                <a:gd name="T6" fmla="*/ 0 w 12"/>
                <a:gd name="T7" fmla="*/ 6 h 36"/>
                <a:gd name="T8" fmla="*/ 6 w 12"/>
                <a:gd name="T9" fmla="*/ 0 h 36"/>
                <a:gd name="T10" fmla="*/ 12 w 12"/>
                <a:gd name="T11" fmla="*/ 6 h 36"/>
                <a:gd name="T12" fmla="*/ 12 w 12"/>
                <a:gd name="T13" fmla="*/ 30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12" y="30"/>
                  </a:moveTo>
                  <a:cubicBezTo>
                    <a:pt x="12" y="33"/>
                    <a:pt x="10" y="36"/>
                    <a:pt x="6" y="36"/>
                  </a:cubicBezTo>
                  <a:cubicBezTo>
                    <a:pt x="3" y="36"/>
                    <a:pt x="0" y="33"/>
                    <a:pt x="0" y="30"/>
                  </a:cubicBezTo>
                  <a:cubicBezTo>
                    <a:pt x="0" y="6"/>
                    <a:pt x="0" y="6"/>
                    <a:pt x="0" y="6"/>
                  </a:cubicBezTo>
                  <a:cubicBezTo>
                    <a:pt x="0" y="3"/>
                    <a:pt x="3" y="0"/>
                    <a:pt x="6" y="0"/>
                  </a:cubicBezTo>
                  <a:cubicBezTo>
                    <a:pt x="10" y="0"/>
                    <a:pt x="12" y="3"/>
                    <a:pt x="12" y="6"/>
                  </a:cubicBezTo>
                  <a:lnTo>
                    <a:pt x="12" y="3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6" name="Freeform 25"/>
            <p:cNvSpPr>
              <a:spLocks noEditPoints="1"/>
            </p:cNvSpPr>
            <p:nvPr/>
          </p:nvSpPr>
          <p:spPr bwMode="auto">
            <a:xfrm>
              <a:off x="6124156" y="2389058"/>
              <a:ext cx="194336" cy="525527"/>
            </a:xfrm>
            <a:custGeom>
              <a:avLst/>
              <a:gdLst>
                <a:gd name="T0" fmla="*/ 51 w 103"/>
                <a:gd name="T1" fmla="*/ 280 h 280"/>
                <a:gd name="T2" fmla="*/ 103 w 103"/>
                <a:gd name="T3" fmla="*/ 140 h 280"/>
                <a:gd name="T4" fmla="*/ 51 w 103"/>
                <a:gd name="T5" fmla="*/ 0 h 280"/>
                <a:gd name="T6" fmla="*/ 51 w 103"/>
                <a:gd name="T7" fmla="*/ 22 h 280"/>
                <a:gd name="T8" fmla="*/ 94 w 103"/>
                <a:gd name="T9" fmla="*/ 140 h 280"/>
                <a:gd name="T10" fmla="*/ 51 w 103"/>
                <a:gd name="T11" fmla="*/ 257 h 280"/>
                <a:gd name="T12" fmla="*/ 51 w 103"/>
                <a:gd name="T13" fmla="*/ 280 h 280"/>
                <a:gd name="T14" fmla="*/ 51 w 103"/>
                <a:gd name="T15" fmla="*/ 0 h 280"/>
                <a:gd name="T16" fmla="*/ 0 w 103"/>
                <a:gd name="T17" fmla="*/ 140 h 280"/>
                <a:gd name="T18" fmla="*/ 51 w 103"/>
                <a:gd name="T19" fmla="*/ 280 h 280"/>
                <a:gd name="T20" fmla="*/ 51 w 103"/>
                <a:gd name="T21" fmla="*/ 280 h 280"/>
                <a:gd name="T22" fmla="*/ 51 w 103"/>
                <a:gd name="T23" fmla="*/ 257 h 280"/>
                <a:gd name="T24" fmla="*/ 51 w 103"/>
                <a:gd name="T25" fmla="*/ 257 h 280"/>
                <a:gd name="T26" fmla="*/ 51 w 103"/>
                <a:gd name="T27" fmla="*/ 257 h 280"/>
                <a:gd name="T28" fmla="*/ 8 w 103"/>
                <a:gd name="T29" fmla="*/ 140 h 280"/>
                <a:gd name="T30" fmla="*/ 51 w 103"/>
                <a:gd name="T31" fmla="*/ 22 h 280"/>
                <a:gd name="T32" fmla="*/ 51 w 103"/>
                <a:gd name="T33" fmla="*/ 22 h 280"/>
                <a:gd name="T34" fmla="*/ 51 w 103"/>
                <a:gd name="T35" fmla="*/ 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280">
                  <a:moveTo>
                    <a:pt x="51" y="280"/>
                  </a:moveTo>
                  <a:cubicBezTo>
                    <a:pt x="80" y="280"/>
                    <a:pt x="103" y="217"/>
                    <a:pt x="103" y="140"/>
                  </a:cubicBezTo>
                  <a:cubicBezTo>
                    <a:pt x="103" y="62"/>
                    <a:pt x="80" y="0"/>
                    <a:pt x="51" y="0"/>
                  </a:cubicBezTo>
                  <a:cubicBezTo>
                    <a:pt x="51" y="22"/>
                    <a:pt x="51" y="22"/>
                    <a:pt x="51" y="22"/>
                  </a:cubicBezTo>
                  <a:cubicBezTo>
                    <a:pt x="75" y="22"/>
                    <a:pt x="94" y="75"/>
                    <a:pt x="94" y="140"/>
                  </a:cubicBezTo>
                  <a:cubicBezTo>
                    <a:pt x="94" y="204"/>
                    <a:pt x="75" y="257"/>
                    <a:pt x="51" y="257"/>
                  </a:cubicBezTo>
                  <a:lnTo>
                    <a:pt x="51" y="280"/>
                  </a:lnTo>
                  <a:close/>
                  <a:moveTo>
                    <a:pt x="51" y="0"/>
                  </a:moveTo>
                  <a:cubicBezTo>
                    <a:pt x="23" y="0"/>
                    <a:pt x="0" y="62"/>
                    <a:pt x="0" y="140"/>
                  </a:cubicBezTo>
                  <a:cubicBezTo>
                    <a:pt x="0" y="217"/>
                    <a:pt x="23" y="280"/>
                    <a:pt x="51" y="280"/>
                  </a:cubicBezTo>
                  <a:cubicBezTo>
                    <a:pt x="51" y="280"/>
                    <a:pt x="51" y="280"/>
                    <a:pt x="51" y="280"/>
                  </a:cubicBezTo>
                  <a:cubicBezTo>
                    <a:pt x="51" y="257"/>
                    <a:pt x="51" y="257"/>
                    <a:pt x="51" y="257"/>
                  </a:cubicBezTo>
                  <a:cubicBezTo>
                    <a:pt x="51" y="257"/>
                    <a:pt x="51" y="257"/>
                    <a:pt x="51" y="257"/>
                  </a:cubicBezTo>
                  <a:cubicBezTo>
                    <a:pt x="51" y="257"/>
                    <a:pt x="51" y="257"/>
                    <a:pt x="51" y="257"/>
                  </a:cubicBezTo>
                  <a:cubicBezTo>
                    <a:pt x="27" y="257"/>
                    <a:pt x="8" y="204"/>
                    <a:pt x="8" y="140"/>
                  </a:cubicBezTo>
                  <a:cubicBezTo>
                    <a:pt x="8" y="75"/>
                    <a:pt x="27" y="22"/>
                    <a:pt x="51" y="22"/>
                  </a:cubicBezTo>
                  <a:cubicBezTo>
                    <a:pt x="51" y="22"/>
                    <a:pt x="51" y="22"/>
                    <a:pt x="51" y="22"/>
                  </a:cubicBezTo>
                  <a:cubicBezTo>
                    <a:pt x="51" y="0"/>
                    <a:pt x="51" y="0"/>
                    <a:pt x="51"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7" name="Freeform 26"/>
            <p:cNvSpPr>
              <a:spLocks noEditPoints="1"/>
            </p:cNvSpPr>
            <p:nvPr/>
          </p:nvSpPr>
          <p:spPr bwMode="auto">
            <a:xfrm>
              <a:off x="5957192" y="2554653"/>
              <a:ext cx="526896" cy="192968"/>
            </a:xfrm>
            <a:custGeom>
              <a:avLst/>
              <a:gdLst>
                <a:gd name="T0" fmla="*/ 280 w 280"/>
                <a:gd name="T1" fmla="*/ 52 h 103"/>
                <a:gd name="T2" fmla="*/ 140 w 280"/>
                <a:gd name="T3" fmla="*/ 0 h 103"/>
                <a:gd name="T4" fmla="*/ 140 w 280"/>
                <a:gd name="T5" fmla="*/ 8 h 103"/>
                <a:gd name="T6" fmla="*/ 257 w 280"/>
                <a:gd name="T7" fmla="*/ 52 h 103"/>
                <a:gd name="T8" fmla="*/ 140 w 280"/>
                <a:gd name="T9" fmla="*/ 95 h 103"/>
                <a:gd name="T10" fmla="*/ 140 w 280"/>
                <a:gd name="T11" fmla="*/ 103 h 103"/>
                <a:gd name="T12" fmla="*/ 280 w 280"/>
                <a:gd name="T13" fmla="*/ 52 h 103"/>
                <a:gd name="T14" fmla="*/ 140 w 280"/>
                <a:gd name="T15" fmla="*/ 0 h 103"/>
                <a:gd name="T16" fmla="*/ 140 w 280"/>
                <a:gd name="T17" fmla="*/ 0 h 103"/>
                <a:gd name="T18" fmla="*/ 0 w 280"/>
                <a:gd name="T19" fmla="*/ 52 h 103"/>
                <a:gd name="T20" fmla="*/ 140 w 280"/>
                <a:gd name="T21" fmla="*/ 103 h 103"/>
                <a:gd name="T22" fmla="*/ 140 w 280"/>
                <a:gd name="T23" fmla="*/ 103 h 103"/>
                <a:gd name="T24" fmla="*/ 140 w 280"/>
                <a:gd name="T25" fmla="*/ 95 h 103"/>
                <a:gd name="T26" fmla="*/ 140 w 280"/>
                <a:gd name="T27" fmla="*/ 95 h 103"/>
                <a:gd name="T28" fmla="*/ 23 w 280"/>
                <a:gd name="T29" fmla="*/ 52 h 103"/>
                <a:gd name="T30" fmla="*/ 23 w 280"/>
                <a:gd name="T31" fmla="*/ 52 h 103"/>
                <a:gd name="T32" fmla="*/ 140 w 280"/>
                <a:gd name="T33" fmla="*/ 8 h 103"/>
                <a:gd name="T34" fmla="*/ 140 w 280"/>
                <a:gd name="T35" fmla="*/ 8 h 103"/>
                <a:gd name="T36" fmla="*/ 140 w 280"/>
                <a:gd name="T37"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0" h="103">
                  <a:moveTo>
                    <a:pt x="280" y="52"/>
                  </a:moveTo>
                  <a:cubicBezTo>
                    <a:pt x="280" y="23"/>
                    <a:pt x="217" y="0"/>
                    <a:pt x="140" y="0"/>
                  </a:cubicBezTo>
                  <a:cubicBezTo>
                    <a:pt x="140" y="8"/>
                    <a:pt x="140" y="8"/>
                    <a:pt x="140" y="8"/>
                  </a:cubicBezTo>
                  <a:cubicBezTo>
                    <a:pt x="205" y="8"/>
                    <a:pt x="257" y="28"/>
                    <a:pt x="257" y="52"/>
                  </a:cubicBezTo>
                  <a:cubicBezTo>
                    <a:pt x="257" y="75"/>
                    <a:pt x="205" y="95"/>
                    <a:pt x="140" y="95"/>
                  </a:cubicBezTo>
                  <a:cubicBezTo>
                    <a:pt x="140" y="103"/>
                    <a:pt x="140" y="103"/>
                    <a:pt x="140" y="103"/>
                  </a:cubicBezTo>
                  <a:cubicBezTo>
                    <a:pt x="217" y="103"/>
                    <a:pt x="280" y="80"/>
                    <a:pt x="280" y="52"/>
                  </a:cubicBezTo>
                  <a:close/>
                  <a:moveTo>
                    <a:pt x="140" y="0"/>
                  </a:moveTo>
                  <a:cubicBezTo>
                    <a:pt x="140" y="0"/>
                    <a:pt x="140" y="0"/>
                    <a:pt x="140" y="0"/>
                  </a:cubicBezTo>
                  <a:cubicBezTo>
                    <a:pt x="63" y="0"/>
                    <a:pt x="0" y="23"/>
                    <a:pt x="0" y="52"/>
                  </a:cubicBezTo>
                  <a:cubicBezTo>
                    <a:pt x="0" y="80"/>
                    <a:pt x="63" y="103"/>
                    <a:pt x="140" y="103"/>
                  </a:cubicBezTo>
                  <a:cubicBezTo>
                    <a:pt x="140" y="103"/>
                    <a:pt x="140" y="103"/>
                    <a:pt x="140" y="103"/>
                  </a:cubicBezTo>
                  <a:cubicBezTo>
                    <a:pt x="140" y="95"/>
                    <a:pt x="140" y="95"/>
                    <a:pt x="140" y="95"/>
                  </a:cubicBezTo>
                  <a:cubicBezTo>
                    <a:pt x="140" y="95"/>
                    <a:pt x="140" y="95"/>
                    <a:pt x="140" y="95"/>
                  </a:cubicBezTo>
                  <a:cubicBezTo>
                    <a:pt x="75" y="95"/>
                    <a:pt x="23" y="75"/>
                    <a:pt x="23" y="52"/>
                  </a:cubicBezTo>
                  <a:cubicBezTo>
                    <a:pt x="23" y="52"/>
                    <a:pt x="23" y="52"/>
                    <a:pt x="23" y="52"/>
                  </a:cubicBezTo>
                  <a:cubicBezTo>
                    <a:pt x="23" y="28"/>
                    <a:pt x="75" y="8"/>
                    <a:pt x="140" y="8"/>
                  </a:cubicBezTo>
                  <a:cubicBezTo>
                    <a:pt x="140" y="8"/>
                    <a:pt x="140" y="8"/>
                    <a:pt x="140" y="8"/>
                  </a:cubicBezTo>
                  <a:lnTo>
                    <a:pt x="14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8" name="Freeform 27"/>
            <p:cNvSpPr>
              <a:spLocks noEditPoints="1"/>
            </p:cNvSpPr>
            <p:nvPr/>
          </p:nvSpPr>
          <p:spPr bwMode="auto">
            <a:xfrm>
              <a:off x="5996880" y="2435590"/>
              <a:ext cx="447520" cy="429728"/>
            </a:xfrm>
            <a:custGeom>
              <a:avLst/>
              <a:gdLst>
                <a:gd name="T0" fmla="*/ 218 w 238"/>
                <a:gd name="T1" fmla="*/ 16 h 229"/>
                <a:gd name="T2" fmla="*/ 119 w 238"/>
                <a:gd name="T3" fmla="*/ 46 h 229"/>
                <a:gd name="T4" fmla="*/ 119 w 238"/>
                <a:gd name="T5" fmla="*/ 57 h 229"/>
                <a:gd name="T6" fmla="*/ 202 w 238"/>
                <a:gd name="T7" fmla="*/ 32 h 229"/>
                <a:gd name="T8" fmla="*/ 150 w 238"/>
                <a:gd name="T9" fmla="*/ 145 h 229"/>
                <a:gd name="T10" fmla="*/ 119 w 238"/>
                <a:gd name="T11" fmla="*/ 172 h 229"/>
                <a:gd name="T12" fmla="*/ 119 w 238"/>
                <a:gd name="T13" fmla="*/ 183 h 229"/>
                <a:gd name="T14" fmla="*/ 156 w 238"/>
                <a:gd name="T15" fmla="*/ 151 h 229"/>
                <a:gd name="T16" fmla="*/ 218 w 238"/>
                <a:gd name="T17" fmla="*/ 16 h 229"/>
                <a:gd name="T18" fmla="*/ 119 w 238"/>
                <a:gd name="T19" fmla="*/ 46 h 229"/>
                <a:gd name="T20" fmla="*/ 83 w 238"/>
                <a:gd name="T21" fmla="*/ 78 h 229"/>
                <a:gd name="T22" fmla="*/ 20 w 238"/>
                <a:gd name="T23" fmla="*/ 214 h 229"/>
                <a:gd name="T24" fmla="*/ 119 w 238"/>
                <a:gd name="T25" fmla="*/ 183 h 229"/>
                <a:gd name="T26" fmla="*/ 119 w 238"/>
                <a:gd name="T27" fmla="*/ 172 h 229"/>
                <a:gd name="T28" fmla="*/ 36 w 238"/>
                <a:gd name="T29" fmla="*/ 197 h 229"/>
                <a:gd name="T30" fmla="*/ 36 w 238"/>
                <a:gd name="T31" fmla="*/ 197 h 229"/>
                <a:gd name="T32" fmla="*/ 89 w 238"/>
                <a:gd name="T33" fmla="*/ 84 h 229"/>
                <a:gd name="T34" fmla="*/ 119 w 238"/>
                <a:gd name="T35" fmla="*/ 57 h 229"/>
                <a:gd name="T36" fmla="*/ 119 w 238"/>
                <a:gd name="T37" fmla="*/ 4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229">
                  <a:moveTo>
                    <a:pt x="218" y="16"/>
                  </a:moveTo>
                  <a:cubicBezTo>
                    <a:pt x="202" y="0"/>
                    <a:pt x="162" y="13"/>
                    <a:pt x="119" y="46"/>
                  </a:cubicBezTo>
                  <a:cubicBezTo>
                    <a:pt x="119" y="57"/>
                    <a:pt x="119" y="57"/>
                    <a:pt x="119" y="57"/>
                  </a:cubicBezTo>
                  <a:cubicBezTo>
                    <a:pt x="155" y="30"/>
                    <a:pt x="189" y="19"/>
                    <a:pt x="202" y="32"/>
                  </a:cubicBezTo>
                  <a:cubicBezTo>
                    <a:pt x="219" y="49"/>
                    <a:pt x="195" y="99"/>
                    <a:pt x="150" y="145"/>
                  </a:cubicBezTo>
                  <a:cubicBezTo>
                    <a:pt x="140" y="155"/>
                    <a:pt x="129" y="164"/>
                    <a:pt x="119" y="172"/>
                  </a:cubicBezTo>
                  <a:cubicBezTo>
                    <a:pt x="119" y="183"/>
                    <a:pt x="119" y="183"/>
                    <a:pt x="119" y="183"/>
                  </a:cubicBezTo>
                  <a:cubicBezTo>
                    <a:pt x="131" y="174"/>
                    <a:pt x="144" y="163"/>
                    <a:pt x="156" y="151"/>
                  </a:cubicBezTo>
                  <a:cubicBezTo>
                    <a:pt x="210" y="96"/>
                    <a:pt x="238" y="36"/>
                    <a:pt x="218" y="16"/>
                  </a:cubicBezTo>
                  <a:close/>
                  <a:moveTo>
                    <a:pt x="119" y="46"/>
                  </a:moveTo>
                  <a:cubicBezTo>
                    <a:pt x="107" y="55"/>
                    <a:pt x="95" y="66"/>
                    <a:pt x="83" y="78"/>
                  </a:cubicBezTo>
                  <a:cubicBezTo>
                    <a:pt x="28" y="133"/>
                    <a:pt x="0" y="193"/>
                    <a:pt x="20" y="214"/>
                  </a:cubicBezTo>
                  <a:cubicBezTo>
                    <a:pt x="36" y="229"/>
                    <a:pt x="76" y="216"/>
                    <a:pt x="119" y="183"/>
                  </a:cubicBezTo>
                  <a:cubicBezTo>
                    <a:pt x="119" y="172"/>
                    <a:pt x="119" y="172"/>
                    <a:pt x="119" y="172"/>
                  </a:cubicBezTo>
                  <a:cubicBezTo>
                    <a:pt x="83" y="199"/>
                    <a:pt x="49" y="211"/>
                    <a:pt x="36" y="197"/>
                  </a:cubicBezTo>
                  <a:cubicBezTo>
                    <a:pt x="36" y="197"/>
                    <a:pt x="36" y="197"/>
                    <a:pt x="36" y="197"/>
                  </a:cubicBezTo>
                  <a:cubicBezTo>
                    <a:pt x="19" y="181"/>
                    <a:pt x="43" y="130"/>
                    <a:pt x="89" y="84"/>
                  </a:cubicBezTo>
                  <a:cubicBezTo>
                    <a:pt x="99" y="74"/>
                    <a:pt x="109" y="65"/>
                    <a:pt x="119" y="57"/>
                  </a:cubicBezTo>
                  <a:lnTo>
                    <a:pt x="119" y="4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9" name="Freeform 28"/>
            <p:cNvSpPr>
              <a:spLocks noEditPoints="1"/>
            </p:cNvSpPr>
            <p:nvPr/>
          </p:nvSpPr>
          <p:spPr bwMode="auto">
            <a:xfrm>
              <a:off x="5996880" y="2435590"/>
              <a:ext cx="447520" cy="429728"/>
            </a:xfrm>
            <a:custGeom>
              <a:avLst/>
              <a:gdLst>
                <a:gd name="T0" fmla="*/ 218 w 238"/>
                <a:gd name="T1" fmla="*/ 214 h 229"/>
                <a:gd name="T2" fmla="*/ 156 w 238"/>
                <a:gd name="T3" fmla="*/ 78 h 229"/>
                <a:gd name="T4" fmla="*/ 119 w 238"/>
                <a:gd name="T5" fmla="*/ 46 h 229"/>
                <a:gd name="T6" fmla="*/ 119 w 238"/>
                <a:gd name="T7" fmla="*/ 57 h 229"/>
                <a:gd name="T8" fmla="*/ 150 w 238"/>
                <a:gd name="T9" fmla="*/ 84 h 229"/>
                <a:gd name="T10" fmla="*/ 202 w 238"/>
                <a:gd name="T11" fmla="*/ 197 h 229"/>
                <a:gd name="T12" fmla="*/ 119 w 238"/>
                <a:gd name="T13" fmla="*/ 172 h 229"/>
                <a:gd name="T14" fmla="*/ 119 w 238"/>
                <a:gd name="T15" fmla="*/ 183 h 229"/>
                <a:gd name="T16" fmla="*/ 218 w 238"/>
                <a:gd name="T17" fmla="*/ 214 h 229"/>
                <a:gd name="T18" fmla="*/ 119 w 238"/>
                <a:gd name="T19" fmla="*/ 46 h 229"/>
                <a:gd name="T20" fmla="*/ 20 w 238"/>
                <a:gd name="T21" fmla="*/ 16 h 229"/>
                <a:gd name="T22" fmla="*/ 83 w 238"/>
                <a:gd name="T23" fmla="*/ 151 h 229"/>
                <a:gd name="T24" fmla="*/ 119 w 238"/>
                <a:gd name="T25" fmla="*/ 183 h 229"/>
                <a:gd name="T26" fmla="*/ 119 w 238"/>
                <a:gd name="T27" fmla="*/ 172 h 229"/>
                <a:gd name="T28" fmla="*/ 89 w 238"/>
                <a:gd name="T29" fmla="*/ 145 h 229"/>
                <a:gd name="T30" fmla="*/ 36 w 238"/>
                <a:gd name="T31" fmla="*/ 32 h 229"/>
                <a:gd name="T32" fmla="*/ 36 w 238"/>
                <a:gd name="T33" fmla="*/ 32 h 229"/>
                <a:gd name="T34" fmla="*/ 119 w 238"/>
                <a:gd name="T35" fmla="*/ 57 h 229"/>
                <a:gd name="T36" fmla="*/ 119 w 238"/>
                <a:gd name="T37" fmla="*/ 4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229">
                  <a:moveTo>
                    <a:pt x="218" y="214"/>
                  </a:moveTo>
                  <a:cubicBezTo>
                    <a:pt x="238" y="193"/>
                    <a:pt x="210" y="133"/>
                    <a:pt x="156" y="78"/>
                  </a:cubicBezTo>
                  <a:cubicBezTo>
                    <a:pt x="144" y="66"/>
                    <a:pt x="131" y="55"/>
                    <a:pt x="119" y="46"/>
                  </a:cubicBezTo>
                  <a:cubicBezTo>
                    <a:pt x="119" y="57"/>
                    <a:pt x="119" y="57"/>
                    <a:pt x="119" y="57"/>
                  </a:cubicBezTo>
                  <a:cubicBezTo>
                    <a:pt x="129" y="65"/>
                    <a:pt x="140" y="74"/>
                    <a:pt x="150" y="84"/>
                  </a:cubicBezTo>
                  <a:cubicBezTo>
                    <a:pt x="195" y="130"/>
                    <a:pt x="219" y="181"/>
                    <a:pt x="202" y="197"/>
                  </a:cubicBezTo>
                  <a:cubicBezTo>
                    <a:pt x="189" y="211"/>
                    <a:pt x="155" y="199"/>
                    <a:pt x="119" y="172"/>
                  </a:cubicBezTo>
                  <a:cubicBezTo>
                    <a:pt x="119" y="183"/>
                    <a:pt x="119" y="183"/>
                    <a:pt x="119" y="183"/>
                  </a:cubicBezTo>
                  <a:cubicBezTo>
                    <a:pt x="162" y="216"/>
                    <a:pt x="202" y="229"/>
                    <a:pt x="218" y="214"/>
                  </a:cubicBezTo>
                  <a:close/>
                  <a:moveTo>
                    <a:pt x="119" y="46"/>
                  </a:moveTo>
                  <a:cubicBezTo>
                    <a:pt x="76" y="13"/>
                    <a:pt x="36" y="0"/>
                    <a:pt x="20" y="16"/>
                  </a:cubicBezTo>
                  <a:cubicBezTo>
                    <a:pt x="0" y="36"/>
                    <a:pt x="28" y="96"/>
                    <a:pt x="83" y="151"/>
                  </a:cubicBezTo>
                  <a:cubicBezTo>
                    <a:pt x="95" y="163"/>
                    <a:pt x="107" y="174"/>
                    <a:pt x="119" y="183"/>
                  </a:cubicBezTo>
                  <a:cubicBezTo>
                    <a:pt x="119" y="172"/>
                    <a:pt x="119" y="172"/>
                    <a:pt x="119" y="172"/>
                  </a:cubicBezTo>
                  <a:cubicBezTo>
                    <a:pt x="109" y="164"/>
                    <a:pt x="99" y="155"/>
                    <a:pt x="89" y="145"/>
                  </a:cubicBezTo>
                  <a:cubicBezTo>
                    <a:pt x="43" y="99"/>
                    <a:pt x="19" y="49"/>
                    <a:pt x="36" y="32"/>
                  </a:cubicBezTo>
                  <a:cubicBezTo>
                    <a:pt x="36" y="32"/>
                    <a:pt x="36" y="32"/>
                    <a:pt x="36" y="32"/>
                  </a:cubicBezTo>
                  <a:cubicBezTo>
                    <a:pt x="49" y="19"/>
                    <a:pt x="83" y="30"/>
                    <a:pt x="119" y="57"/>
                  </a:cubicBezTo>
                  <a:lnTo>
                    <a:pt x="119" y="4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0" name="Oval 29"/>
            <p:cNvSpPr>
              <a:spLocks noChangeArrowheads="1"/>
            </p:cNvSpPr>
            <p:nvPr/>
          </p:nvSpPr>
          <p:spPr bwMode="auto">
            <a:xfrm>
              <a:off x="6181637" y="2610766"/>
              <a:ext cx="80745" cy="80745"/>
            </a:xfrm>
            <a:prstGeom prst="ellipse">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1" name="Freeform 30"/>
            <p:cNvSpPr>
              <a:spLocks noEditPoints="1"/>
            </p:cNvSpPr>
            <p:nvPr/>
          </p:nvSpPr>
          <p:spPr bwMode="auto">
            <a:xfrm>
              <a:off x="6801595" y="2239885"/>
              <a:ext cx="221707" cy="420148"/>
            </a:xfrm>
            <a:custGeom>
              <a:avLst/>
              <a:gdLst>
                <a:gd name="T0" fmla="*/ 67 w 162"/>
                <a:gd name="T1" fmla="*/ 307 h 307"/>
                <a:gd name="T2" fmla="*/ 162 w 162"/>
                <a:gd name="T3" fmla="*/ 307 h 307"/>
                <a:gd name="T4" fmla="*/ 67 w 162"/>
                <a:gd name="T5" fmla="*/ 127 h 307"/>
                <a:gd name="T6" fmla="*/ 67 w 162"/>
                <a:gd name="T7" fmla="*/ 193 h 307"/>
                <a:gd name="T8" fmla="*/ 110 w 162"/>
                <a:gd name="T9" fmla="*/ 267 h 307"/>
                <a:gd name="T10" fmla="*/ 67 w 162"/>
                <a:gd name="T11" fmla="*/ 267 h 307"/>
                <a:gd name="T12" fmla="*/ 67 w 162"/>
                <a:gd name="T13" fmla="*/ 307 h 307"/>
                <a:gd name="T14" fmla="*/ 0 w 162"/>
                <a:gd name="T15" fmla="*/ 0 h 307"/>
                <a:gd name="T16" fmla="*/ 0 w 162"/>
                <a:gd name="T17" fmla="*/ 307 h 307"/>
                <a:gd name="T18" fmla="*/ 67 w 162"/>
                <a:gd name="T19" fmla="*/ 307 h 307"/>
                <a:gd name="T20" fmla="*/ 67 w 162"/>
                <a:gd name="T21" fmla="*/ 267 h 307"/>
                <a:gd name="T22" fmla="*/ 24 w 162"/>
                <a:gd name="T23" fmla="*/ 267 h 307"/>
                <a:gd name="T24" fmla="*/ 24 w 162"/>
                <a:gd name="T25" fmla="*/ 120 h 307"/>
                <a:gd name="T26" fmla="*/ 24 w 162"/>
                <a:gd name="T27" fmla="*/ 120 h 307"/>
                <a:gd name="T28" fmla="*/ 67 w 162"/>
                <a:gd name="T29" fmla="*/ 193 h 307"/>
                <a:gd name="T30" fmla="*/ 67 w 162"/>
                <a:gd name="T31" fmla="*/ 127 h 307"/>
                <a:gd name="T32" fmla="*/ 0 w 162"/>
                <a:gd name="T33"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2" h="307">
                  <a:moveTo>
                    <a:pt x="67" y="307"/>
                  </a:moveTo>
                  <a:lnTo>
                    <a:pt x="162" y="307"/>
                  </a:lnTo>
                  <a:lnTo>
                    <a:pt x="67" y="127"/>
                  </a:lnTo>
                  <a:lnTo>
                    <a:pt x="67" y="193"/>
                  </a:lnTo>
                  <a:lnTo>
                    <a:pt x="110" y="267"/>
                  </a:lnTo>
                  <a:lnTo>
                    <a:pt x="67" y="267"/>
                  </a:lnTo>
                  <a:lnTo>
                    <a:pt x="67" y="307"/>
                  </a:lnTo>
                  <a:close/>
                  <a:moveTo>
                    <a:pt x="0" y="0"/>
                  </a:moveTo>
                  <a:lnTo>
                    <a:pt x="0" y="307"/>
                  </a:lnTo>
                  <a:lnTo>
                    <a:pt x="67" y="307"/>
                  </a:lnTo>
                  <a:lnTo>
                    <a:pt x="67" y="267"/>
                  </a:lnTo>
                  <a:lnTo>
                    <a:pt x="24" y="267"/>
                  </a:lnTo>
                  <a:lnTo>
                    <a:pt x="24" y="120"/>
                  </a:lnTo>
                  <a:lnTo>
                    <a:pt x="24" y="120"/>
                  </a:lnTo>
                  <a:lnTo>
                    <a:pt x="67" y="193"/>
                  </a:lnTo>
                  <a:lnTo>
                    <a:pt x="67" y="127"/>
                  </a:lnTo>
                  <a:lnTo>
                    <a:pt x="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2" name="Rectangle 31"/>
            <p:cNvSpPr>
              <a:spLocks noChangeArrowheads="1"/>
            </p:cNvSpPr>
            <p:nvPr/>
          </p:nvSpPr>
          <p:spPr bwMode="auto">
            <a:xfrm>
              <a:off x="6690741" y="2238517"/>
              <a:ext cx="56111" cy="40920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3" name="Freeform 32"/>
            <p:cNvSpPr>
              <a:spLocks noEditPoints="1"/>
            </p:cNvSpPr>
            <p:nvPr/>
          </p:nvSpPr>
          <p:spPr bwMode="auto">
            <a:xfrm>
              <a:off x="4873292" y="4299569"/>
              <a:ext cx="484470" cy="354457"/>
            </a:xfrm>
            <a:custGeom>
              <a:avLst/>
              <a:gdLst>
                <a:gd name="T0" fmla="*/ 213 w 258"/>
                <a:gd name="T1" fmla="*/ 31 h 189"/>
                <a:gd name="T2" fmla="*/ 204 w 258"/>
                <a:gd name="T3" fmla="*/ 69 h 189"/>
                <a:gd name="T4" fmla="*/ 228 w 258"/>
                <a:gd name="T5" fmla="*/ 109 h 189"/>
                <a:gd name="T6" fmla="*/ 204 w 258"/>
                <a:gd name="T7" fmla="*/ 146 h 189"/>
                <a:gd name="T8" fmla="*/ 204 w 258"/>
                <a:gd name="T9" fmla="*/ 27 h 189"/>
                <a:gd name="T10" fmla="*/ 91 w 258"/>
                <a:gd name="T11" fmla="*/ 14 h 189"/>
                <a:gd name="T12" fmla="*/ 97 w 258"/>
                <a:gd name="T13" fmla="*/ 15 h 189"/>
                <a:gd name="T14" fmla="*/ 91 w 258"/>
                <a:gd name="T15" fmla="*/ 42 h 189"/>
                <a:gd name="T16" fmla="*/ 91 w 258"/>
                <a:gd name="T17" fmla="*/ 162 h 189"/>
                <a:gd name="T18" fmla="*/ 166 w 258"/>
                <a:gd name="T19" fmla="*/ 145 h 189"/>
                <a:gd name="T20" fmla="*/ 204 w 258"/>
                <a:gd name="T21" fmla="*/ 125 h 189"/>
                <a:gd name="T22" fmla="*/ 191 w 258"/>
                <a:gd name="T23" fmla="*/ 122 h 189"/>
                <a:gd name="T24" fmla="*/ 204 w 258"/>
                <a:gd name="T25" fmla="*/ 69 h 189"/>
                <a:gd name="T26" fmla="*/ 91 w 258"/>
                <a:gd name="T27" fmla="*/ 6 h 189"/>
                <a:gd name="T28" fmla="*/ 78 w 258"/>
                <a:gd name="T29" fmla="*/ 24 h 189"/>
                <a:gd name="T30" fmla="*/ 91 w 258"/>
                <a:gd name="T31" fmla="*/ 14 h 189"/>
                <a:gd name="T32" fmla="*/ 78 w 258"/>
                <a:gd name="T33" fmla="*/ 188 h 189"/>
                <a:gd name="T34" fmla="*/ 91 w 258"/>
                <a:gd name="T35" fmla="*/ 162 h 189"/>
                <a:gd name="T36" fmla="*/ 78 w 258"/>
                <a:gd name="T37" fmla="*/ 176 h 189"/>
                <a:gd name="T38" fmla="*/ 91 w 258"/>
                <a:gd name="T39" fmla="*/ 42 h 189"/>
                <a:gd name="T40" fmla="*/ 80 w 258"/>
                <a:gd name="T41" fmla="*/ 134 h 189"/>
                <a:gd name="T42" fmla="*/ 78 w 258"/>
                <a:gd name="T43" fmla="*/ 64 h 189"/>
                <a:gd name="T44" fmla="*/ 78 w 258"/>
                <a:gd name="T45" fmla="*/ 33 h 189"/>
                <a:gd name="T46" fmla="*/ 91 w 258"/>
                <a:gd name="T47" fmla="*/ 42 h 189"/>
                <a:gd name="T48" fmla="*/ 60 w 258"/>
                <a:gd name="T49" fmla="*/ 18 h 189"/>
                <a:gd name="T50" fmla="*/ 68 w 258"/>
                <a:gd name="T51" fmla="*/ 42 h 189"/>
                <a:gd name="T52" fmla="*/ 78 w 258"/>
                <a:gd name="T53" fmla="*/ 33 h 189"/>
                <a:gd name="T54" fmla="*/ 78 w 258"/>
                <a:gd name="T55" fmla="*/ 9 h 189"/>
                <a:gd name="T56" fmla="*/ 78 w 258"/>
                <a:gd name="T57" fmla="*/ 188 h 189"/>
                <a:gd name="T58" fmla="*/ 60 w 258"/>
                <a:gd name="T59" fmla="*/ 176 h 189"/>
                <a:gd name="T60" fmla="*/ 78 w 258"/>
                <a:gd name="T61" fmla="*/ 64 h 189"/>
                <a:gd name="T62" fmla="*/ 60 w 258"/>
                <a:gd name="T63" fmla="*/ 134 h 189"/>
                <a:gd name="T64" fmla="*/ 70 w 258"/>
                <a:gd name="T65" fmla="*/ 116 h 189"/>
                <a:gd name="T66" fmla="*/ 60 w 258"/>
                <a:gd name="T67" fmla="*/ 87 h 189"/>
                <a:gd name="T68" fmla="*/ 76 w 258"/>
                <a:gd name="T69" fmla="*/ 68 h 189"/>
                <a:gd name="T70" fmla="*/ 60 w 258"/>
                <a:gd name="T71" fmla="*/ 18 h 189"/>
                <a:gd name="T72" fmla="*/ 60 w 258"/>
                <a:gd name="T73" fmla="*/ 187 h 189"/>
                <a:gd name="T74" fmla="*/ 59 w 258"/>
                <a:gd name="T75" fmla="*/ 175 h 189"/>
                <a:gd name="T76" fmla="*/ 49 w 258"/>
                <a:gd name="T77" fmla="*/ 144 h 189"/>
                <a:gd name="T78" fmla="*/ 60 w 258"/>
                <a:gd name="T79" fmla="*/ 125 h 189"/>
                <a:gd name="T80" fmla="*/ 41 w 258"/>
                <a:gd name="T81" fmla="*/ 125 h 189"/>
                <a:gd name="T82" fmla="*/ 60 w 258"/>
                <a:gd name="T83" fmla="*/ 87 h 189"/>
                <a:gd name="T84" fmla="*/ 51 w 258"/>
                <a:gd name="T85" fmla="*/ 76 h 189"/>
                <a:gd name="T86" fmla="*/ 43 w 258"/>
                <a:gd name="T87" fmla="*/ 51 h 189"/>
                <a:gd name="T88" fmla="*/ 60 w 258"/>
                <a:gd name="T89" fmla="*/ 18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58" h="189">
                  <a:moveTo>
                    <a:pt x="253" y="104"/>
                  </a:moveTo>
                  <a:cubicBezTo>
                    <a:pt x="258" y="60"/>
                    <a:pt x="213" y="31"/>
                    <a:pt x="213" y="31"/>
                  </a:cubicBezTo>
                  <a:cubicBezTo>
                    <a:pt x="210" y="30"/>
                    <a:pt x="207" y="28"/>
                    <a:pt x="204" y="27"/>
                  </a:cubicBezTo>
                  <a:cubicBezTo>
                    <a:pt x="204" y="69"/>
                    <a:pt x="204" y="69"/>
                    <a:pt x="204" y="69"/>
                  </a:cubicBezTo>
                  <a:cubicBezTo>
                    <a:pt x="208" y="69"/>
                    <a:pt x="212" y="70"/>
                    <a:pt x="216" y="72"/>
                  </a:cubicBezTo>
                  <a:cubicBezTo>
                    <a:pt x="230" y="79"/>
                    <a:pt x="235" y="95"/>
                    <a:pt x="228" y="109"/>
                  </a:cubicBezTo>
                  <a:cubicBezTo>
                    <a:pt x="224" y="119"/>
                    <a:pt x="214" y="125"/>
                    <a:pt x="204" y="125"/>
                  </a:cubicBezTo>
                  <a:cubicBezTo>
                    <a:pt x="204" y="146"/>
                    <a:pt x="204" y="146"/>
                    <a:pt x="204" y="146"/>
                  </a:cubicBezTo>
                  <a:cubicBezTo>
                    <a:pt x="230" y="144"/>
                    <a:pt x="249" y="134"/>
                    <a:pt x="253" y="104"/>
                  </a:cubicBezTo>
                  <a:close/>
                  <a:moveTo>
                    <a:pt x="204" y="27"/>
                  </a:moveTo>
                  <a:cubicBezTo>
                    <a:pt x="156" y="5"/>
                    <a:pt x="119" y="0"/>
                    <a:pt x="91" y="6"/>
                  </a:cubicBezTo>
                  <a:cubicBezTo>
                    <a:pt x="91" y="14"/>
                    <a:pt x="91" y="14"/>
                    <a:pt x="91" y="14"/>
                  </a:cubicBezTo>
                  <a:cubicBezTo>
                    <a:pt x="93" y="14"/>
                    <a:pt x="95" y="14"/>
                    <a:pt x="97" y="15"/>
                  </a:cubicBezTo>
                  <a:cubicBezTo>
                    <a:pt x="97" y="15"/>
                    <a:pt x="97" y="15"/>
                    <a:pt x="97" y="15"/>
                  </a:cubicBezTo>
                  <a:cubicBezTo>
                    <a:pt x="104" y="19"/>
                    <a:pt x="107" y="27"/>
                    <a:pt x="103" y="34"/>
                  </a:cubicBezTo>
                  <a:cubicBezTo>
                    <a:pt x="101" y="39"/>
                    <a:pt x="96" y="42"/>
                    <a:pt x="91" y="42"/>
                  </a:cubicBezTo>
                  <a:cubicBezTo>
                    <a:pt x="91" y="146"/>
                    <a:pt x="91" y="146"/>
                    <a:pt x="91" y="146"/>
                  </a:cubicBezTo>
                  <a:cubicBezTo>
                    <a:pt x="93" y="151"/>
                    <a:pt x="93" y="157"/>
                    <a:pt x="91" y="162"/>
                  </a:cubicBezTo>
                  <a:cubicBezTo>
                    <a:pt x="91" y="185"/>
                    <a:pt x="91" y="185"/>
                    <a:pt x="91" y="185"/>
                  </a:cubicBezTo>
                  <a:cubicBezTo>
                    <a:pt x="117" y="174"/>
                    <a:pt x="138" y="143"/>
                    <a:pt x="166" y="145"/>
                  </a:cubicBezTo>
                  <a:cubicBezTo>
                    <a:pt x="179" y="147"/>
                    <a:pt x="192" y="147"/>
                    <a:pt x="204" y="146"/>
                  </a:cubicBezTo>
                  <a:cubicBezTo>
                    <a:pt x="204" y="125"/>
                    <a:pt x="204" y="125"/>
                    <a:pt x="204" y="125"/>
                  </a:cubicBezTo>
                  <a:cubicBezTo>
                    <a:pt x="199" y="125"/>
                    <a:pt x="195" y="124"/>
                    <a:pt x="191" y="122"/>
                  </a:cubicBezTo>
                  <a:cubicBezTo>
                    <a:pt x="191" y="122"/>
                    <a:pt x="191" y="122"/>
                    <a:pt x="191" y="122"/>
                  </a:cubicBezTo>
                  <a:cubicBezTo>
                    <a:pt x="177" y="115"/>
                    <a:pt x="172" y="98"/>
                    <a:pt x="179" y="84"/>
                  </a:cubicBezTo>
                  <a:cubicBezTo>
                    <a:pt x="184" y="74"/>
                    <a:pt x="193" y="69"/>
                    <a:pt x="204" y="69"/>
                  </a:cubicBezTo>
                  <a:lnTo>
                    <a:pt x="204" y="27"/>
                  </a:lnTo>
                  <a:close/>
                  <a:moveTo>
                    <a:pt x="91" y="6"/>
                  </a:moveTo>
                  <a:cubicBezTo>
                    <a:pt x="86" y="6"/>
                    <a:pt x="82" y="8"/>
                    <a:pt x="78" y="9"/>
                  </a:cubicBezTo>
                  <a:cubicBezTo>
                    <a:pt x="78" y="24"/>
                    <a:pt x="78" y="24"/>
                    <a:pt x="78" y="24"/>
                  </a:cubicBezTo>
                  <a:cubicBezTo>
                    <a:pt x="78" y="23"/>
                    <a:pt x="78" y="22"/>
                    <a:pt x="78" y="22"/>
                  </a:cubicBezTo>
                  <a:cubicBezTo>
                    <a:pt x="81" y="17"/>
                    <a:pt x="86" y="14"/>
                    <a:pt x="91" y="14"/>
                  </a:cubicBezTo>
                  <a:cubicBezTo>
                    <a:pt x="91" y="6"/>
                    <a:pt x="91" y="6"/>
                    <a:pt x="91" y="6"/>
                  </a:cubicBezTo>
                  <a:close/>
                  <a:moveTo>
                    <a:pt x="78" y="188"/>
                  </a:moveTo>
                  <a:cubicBezTo>
                    <a:pt x="82" y="188"/>
                    <a:pt x="87" y="187"/>
                    <a:pt x="91" y="185"/>
                  </a:cubicBezTo>
                  <a:cubicBezTo>
                    <a:pt x="91" y="162"/>
                    <a:pt x="91" y="162"/>
                    <a:pt x="91" y="162"/>
                  </a:cubicBezTo>
                  <a:cubicBezTo>
                    <a:pt x="90" y="163"/>
                    <a:pt x="90" y="164"/>
                    <a:pt x="90" y="165"/>
                  </a:cubicBezTo>
                  <a:cubicBezTo>
                    <a:pt x="87" y="170"/>
                    <a:pt x="83" y="174"/>
                    <a:pt x="78" y="176"/>
                  </a:cubicBezTo>
                  <a:cubicBezTo>
                    <a:pt x="78" y="188"/>
                    <a:pt x="78" y="188"/>
                    <a:pt x="78" y="188"/>
                  </a:cubicBezTo>
                  <a:close/>
                  <a:moveTo>
                    <a:pt x="91" y="42"/>
                  </a:moveTo>
                  <a:cubicBezTo>
                    <a:pt x="91" y="146"/>
                    <a:pt x="91" y="146"/>
                    <a:pt x="91" y="146"/>
                  </a:cubicBezTo>
                  <a:cubicBezTo>
                    <a:pt x="89" y="141"/>
                    <a:pt x="85" y="136"/>
                    <a:pt x="80" y="134"/>
                  </a:cubicBezTo>
                  <a:cubicBezTo>
                    <a:pt x="79" y="133"/>
                    <a:pt x="78" y="133"/>
                    <a:pt x="78" y="133"/>
                  </a:cubicBezTo>
                  <a:cubicBezTo>
                    <a:pt x="78" y="64"/>
                    <a:pt x="78" y="64"/>
                    <a:pt x="78" y="64"/>
                  </a:cubicBezTo>
                  <a:cubicBezTo>
                    <a:pt x="79" y="61"/>
                    <a:pt x="79" y="57"/>
                    <a:pt x="78" y="54"/>
                  </a:cubicBezTo>
                  <a:cubicBezTo>
                    <a:pt x="78" y="33"/>
                    <a:pt x="78" y="33"/>
                    <a:pt x="78" y="33"/>
                  </a:cubicBezTo>
                  <a:cubicBezTo>
                    <a:pt x="79" y="36"/>
                    <a:pt x="81" y="39"/>
                    <a:pt x="84" y="41"/>
                  </a:cubicBezTo>
                  <a:cubicBezTo>
                    <a:pt x="86" y="42"/>
                    <a:pt x="89" y="42"/>
                    <a:pt x="91" y="42"/>
                  </a:cubicBezTo>
                  <a:close/>
                  <a:moveTo>
                    <a:pt x="78" y="9"/>
                  </a:moveTo>
                  <a:cubicBezTo>
                    <a:pt x="71" y="11"/>
                    <a:pt x="65" y="14"/>
                    <a:pt x="60" y="18"/>
                  </a:cubicBezTo>
                  <a:cubicBezTo>
                    <a:pt x="60" y="40"/>
                    <a:pt x="60" y="40"/>
                    <a:pt x="60" y="40"/>
                  </a:cubicBezTo>
                  <a:cubicBezTo>
                    <a:pt x="62" y="40"/>
                    <a:pt x="65" y="41"/>
                    <a:pt x="68" y="42"/>
                  </a:cubicBezTo>
                  <a:cubicBezTo>
                    <a:pt x="73" y="45"/>
                    <a:pt x="76" y="49"/>
                    <a:pt x="78" y="54"/>
                  </a:cubicBezTo>
                  <a:cubicBezTo>
                    <a:pt x="78" y="33"/>
                    <a:pt x="78" y="33"/>
                    <a:pt x="78" y="33"/>
                  </a:cubicBezTo>
                  <a:cubicBezTo>
                    <a:pt x="77" y="30"/>
                    <a:pt x="77" y="27"/>
                    <a:pt x="78" y="24"/>
                  </a:cubicBezTo>
                  <a:cubicBezTo>
                    <a:pt x="78" y="9"/>
                    <a:pt x="78" y="9"/>
                    <a:pt x="78" y="9"/>
                  </a:cubicBezTo>
                  <a:close/>
                  <a:moveTo>
                    <a:pt x="60" y="187"/>
                  </a:moveTo>
                  <a:cubicBezTo>
                    <a:pt x="66" y="188"/>
                    <a:pt x="72" y="189"/>
                    <a:pt x="78" y="188"/>
                  </a:cubicBezTo>
                  <a:cubicBezTo>
                    <a:pt x="78" y="176"/>
                    <a:pt x="78" y="176"/>
                    <a:pt x="78" y="176"/>
                  </a:cubicBezTo>
                  <a:cubicBezTo>
                    <a:pt x="72" y="178"/>
                    <a:pt x="65" y="178"/>
                    <a:pt x="60" y="176"/>
                  </a:cubicBezTo>
                  <a:cubicBezTo>
                    <a:pt x="60" y="187"/>
                    <a:pt x="60" y="187"/>
                    <a:pt x="60" y="187"/>
                  </a:cubicBezTo>
                  <a:close/>
                  <a:moveTo>
                    <a:pt x="78" y="64"/>
                  </a:moveTo>
                  <a:cubicBezTo>
                    <a:pt x="78" y="133"/>
                    <a:pt x="78" y="133"/>
                    <a:pt x="78" y="133"/>
                  </a:cubicBezTo>
                  <a:cubicBezTo>
                    <a:pt x="72" y="131"/>
                    <a:pt x="65" y="131"/>
                    <a:pt x="60" y="134"/>
                  </a:cubicBezTo>
                  <a:cubicBezTo>
                    <a:pt x="60" y="125"/>
                    <a:pt x="60" y="125"/>
                    <a:pt x="60" y="125"/>
                  </a:cubicBezTo>
                  <a:cubicBezTo>
                    <a:pt x="64" y="123"/>
                    <a:pt x="67" y="120"/>
                    <a:pt x="70" y="116"/>
                  </a:cubicBezTo>
                  <a:cubicBezTo>
                    <a:pt x="75" y="105"/>
                    <a:pt x="71" y="92"/>
                    <a:pt x="60" y="87"/>
                  </a:cubicBezTo>
                  <a:cubicBezTo>
                    <a:pt x="60" y="87"/>
                    <a:pt x="60" y="87"/>
                    <a:pt x="60" y="87"/>
                  </a:cubicBezTo>
                  <a:cubicBezTo>
                    <a:pt x="60" y="78"/>
                    <a:pt x="60" y="78"/>
                    <a:pt x="60" y="78"/>
                  </a:cubicBezTo>
                  <a:cubicBezTo>
                    <a:pt x="66" y="78"/>
                    <a:pt x="73" y="74"/>
                    <a:pt x="76" y="68"/>
                  </a:cubicBezTo>
                  <a:cubicBezTo>
                    <a:pt x="77" y="66"/>
                    <a:pt x="77" y="65"/>
                    <a:pt x="78" y="64"/>
                  </a:cubicBezTo>
                  <a:close/>
                  <a:moveTo>
                    <a:pt x="60" y="18"/>
                  </a:moveTo>
                  <a:cubicBezTo>
                    <a:pt x="0" y="56"/>
                    <a:pt x="10" y="159"/>
                    <a:pt x="46" y="180"/>
                  </a:cubicBezTo>
                  <a:cubicBezTo>
                    <a:pt x="51" y="183"/>
                    <a:pt x="55" y="185"/>
                    <a:pt x="60" y="187"/>
                  </a:cubicBezTo>
                  <a:cubicBezTo>
                    <a:pt x="60" y="176"/>
                    <a:pt x="60" y="176"/>
                    <a:pt x="60" y="176"/>
                  </a:cubicBezTo>
                  <a:cubicBezTo>
                    <a:pt x="59" y="175"/>
                    <a:pt x="59" y="175"/>
                    <a:pt x="59" y="175"/>
                  </a:cubicBezTo>
                  <a:cubicBezTo>
                    <a:pt x="59" y="175"/>
                    <a:pt x="59" y="175"/>
                    <a:pt x="59" y="175"/>
                  </a:cubicBezTo>
                  <a:cubicBezTo>
                    <a:pt x="48" y="170"/>
                    <a:pt x="43" y="156"/>
                    <a:pt x="49" y="144"/>
                  </a:cubicBezTo>
                  <a:cubicBezTo>
                    <a:pt x="51" y="139"/>
                    <a:pt x="55" y="136"/>
                    <a:pt x="60" y="134"/>
                  </a:cubicBezTo>
                  <a:cubicBezTo>
                    <a:pt x="60" y="125"/>
                    <a:pt x="60" y="125"/>
                    <a:pt x="60" y="125"/>
                  </a:cubicBezTo>
                  <a:cubicBezTo>
                    <a:pt x="54" y="128"/>
                    <a:pt x="47" y="128"/>
                    <a:pt x="41" y="125"/>
                  </a:cubicBezTo>
                  <a:cubicBezTo>
                    <a:pt x="41" y="125"/>
                    <a:pt x="41" y="125"/>
                    <a:pt x="41" y="125"/>
                  </a:cubicBezTo>
                  <a:cubicBezTo>
                    <a:pt x="31" y="120"/>
                    <a:pt x="26" y="107"/>
                    <a:pt x="32" y="97"/>
                  </a:cubicBezTo>
                  <a:cubicBezTo>
                    <a:pt x="37" y="86"/>
                    <a:pt x="49" y="82"/>
                    <a:pt x="60" y="87"/>
                  </a:cubicBezTo>
                  <a:cubicBezTo>
                    <a:pt x="60" y="78"/>
                    <a:pt x="60" y="78"/>
                    <a:pt x="60" y="78"/>
                  </a:cubicBezTo>
                  <a:cubicBezTo>
                    <a:pt x="57" y="78"/>
                    <a:pt x="54" y="77"/>
                    <a:pt x="51" y="76"/>
                  </a:cubicBezTo>
                  <a:cubicBezTo>
                    <a:pt x="42" y="71"/>
                    <a:pt x="38" y="60"/>
                    <a:pt x="43" y="51"/>
                  </a:cubicBezTo>
                  <a:cubicBezTo>
                    <a:pt x="43" y="51"/>
                    <a:pt x="43" y="51"/>
                    <a:pt x="43" y="51"/>
                  </a:cubicBezTo>
                  <a:cubicBezTo>
                    <a:pt x="46" y="44"/>
                    <a:pt x="53" y="40"/>
                    <a:pt x="60" y="40"/>
                  </a:cubicBezTo>
                  <a:lnTo>
                    <a:pt x="60" y="1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34" name="Group 127"/>
            <p:cNvGrpSpPr/>
            <p:nvPr/>
          </p:nvGrpSpPr>
          <p:grpSpPr>
            <a:xfrm>
              <a:off x="6235010" y="4654025"/>
              <a:ext cx="437941" cy="563848"/>
              <a:chOff x="8610600" y="4127500"/>
              <a:chExt cx="508001" cy="654050"/>
            </a:xfrm>
            <a:grpFill/>
          </p:grpSpPr>
          <p:sp>
            <p:nvSpPr>
              <p:cNvPr id="94" name="Freeform 33"/>
              <p:cNvSpPr/>
              <p:nvPr/>
            </p:nvSpPr>
            <p:spPr bwMode="auto">
              <a:xfrm>
                <a:off x="8618538" y="4127500"/>
                <a:ext cx="500063" cy="503238"/>
              </a:xfrm>
              <a:custGeom>
                <a:avLst/>
                <a:gdLst>
                  <a:gd name="T0" fmla="*/ 169 w 230"/>
                  <a:gd name="T1" fmla="*/ 12 h 231"/>
                  <a:gd name="T2" fmla="*/ 215 w 230"/>
                  <a:gd name="T3" fmla="*/ 103 h 231"/>
                  <a:gd name="T4" fmla="*/ 102 w 230"/>
                  <a:gd name="T5" fmla="*/ 216 h 231"/>
                  <a:gd name="T6" fmla="*/ 12 w 230"/>
                  <a:gd name="T7" fmla="*/ 171 h 231"/>
                  <a:gd name="T8" fmla="*/ 0 w 230"/>
                  <a:gd name="T9" fmla="*/ 181 h 231"/>
                  <a:gd name="T10" fmla="*/ 102 w 230"/>
                  <a:gd name="T11" fmla="*/ 231 h 231"/>
                  <a:gd name="T12" fmla="*/ 230 w 230"/>
                  <a:gd name="T13" fmla="*/ 103 h 231"/>
                  <a:gd name="T14" fmla="*/ 178 w 230"/>
                  <a:gd name="T15" fmla="*/ 0 h 231"/>
                  <a:gd name="T16" fmla="*/ 169 w 230"/>
                  <a:gd name="T17" fmla="*/ 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31">
                    <a:moveTo>
                      <a:pt x="169" y="12"/>
                    </a:moveTo>
                    <a:cubicBezTo>
                      <a:pt x="197" y="32"/>
                      <a:pt x="215" y="65"/>
                      <a:pt x="215" y="103"/>
                    </a:cubicBezTo>
                    <a:cubicBezTo>
                      <a:pt x="215" y="165"/>
                      <a:pt x="165" y="216"/>
                      <a:pt x="102" y="216"/>
                    </a:cubicBezTo>
                    <a:cubicBezTo>
                      <a:pt x="65" y="216"/>
                      <a:pt x="33" y="198"/>
                      <a:pt x="12" y="171"/>
                    </a:cubicBezTo>
                    <a:cubicBezTo>
                      <a:pt x="0" y="181"/>
                      <a:pt x="0" y="181"/>
                      <a:pt x="0" y="181"/>
                    </a:cubicBezTo>
                    <a:cubicBezTo>
                      <a:pt x="24" y="211"/>
                      <a:pt x="61" y="231"/>
                      <a:pt x="102" y="231"/>
                    </a:cubicBezTo>
                    <a:cubicBezTo>
                      <a:pt x="173" y="231"/>
                      <a:pt x="230" y="174"/>
                      <a:pt x="230" y="103"/>
                    </a:cubicBezTo>
                    <a:cubicBezTo>
                      <a:pt x="230" y="61"/>
                      <a:pt x="210" y="23"/>
                      <a:pt x="178" y="0"/>
                    </a:cubicBezTo>
                    <a:lnTo>
                      <a:pt x="169"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5" name="Freeform 34"/>
              <p:cNvSpPr>
                <a:spLocks noEditPoints="1"/>
              </p:cNvSpPr>
              <p:nvPr/>
            </p:nvSpPr>
            <p:spPr bwMode="auto">
              <a:xfrm>
                <a:off x="8621713" y="4137025"/>
                <a:ext cx="442913" cy="441325"/>
              </a:xfrm>
              <a:custGeom>
                <a:avLst/>
                <a:gdLst>
                  <a:gd name="T0" fmla="*/ 102 w 203"/>
                  <a:gd name="T1" fmla="*/ 203 h 203"/>
                  <a:gd name="T2" fmla="*/ 203 w 203"/>
                  <a:gd name="T3" fmla="*/ 101 h 203"/>
                  <a:gd name="T4" fmla="*/ 102 w 203"/>
                  <a:gd name="T5" fmla="*/ 0 h 203"/>
                  <a:gd name="T6" fmla="*/ 102 w 203"/>
                  <a:gd name="T7" fmla="*/ 5 h 203"/>
                  <a:gd name="T8" fmla="*/ 198 w 203"/>
                  <a:gd name="T9" fmla="*/ 101 h 203"/>
                  <a:gd name="T10" fmla="*/ 102 w 203"/>
                  <a:gd name="T11" fmla="*/ 198 h 203"/>
                  <a:gd name="T12" fmla="*/ 102 w 203"/>
                  <a:gd name="T13" fmla="*/ 203 h 203"/>
                  <a:gd name="T14" fmla="*/ 102 w 203"/>
                  <a:gd name="T15" fmla="*/ 0 h 203"/>
                  <a:gd name="T16" fmla="*/ 0 w 203"/>
                  <a:gd name="T17" fmla="*/ 101 h 203"/>
                  <a:gd name="T18" fmla="*/ 102 w 203"/>
                  <a:gd name="T19" fmla="*/ 203 h 203"/>
                  <a:gd name="T20" fmla="*/ 102 w 203"/>
                  <a:gd name="T21" fmla="*/ 203 h 203"/>
                  <a:gd name="T22" fmla="*/ 102 w 203"/>
                  <a:gd name="T23" fmla="*/ 198 h 203"/>
                  <a:gd name="T24" fmla="*/ 102 w 203"/>
                  <a:gd name="T25" fmla="*/ 198 h 203"/>
                  <a:gd name="T26" fmla="*/ 102 w 203"/>
                  <a:gd name="T27" fmla="*/ 198 h 203"/>
                  <a:gd name="T28" fmla="*/ 5 w 203"/>
                  <a:gd name="T29" fmla="*/ 101 h 203"/>
                  <a:gd name="T30" fmla="*/ 102 w 203"/>
                  <a:gd name="T31" fmla="*/ 5 h 203"/>
                  <a:gd name="T32" fmla="*/ 102 w 203"/>
                  <a:gd name="T33" fmla="*/ 5 h 203"/>
                  <a:gd name="T34" fmla="*/ 102 w 203"/>
                  <a:gd name="T3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 h="203">
                    <a:moveTo>
                      <a:pt x="102" y="203"/>
                    </a:moveTo>
                    <a:cubicBezTo>
                      <a:pt x="158" y="203"/>
                      <a:pt x="203" y="157"/>
                      <a:pt x="203" y="101"/>
                    </a:cubicBezTo>
                    <a:cubicBezTo>
                      <a:pt x="203" y="45"/>
                      <a:pt x="158" y="0"/>
                      <a:pt x="102" y="0"/>
                    </a:cubicBezTo>
                    <a:cubicBezTo>
                      <a:pt x="102" y="5"/>
                      <a:pt x="102" y="5"/>
                      <a:pt x="102" y="5"/>
                    </a:cubicBezTo>
                    <a:cubicBezTo>
                      <a:pt x="155" y="5"/>
                      <a:pt x="198" y="48"/>
                      <a:pt x="198" y="101"/>
                    </a:cubicBezTo>
                    <a:cubicBezTo>
                      <a:pt x="198" y="155"/>
                      <a:pt x="155" y="198"/>
                      <a:pt x="102" y="198"/>
                    </a:cubicBezTo>
                    <a:lnTo>
                      <a:pt x="102" y="203"/>
                    </a:lnTo>
                    <a:close/>
                    <a:moveTo>
                      <a:pt x="102" y="0"/>
                    </a:moveTo>
                    <a:cubicBezTo>
                      <a:pt x="46" y="0"/>
                      <a:pt x="0" y="45"/>
                      <a:pt x="0" y="101"/>
                    </a:cubicBezTo>
                    <a:cubicBezTo>
                      <a:pt x="0" y="157"/>
                      <a:pt x="46" y="203"/>
                      <a:pt x="102" y="203"/>
                    </a:cubicBezTo>
                    <a:cubicBezTo>
                      <a:pt x="102" y="203"/>
                      <a:pt x="102" y="203"/>
                      <a:pt x="102" y="203"/>
                    </a:cubicBezTo>
                    <a:cubicBezTo>
                      <a:pt x="102" y="198"/>
                      <a:pt x="102" y="198"/>
                      <a:pt x="102" y="198"/>
                    </a:cubicBezTo>
                    <a:cubicBezTo>
                      <a:pt x="102" y="198"/>
                      <a:pt x="102" y="198"/>
                      <a:pt x="102" y="198"/>
                    </a:cubicBezTo>
                    <a:cubicBezTo>
                      <a:pt x="102" y="198"/>
                      <a:pt x="102" y="198"/>
                      <a:pt x="102" y="198"/>
                    </a:cubicBezTo>
                    <a:cubicBezTo>
                      <a:pt x="48" y="198"/>
                      <a:pt x="5" y="155"/>
                      <a:pt x="5" y="101"/>
                    </a:cubicBezTo>
                    <a:cubicBezTo>
                      <a:pt x="5" y="48"/>
                      <a:pt x="48" y="5"/>
                      <a:pt x="102" y="5"/>
                    </a:cubicBezTo>
                    <a:cubicBezTo>
                      <a:pt x="102" y="5"/>
                      <a:pt x="102" y="5"/>
                      <a:pt x="102" y="5"/>
                    </a:cubicBezTo>
                    <a:cubicBezTo>
                      <a:pt x="102" y="0"/>
                      <a:pt x="102" y="0"/>
                      <a:pt x="10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6" name="Freeform 35"/>
              <p:cNvSpPr/>
              <p:nvPr/>
            </p:nvSpPr>
            <p:spPr bwMode="auto">
              <a:xfrm>
                <a:off x="8610600" y="4144963"/>
                <a:ext cx="496888" cy="433388"/>
              </a:xfrm>
              <a:custGeom>
                <a:avLst/>
                <a:gdLst>
                  <a:gd name="T0" fmla="*/ 65 w 228"/>
                  <a:gd name="T1" fmla="*/ 15 h 199"/>
                  <a:gd name="T2" fmla="*/ 61 w 228"/>
                  <a:gd name="T3" fmla="*/ 23 h 199"/>
                  <a:gd name="T4" fmla="*/ 57 w 228"/>
                  <a:gd name="T5" fmla="*/ 29 h 199"/>
                  <a:gd name="T6" fmla="*/ 54 w 228"/>
                  <a:gd name="T7" fmla="*/ 26 h 199"/>
                  <a:gd name="T8" fmla="*/ 52 w 228"/>
                  <a:gd name="T9" fmla="*/ 32 h 199"/>
                  <a:gd name="T10" fmla="*/ 42 w 228"/>
                  <a:gd name="T11" fmla="*/ 34 h 199"/>
                  <a:gd name="T12" fmla="*/ 36 w 228"/>
                  <a:gd name="T13" fmla="*/ 41 h 199"/>
                  <a:gd name="T14" fmla="*/ 27 w 228"/>
                  <a:gd name="T15" fmla="*/ 53 h 199"/>
                  <a:gd name="T16" fmla="*/ 21 w 228"/>
                  <a:gd name="T17" fmla="*/ 61 h 199"/>
                  <a:gd name="T18" fmla="*/ 27 w 228"/>
                  <a:gd name="T19" fmla="*/ 67 h 199"/>
                  <a:gd name="T20" fmla="*/ 27 w 228"/>
                  <a:gd name="T21" fmla="*/ 70 h 199"/>
                  <a:gd name="T22" fmla="*/ 22 w 228"/>
                  <a:gd name="T23" fmla="*/ 65 h 199"/>
                  <a:gd name="T24" fmla="*/ 18 w 228"/>
                  <a:gd name="T25" fmla="*/ 60 h 199"/>
                  <a:gd name="T26" fmla="*/ 16 w 228"/>
                  <a:gd name="T27" fmla="*/ 69 h 199"/>
                  <a:gd name="T28" fmla="*/ 17 w 228"/>
                  <a:gd name="T29" fmla="*/ 83 h 199"/>
                  <a:gd name="T30" fmla="*/ 24 w 228"/>
                  <a:gd name="T31" fmla="*/ 80 h 199"/>
                  <a:gd name="T32" fmla="*/ 32 w 228"/>
                  <a:gd name="T33" fmla="*/ 88 h 199"/>
                  <a:gd name="T34" fmla="*/ 41 w 228"/>
                  <a:gd name="T35" fmla="*/ 98 h 199"/>
                  <a:gd name="T36" fmla="*/ 50 w 228"/>
                  <a:gd name="T37" fmla="*/ 105 h 199"/>
                  <a:gd name="T38" fmla="*/ 61 w 228"/>
                  <a:gd name="T39" fmla="*/ 117 h 199"/>
                  <a:gd name="T40" fmla="*/ 58 w 228"/>
                  <a:gd name="T41" fmla="*/ 134 h 199"/>
                  <a:gd name="T42" fmla="*/ 49 w 228"/>
                  <a:gd name="T43" fmla="*/ 155 h 199"/>
                  <a:gd name="T44" fmla="*/ 52 w 228"/>
                  <a:gd name="T45" fmla="*/ 170 h 199"/>
                  <a:gd name="T46" fmla="*/ 46 w 228"/>
                  <a:gd name="T47" fmla="*/ 171 h 199"/>
                  <a:gd name="T48" fmla="*/ 32 w 228"/>
                  <a:gd name="T49" fmla="*/ 148 h 199"/>
                  <a:gd name="T50" fmla="*/ 16 w 228"/>
                  <a:gd name="T51" fmla="*/ 113 h 199"/>
                  <a:gd name="T52" fmla="*/ 11 w 228"/>
                  <a:gd name="T53" fmla="*/ 87 h 199"/>
                  <a:gd name="T54" fmla="*/ 73 w 228"/>
                  <a:gd name="T55" fmla="*/ 183 h 199"/>
                  <a:gd name="T56" fmla="*/ 89 w 228"/>
                  <a:gd name="T57" fmla="*/ 181 h 199"/>
                  <a:gd name="T58" fmla="*/ 110 w 228"/>
                  <a:gd name="T59" fmla="*/ 178 h 199"/>
                  <a:gd name="T60" fmla="*/ 108 w 228"/>
                  <a:gd name="T61" fmla="*/ 187 h 199"/>
                  <a:gd name="T62" fmla="*/ 121 w 228"/>
                  <a:gd name="T63" fmla="*/ 186 h 199"/>
                  <a:gd name="T64" fmla="*/ 139 w 228"/>
                  <a:gd name="T65" fmla="*/ 184 h 199"/>
                  <a:gd name="T66" fmla="*/ 137 w 228"/>
                  <a:gd name="T67" fmla="*/ 3 h 199"/>
                  <a:gd name="T68" fmla="*/ 197 w 228"/>
                  <a:gd name="T69" fmla="*/ 64 h 199"/>
                  <a:gd name="T70" fmla="*/ 189 w 228"/>
                  <a:gd name="T71" fmla="*/ 58 h 199"/>
                  <a:gd name="T72" fmla="*/ 181 w 228"/>
                  <a:gd name="T73" fmla="*/ 74 h 199"/>
                  <a:gd name="T74" fmla="*/ 170 w 228"/>
                  <a:gd name="T75" fmla="*/ 59 h 199"/>
                  <a:gd name="T76" fmla="*/ 174 w 228"/>
                  <a:gd name="T77" fmla="*/ 75 h 199"/>
                  <a:gd name="T78" fmla="*/ 186 w 228"/>
                  <a:gd name="T79" fmla="*/ 79 h 199"/>
                  <a:gd name="T80" fmla="*/ 181 w 228"/>
                  <a:gd name="T81" fmla="*/ 100 h 199"/>
                  <a:gd name="T82" fmla="*/ 175 w 228"/>
                  <a:gd name="T83" fmla="*/ 122 h 199"/>
                  <a:gd name="T84" fmla="*/ 168 w 228"/>
                  <a:gd name="T85" fmla="*/ 137 h 199"/>
                  <a:gd name="T86" fmla="*/ 147 w 228"/>
                  <a:gd name="T87" fmla="*/ 154 h 199"/>
                  <a:gd name="T88" fmla="*/ 141 w 228"/>
                  <a:gd name="T89" fmla="*/ 139 h 199"/>
                  <a:gd name="T90" fmla="*/ 142 w 228"/>
                  <a:gd name="T91" fmla="*/ 121 h 199"/>
                  <a:gd name="T92" fmla="*/ 135 w 228"/>
                  <a:gd name="T93" fmla="*/ 101 h 199"/>
                  <a:gd name="T94" fmla="*/ 125 w 228"/>
                  <a:gd name="T95" fmla="*/ 89 h 199"/>
                  <a:gd name="T96" fmla="*/ 99 w 228"/>
                  <a:gd name="T97" fmla="*/ 90 h 199"/>
                  <a:gd name="T98" fmla="*/ 89 w 228"/>
                  <a:gd name="T99" fmla="*/ 76 h 199"/>
                  <a:gd name="T100" fmla="*/ 100 w 228"/>
                  <a:gd name="T101" fmla="*/ 49 h 199"/>
                  <a:gd name="T102" fmla="*/ 119 w 228"/>
                  <a:gd name="T103" fmla="*/ 41 h 199"/>
                  <a:gd name="T104" fmla="*/ 130 w 228"/>
                  <a:gd name="T105" fmla="*/ 46 h 199"/>
                  <a:gd name="T106" fmla="*/ 146 w 228"/>
                  <a:gd name="T107" fmla="*/ 46 h 199"/>
                  <a:gd name="T108" fmla="*/ 162 w 228"/>
                  <a:gd name="T109" fmla="*/ 44 h 199"/>
                  <a:gd name="T110" fmla="*/ 147 w 228"/>
                  <a:gd name="T111" fmla="*/ 37 h 199"/>
                  <a:gd name="T112" fmla="*/ 146 w 228"/>
                  <a:gd name="T113" fmla="*/ 32 h 199"/>
                  <a:gd name="T114" fmla="*/ 127 w 228"/>
                  <a:gd name="T115" fmla="*/ 32 h 199"/>
                  <a:gd name="T116" fmla="*/ 111 w 228"/>
                  <a:gd name="T117" fmla="*/ 37 h 199"/>
                  <a:gd name="T118" fmla="*/ 107 w 228"/>
                  <a:gd name="T119" fmla="*/ 21 h 199"/>
                  <a:gd name="T120" fmla="*/ 96 w 228"/>
                  <a:gd name="T121" fmla="*/ 11 h 199"/>
                  <a:gd name="T122" fmla="*/ 109 w 228"/>
                  <a:gd name="T123" fmla="*/ 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8" h="199">
                    <a:moveTo>
                      <a:pt x="92" y="0"/>
                    </a:moveTo>
                    <a:cubicBezTo>
                      <a:pt x="92" y="0"/>
                      <a:pt x="58" y="5"/>
                      <a:pt x="35" y="31"/>
                    </a:cubicBezTo>
                    <a:cubicBezTo>
                      <a:pt x="35" y="31"/>
                      <a:pt x="53" y="13"/>
                      <a:pt x="64" y="13"/>
                    </a:cubicBezTo>
                    <a:cubicBezTo>
                      <a:pt x="66" y="14"/>
                      <a:pt x="66" y="14"/>
                      <a:pt x="66" y="14"/>
                    </a:cubicBezTo>
                    <a:cubicBezTo>
                      <a:pt x="66" y="14"/>
                      <a:pt x="66" y="15"/>
                      <a:pt x="65" y="15"/>
                    </a:cubicBezTo>
                    <a:cubicBezTo>
                      <a:pt x="65" y="16"/>
                      <a:pt x="64" y="17"/>
                      <a:pt x="64" y="18"/>
                    </a:cubicBezTo>
                    <a:cubicBezTo>
                      <a:pt x="64" y="18"/>
                      <a:pt x="64" y="20"/>
                      <a:pt x="64" y="20"/>
                    </a:cubicBezTo>
                    <a:cubicBezTo>
                      <a:pt x="63" y="21"/>
                      <a:pt x="63" y="21"/>
                      <a:pt x="63" y="21"/>
                    </a:cubicBezTo>
                    <a:cubicBezTo>
                      <a:pt x="63" y="21"/>
                      <a:pt x="62" y="21"/>
                      <a:pt x="62" y="22"/>
                    </a:cubicBezTo>
                    <a:cubicBezTo>
                      <a:pt x="62" y="22"/>
                      <a:pt x="61" y="22"/>
                      <a:pt x="61" y="23"/>
                    </a:cubicBezTo>
                    <a:cubicBezTo>
                      <a:pt x="61" y="24"/>
                      <a:pt x="61" y="25"/>
                      <a:pt x="61" y="25"/>
                    </a:cubicBezTo>
                    <a:cubicBezTo>
                      <a:pt x="62" y="27"/>
                      <a:pt x="62" y="27"/>
                      <a:pt x="62" y="27"/>
                    </a:cubicBezTo>
                    <a:cubicBezTo>
                      <a:pt x="61" y="28"/>
                      <a:pt x="61" y="28"/>
                      <a:pt x="61" y="28"/>
                    </a:cubicBezTo>
                    <a:cubicBezTo>
                      <a:pt x="59" y="29"/>
                      <a:pt x="59" y="29"/>
                      <a:pt x="59" y="29"/>
                    </a:cubicBezTo>
                    <a:cubicBezTo>
                      <a:pt x="59" y="29"/>
                      <a:pt x="58" y="29"/>
                      <a:pt x="57" y="29"/>
                    </a:cubicBezTo>
                    <a:cubicBezTo>
                      <a:pt x="56" y="29"/>
                      <a:pt x="56" y="27"/>
                      <a:pt x="56" y="27"/>
                    </a:cubicBezTo>
                    <a:cubicBezTo>
                      <a:pt x="58" y="26"/>
                      <a:pt x="58" y="26"/>
                      <a:pt x="58" y="26"/>
                    </a:cubicBezTo>
                    <a:cubicBezTo>
                      <a:pt x="58" y="26"/>
                      <a:pt x="58" y="26"/>
                      <a:pt x="58" y="25"/>
                    </a:cubicBezTo>
                    <a:cubicBezTo>
                      <a:pt x="57" y="25"/>
                      <a:pt x="57" y="24"/>
                      <a:pt x="56" y="24"/>
                    </a:cubicBezTo>
                    <a:cubicBezTo>
                      <a:pt x="55" y="24"/>
                      <a:pt x="54" y="26"/>
                      <a:pt x="54" y="26"/>
                    </a:cubicBezTo>
                    <a:cubicBezTo>
                      <a:pt x="52" y="27"/>
                      <a:pt x="52" y="27"/>
                      <a:pt x="52" y="27"/>
                    </a:cubicBezTo>
                    <a:cubicBezTo>
                      <a:pt x="52" y="27"/>
                      <a:pt x="51" y="29"/>
                      <a:pt x="51" y="29"/>
                    </a:cubicBezTo>
                    <a:cubicBezTo>
                      <a:pt x="52" y="29"/>
                      <a:pt x="53" y="29"/>
                      <a:pt x="53" y="29"/>
                    </a:cubicBezTo>
                    <a:cubicBezTo>
                      <a:pt x="53" y="29"/>
                      <a:pt x="53" y="30"/>
                      <a:pt x="53" y="31"/>
                    </a:cubicBezTo>
                    <a:cubicBezTo>
                      <a:pt x="53" y="31"/>
                      <a:pt x="52" y="32"/>
                      <a:pt x="52" y="32"/>
                    </a:cubicBezTo>
                    <a:cubicBezTo>
                      <a:pt x="52" y="32"/>
                      <a:pt x="52" y="33"/>
                      <a:pt x="51" y="33"/>
                    </a:cubicBezTo>
                    <a:cubicBezTo>
                      <a:pt x="50" y="32"/>
                      <a:pt x="49" y="32"/>
                      <a:pt x="48" y="32"/>
                    </a:cubicBezTo>
                    <a:cubicBezTo>
                      <a:pt x="47" y="32"/>
                      <a:pt x="46" y="31"/>
                      <a:pt x="46" y="32"/>
                    </a:cubicBezTo>
                    <a:cubicBezTo>
                      <a:pt x="45" y="32"/>
                      <a:pt x="45" y="32"/>
                      <a:pt x="45" y="32"/>
                    </a:cubicBezTo>
                    <a:cubicBezTo>
                      <a:pt x="45" y="33"/>
                      <a:pt x="42" y="34"/>
                      <a:pt x="42" y="34"/>
                    </a:cubicBezTo>
                    <a:cubicBezTo>
                      <a:pt x="42" y="34"/>
                      <a:pt x="41" y="35"/>
                      <a:pt x="41" y="35"/>
                    </a:cubicBezTo>
                    <a:cubicBezTo>
                      <a:pt x="41" y="35"/>
                      <a:pt x="41" y="37"/>
                      <a:pt x="41" y="37"/>
                    </a:cubicBezTo>
                    <a:cubicBezTo>
                      <a:pt x="41" y="37"/>
                      <a:pt x="40" y="38"/>
                      <a:pt x="38" y="38"/>
                    </a:cubicBezTo>
                    <a:cubicBezTo>
                      <a:pt x="37" y="39"/>
                      <a:pt x="36" y="39"/>
                      <a:pt x="36" y="39"/>
                    </a:cubicBezTo>
                    <a:cubicBezTo>
                      <a:pt x="36" y="41"/>
                      <a:pt x="36" y="41"/>
                      <a:pt x="36" y="41"/>
                    </a:cubicBezTo>
                    <a:cubicBezTo>
                      <a:pt x="36" y="41"/>
                      <a:pt x="34" y="42"/>
                      <a:pt x="34" y="43"/>
                    </a:cubicBezTo>
                    <a:cubicBezTo>
                      <a:pt x="33" y="44"/>
                      <a:pt x="30" y="46"/>
                      <a:pt x="30" y="46"/>
                    </a:cubicBezTo>
                    <a:cubicBezTo>
                      <a:pt x="30" y="46"/>
                      <a:pt x="29" y="47"/>
                      <a:pt x="28" y="48"/>
                    </a:cubicBezTo>
                    <a:cubicBezTo>
                      <a:pt x="28" y="49"/>
                      <a:pt x="28" y="50"/>
                      <a:pt x="28" y="51"/>
                    </a:cubicBezTo>
                    <a:cubicBezTo>
                      <a:pt x="28" y="51"/>
                      <a:pt x="27" y="52"/>
                      <a:pt x="27" y="53"/>
                    </a:cubicBezTo>
                    <a:cubicBezTo>
                      <a:pt x="27" y="54"/>
                      <a:pt x="26" y="55"/>
                      <a:pt x="26" y="56"/>
                    </a:cubicBezTo>
                    <a:cubicBezTo>
                      <a:pt x="25" y="56"/>
                      <a:pt x="25" y="57"/>
                      <a:pt x="24" y="57"/>
                    </a:cubicBezTo>
                    <a:cubicBezTo>
                      <a:pt x="24" y="57"/>
                      <a:pt x="22" y="58"/>
                      <a:pt x="21" y="58"/>
                    </a:cubicBezTo>
                    <a:cubicBezTo>
                      <a:pt x="20" y="59"/>
                      <a:pt x="20" y="60"/>
                      <a:pt x="20" y="60"/>
                    </a:cubicBezTo>
                    <a:cubicBezTo>
                      <a:pt x="20" y="60"/>
                      <a:pt x="21" y="61"/>
                      <a:pt x="21" y="61"/>
                    </a:cubicBezTo>
                    <a:cubicBezTo>
                      <a:pt x="22" y="61"/>
                      <a:pt x="23" y="62"/>
                      <a:pt x="23" y="62"/>
                    </a:cubicBezTo>
                    <a:cubicBezTo>
                      <a:pt x="23" y="62"/>
                      <a:pt x="23" y="63"/>
                      <a:pt x="23" y="64"/>
                    </a:cubicBezTo>
                    <a:cubicBezTo>
                      <a:pt x="23" y="64"/>
                      <a:pt x="22" y="66"/>
                      <a:pt x="23" y="66"/>
                    </a:cubicBezTo>
                    <a:cubicBezTo>
                      <a:pt x="24" y="66"/>
                      <a:pt x="25" y="66"/>
                      <a:pt x="25" y="66"/>
                    </a:cubicBezTo>
                    <a:cubicBezTo>
                      <a:pt x="27" y="67"/>
                      <a:pt x="27" y="67"/>
                      <a:pt x="27" y="67"/>
                    </a:cubicBezTo>
                    <a:cubicBezTo>
                      <a:pt x="28" y="68"/>
                      <a:pt x="28" y="68"/>
                      <a:pt x="28" y="68"/>
                    </a:cubicBezTo>
                    <a:cubicBezTo>
                      <a:pt x="29" y="68"/>
                      <a:pt x="29" y="68"/>
                      <a:pt x="29" y="68"/>
                    </a:cubicBezTo>
                    <a:cubicBezTo>
                      <a:pt x="29" y="68"/>
                      <a:pt x="29" y="69"/>
                      <a:pt x="29" y="70"/>
                    </a:cubicBezTo>
                    <a:cubicBezTo>
                      <a:pt x="28" y="70"/>
                      <a:pt x="28" y="71"/>
                      <a:pt x="28" y="71"/>
                    </a:cubicBezTo>
                    <a:cubicBezTo>
                      <a:pt x="27" y="71"/>
                      <a:pt x="27" y="71"/>
                      <a:pt x="27" y="70"/>
                    </a:cubicBezTo>
                    <a:cubicBezTo>
                      <a:pt x="27" y="69"/>
                      <a:pt x="27" y="69"/>
                      <a:pt x="26" y="68"/>
                    </a:cubicBezTo>
                    <a:cubicBezTo>
                      <a:pt x="25" y="68"/>
                      <a:pt x="24" y="69"/>
                      <a:pt x="24" y="69"/>
                    </a:cubicBezTo>
                    <a:cubicBezTo>
                      <a:pt x="24" y="69"/>
                      <a:pt x="23" y="69"/>
                      <a:pt x="23" y="68"/>
                    </a:cubicBezTo>
                    <a:cubicBezTo>
                      <a:pt x="22" y="67"/>
                      <a:pt x="22" y="68"/>
                      <a:pt x="22" y="67"/>
                    </a:cubicBezTo>
                    <a:cubicBezTo>
                      <a:pt x="22" y="66"/>
                      <a:pt x="23" y="66"/>
                      <a:pt x="22" y="65"/>
                    </a:cubicBezTo>
                    <a:cubicBezTo>
                      <a:pt x="22" y="65"/>
                      <a:pt x="21" y="64"/>
                      <a:pt x="21" y="64"/>
                    </a:cubicBezTo>
                    <a:cubicBezTo>
                      <a:pt x="20" y="64"/>
                      <a:pt x="21" y="65"/>
                      <a:pt x="20" y="64"/>
                    </a:cubicBezTo>
                    <a:cubicBezTo>
                      <a:pt x="20" y="63"/>
                      <a:pt x="19" y="63"/>
                      <a:pt x="19" y="63"/>
                    </a:cubicBezTo>
                    <a:cubicBezTo>
                      <a:pt x="19" y="63"/>
                      <a:pt x="18" y="63"/>
                      <a:pt x="18" y="62"/>
                    </a:cubicBezTo>
                    <a:cubicBezTo>
                      <a:pt x="18" y="62"/>
                      <a:pt x="18" y="61"/>
                      <a:pt x="18" y="60"/>
                    </a:cubicBezTo>
                    <a:cubicBezTo>
                      <a:pt x="18" y="60"/>
                      <a:pt x="19" y="59"/>
                      <a:pt x="19" y="58"/>
                    </a:cubicBezTo>
                    <a:cubicBezTo>
                      <a:pt x="19" y="58"/>
                      <a:pt x="19" y="55"/>
                      <a:pt x="19" y="55"/>
                    </a:cubicBezTo>
                    <a:cubicBezTo>
                      <a:pt x="19" y="55"/>
                      <a:pt x="16" y="61"/>
                      <a:pt x="15" y="66"/>
                    </a:cubicBezTo>
                    <a:cubicBezTo>
                      <a:pt x="15" y="66"/>
                      <a:pt x="16" y="65"/>
                      <a:pt x="16" y="66"/>
                    </a:cubicBezTo>
                    <a:cubicBezTo>
                      <a:pt x="16" y="67"/>
                      <a:pt x="17" y="68"/>
                      <a:pt x="16" y="69"/>
                    </a:cubicBezTo>
                    <a:cubicBezTo>
                      <a:pt x="16" y="69"/>
                      <a:pt x="16" y="69"/>
                      <a:pt x="16" y="72"/>
                    </a:cubicBezTo>
                    <a:cubicBezTo>
                      <a:pt x="16" y="74"/>
                      <a:pt x="17" y="75"/>
                      <a:pt x="17" y="76"/>
                    </a:cubicBezTo>
                    <a:cubicBezTo>
                      <a:pt x="16" y="76"/>
                      <a:pt x="16" y="77"/>
                      <a:pt x="16" y="78"/>
                    </a:cubicBezTo>
                    <a:cubicBezTo>
                      <a:pt x="16" y="79"/>
                      <a:pt x="16" y="82"/>
                      <a:pt x="17" y="82"/>
                    </a:cubicBezTo>
                    <a:cubicBezTo>
                      <a:pt x="17" y="82"/>
                      <a:pt x="17" y="83"/>
                      <a:pt x="17" y="83"/>
                    </a:cubicBezTo>
                    <a:cubicBezTo>
                      <a:pt x="18" y="84"/>
                      <a:pt x="17" y="85"/>
                      <a:pt x="18" y="84"/>
                    </a:cubicBezTo>
                    <a:cubicBezTo>
                      <a:pt x="19" y="82"/>
                      <a:pt x="20" y="81"/>
                      <a:pt x="20" y="81"/>
                    </a:cubicBezTo>
                    <a:cubicBezTo>
                      <a:pt x="20" y="80"/>
                      <a:pt x="20" y="80"/>
                      <a:pt x="20" y="80"/>
                    </a:cubicBezTo>
                    <a:cubicBezTo>
                      <a:pt x="20" y="80"/>
                      <a:pt x="20" y="79"/>
                      <a:pt x="22" y="79"/>
                    </a:cubicBezTo>
                    <a:cubicBezTo>
                      <a:pt x="23" y="79"/>
                      <a:pt x="24" y="79"/>
                      <a:pt x="24" y="80"/>
                    </a:cubicBezTo>
                    <a:cubicBezTo>
                      <a:pt x="25" y="80"/>
                      <a:pt x="23" y="82"/>
                      <a:pt x="24" y="82"/>
                    </a:cubicBezTo>
                    <a:cubicBezTo>
                      <a:pt x="25" y="82"/>
                      <a:pt x="27" y="81"/>
                      <a:pt x="28" y="81"/>
                    </a:cubicBezTo>
                    <a:cubicBezTo>
                      <a:pt x="29" y="81"/>
                      <a:pt x="29" y="82"/>
                      <a:pt x="30" y="83"/>
                    </a:cubicBezTo>
                    <a:cubicBezTo>
                      <a:pt x="30" y="84"/>
                      <a:pt x="30" y="85"/>
                      <a:pt x="31" y="86"/>
                    </a:cubicBezTo>
                    <a:cubicBezTo>
                      <a:pt x="32" y="86"/>
                      <a:pt x="31" y="87"/>
                      <a:pt x="32" y="88"/>
                    </a:cubicBezTo>
                    <a:cubicBezTo>
                      <a:pt x="32" y="89"/>
                      <a:pt x="34" y="90"/>
                      <a:pt x="35" y="90"/>
                    </a:cubicBezTo>
                    <a:cubicBezTo>
                      <a:pt x="35" y="90"/>
                      <a:pt x="37" y="90"/>
                      <a:pt x="38" y="90"/>
                    </a:cubicBezTo>
                    <a:cubicBezTo>
                      <a:pt x="39" y="91"/>
                      <a:pt x="38" y="92"/>
                      <a:pt x="39" y="92"/>
                    </a:cubicBezTo>
                    <a:cubicBezTo>
                      <a:pt x="40" y="92"/>
                      <a:pt x="41" y="95"/>
                      <a:pt x="41" y="95"/>
                    </a:cubicBezTo>
                    <a:cubicBezTo>
                      <a:pt x="41" y="95"/>
                      <a:pt x="41" y="97"/>
                      <a:pt x="41" y="98"/>
                    </a:cubicBezTo>
                    <a:cubicBezTo>
                      <a:pt x="41" y="98"/>
                      <a:pt x="41" y="99"/>
                      <a:pt x="42" y="100"/>
                    </a:cubicBezTo>
                    <a:cubicBezTo>
                      <a:pt x="42" y="100"/>
                      <a:pt x="44" y="100"/>
                      <a:pt x="44" y="100"/>
                    </a:cubicBezTo>
                    <a:cubicBezTo>
                      <a:pt x="44" y="100"/>
                      <a:pt x="43" y="102"/>
                      <a:pt x="45" y="102"/>
                    </a:cubicBezTo>
                    <a:cubicBezTo>
                      <a:pt x="47" y="103"/>
                      <a:pt x="48" y="103"/>
                      <a:pt x="49" y="104"/>
                    </a:cubicBezTo>
                    <a:cubicBezTo>
                      <a:pt x="49" y="104"/>
                      <a:pt x="48" y="105"/>
                      <a:pt x="50" y="105"/>
                    </a:cubicBezTo>
                    <a:cubicBezTo>
                      <a:pt x="52" y="105"/>
                      <a:pt x="54" y="105"/>
                      <a:pt x="55" y="106"/>
                    </a:cubicBezTo>
                    <a:cubicBezTo>
                      <a:pt x="56" y="106"/>
                      <a:pt x="55" y="107"/>
                      <a:pt x="57" y="109"/>
                    </a:cubicBezTo>
                    <a:cubicBezTo>
                      <a:pt x="60" y="110"/>
                      <a:pt x="60" y="111"/>
                      <a:pt x="61" y="111"/>
                    </a:cubicBezTo>
                    <a:cubicBezTo>
                      <a:pt x="62" y="111"/>
                      <a:pt x="63" y="111"/>
                      <a:pt x="63" y="113"/>
                    </a:cubicBezTo>
                    <a:cubicBezTo>
                      <a:pt x="62" y="115"/>
                      <a:pt x="62" y="116"/>
                      <a:pt x="61" y="117"/>
                    </a:cubicBezTo>
                    <a:cubicBezTo>
                      <a:pt x="60" y="118"/>
                      <a:pt x="59" y="120"/>
                      <a:pt x="58" y="121"/>
                    </a:cubicBezTo>
                    <a:cubicBezTo>
                      <a:pt x="58" y="122"/>
                      <a:pt x="57" y="123"/>
                      <a:pt x="58" y="124"/>
                    </a:cubicBezTo>
                    <a:cubicBezTo>
                      <a:pt x="58" y="126"/>
                      <a:pt x="59" y="127"/>
                      <a:pt x="59" y="128"/>
                    </a:cubicBezTo>
                    <a:cubicBezTo>
                      <a:pt x="59" y="129"/>
                      <a:pt x="59" y="131"/>
                      <a:pt x="59" y="132"/>
                    </a:cubicBezTo>
                    <a:cubicBezTo>
                      <a:pt x="58" y="133"/>
                      <a:pt x="58" y="134"/>
                      <a:pt x="58" y="134"/>
                    </a:cubicBezTo>
                    <a:cubicBezTo>
                      <a:pt x="58" y="134"/>
                      <a:pt x="59" y="136"/>
                      <a:pt x="58" y="137"/>
                    </a:cubicBezTo>
                    <a:cubicBezTo>
                      <a:pt x="57" y="138"/>
                      <a:pt x="55" y="140"/>
                      <a:pt x="54" y="140"/>
                    </a:cubicBezTo>
                    <a:cubicBezTo>
                      <a:pt x="53" y="140"/>
                      <a:pt x="51" y="142"/>
                      <a:pt x="51" y="142"/>
                    </a:cubicBezTo>
                    <a:cubicBezTo>
                      <a:pt x="51" y="142"/>
                      <a:pt x="51" y="146"/>
                      <a:pt x="51" y="147"/>
                    </a:cubicBezTo>
                    <a:cubicBezTo>
                      <a:pt x="51" y="147"/>
                      <a:pt x="47" y="154"/>
                      <a:pt x="49" y="155"/>
                    </a:cubicBezTo>
                    <a:cubicBezTo>
                      <a:pt x="50" y="156"/>
                      <a:pt x="50" y="158"/>
                      <a:pt x="50" y="159"/>
                    </a:cubicBezTo>
                    <a:cubicBezTo>
                      <a:pt x="49" y="160"/>
                      <a:pt x="49" y="160"/>
                      <a:pt x="49" y="160"/>
                    </a:cubicBezTo>
                    <a:cubicBezTo>
                      <a:pt x="48" y="161"/>
                      <a:pt x="46" y="161"/>
                      <a:pt x="47" y="163"/>
                    </a:cubicBezTo>
                    <a:cubicBezTo>
                      <a:pt x="49" y="165"/>
                      <a:pt x="50" y="165"/>
                      <a:pt x="50" y="167"/>
                    </a:cubicBezTo>
                    <a:cubicBezTo>
                      <a:pt x="51" y="168"/>
                      <a:pt x="51" y="168"/>
                      <a:pt x="52" y="170"/>
                    </a:cubicBezTo>
                    <a:cubicBezTo>
                      <a:pt x="53" y="171"/>
                      <a:pt x="53" y="172"/>
                      <a:pt x="54" y="173"/>
                    </a:cubicBezTo>
                    <a:cubicBezTo>
                      <a:pt x="55" y="174"/>
                      <a:pt x="56" y="175"/>
                      <a:pt x="56" y="176"/>
                    </a:cubicBezTo>
                    <a:cubicBezTo>
                      <a:pt x="56" y="177"/>
                      <a:pt x="59" y="179"/>
                      <a:pt x="56" y="177"/>
                    </a:cubicBezTo>
                    <a:cubicBezTo>
                      <a:pt x="53" y="175"/>
                      <a:pt x="56" y="177"/>
                      <a:pt x="52" y="174"/>
                    </a:cubicBezTo>
                    <a:cubicBezTo>
                      <a:pt x="49" y="171"/>
                      <a:pt x="48" y="173"/>
                      <a:pt x="46" y="171"/>
                    </a:cubicBezTo>
                    <a:cubicBezTo>
                      <a:pt x="45" y="169"/>
                      <a:pt x="47" y="175"/>
                      <a:pt x="44" y="168"/>
                    </a:cubicBezTo>
                    <a:cubicBezTo>
                      <a:pt x="41" y="160"/>
                      <a:pt x="40" y="161"/>
                      <a:pt x="39" y="159"/>
                    </a:cubicBezTo>
                    <a:cubicBezTo>
                      <a:pt x="39" y="157"/>
                      <a:pt x="39" y="159"/>
                      <a:pt x="37" y="155"/>
                    </a:cubicBezTo>
                    <a:cubicBezTo>
                      <a:pt x="35" y="151"/>
                      <a:pt x="37" y="154"/>
                      <a:pt x="35" y="151"/>
                    </a:cubicBezTo>
                    <a:cubicBezTo>
                      <a:pt x="33" y="149"/>
                      <a:pt x="33" y="152"/>
                      <a:pt x="32" y="148"/>
                    </a:cubicBezTo>
                    <a:cubicBezTo>
                      <a:pt x="31" y="143"/>
                      <a:pt x="31" y="146"/>
                      <a:pt x="30" y="141"/>
                    </a:cubicBezTo>
                    <a:cubicBezTo>
                      <a:pt x="28" y="136"/>
                      <a:pt x="31" y="136"/>
                      <a:pt x="28" y="133"/>
                    </a:cubicBezTo>
                    <a:cubicBezTo>
                      <a:pt x="25" y="131"/>
                      <a:pt x="25" y="132"/>
                      <a:pt x="24" y="131"/>
                    </a:cubicBezTo>
                    <a:cubicBezTo>
                      <a:pt x="23" y="129"/>
                      <a:pt x="25" y="130"/>
                      <a:pt x="22" y="126"/>
                    </a:cubicBezTo>
                    <a:cubicBezTo>
                      <a:pt x="20" y="122"/>
                      <a:pt x="16" y="120"/>
                      <a:pt x="16" y="113"/>
                    </a:cubicBezTo>
                    <a:cubicBezTo>
                      <a:pt x="16" y="105"/>
                      <a:pt x="16" y="104"/>
                      <a:pt x="16" y="104"/>
                    </a:cubicBezTo>
                    <a:cubicBezTo>
                      <a:pt x="16" y="104"/>
                      <a:pt x="13" y="101"/>
                      <a:pt x="14" y="97"/>
                    </a:cubicBezTo>
                    <a:cubicBezTo>
                      <a:pt x="15" y="92"/>
                      <a:pt x="16" y="94"/>
                      <a:pt x="15" y="92"/>
                    </a:cubicBezTo>
                    <a:cubicBezTo>
                      <a:pt x="15" y="91"/>
                      <a:pt x="14" y="91"/>
                      <a:pt x="13" y="89"/>
                    </a:cubicBezTo>
                    <a:cubicBezTo>
                      <a:pt x="12" y="88"/>
                      <a:pt x="12" y="88"/>
                      <a:pt x="11" y="87"/>
                    </a:cubicBezTo>
                    <a:cubicBezTo>
                      <a:pt x="11" y="86"/>
                      <a:pt x="11" y="83"/>
                      <a:pt x="11" y="83"/>
                    </a:cubicBezTo>
                    <a:cubicBezTo>
                      <a:pt x="10" y="84"/>
                      <a:pt x="10" y="84"/>
                      <a:pt x="10" y="84"/>
                    </a:cubicBezTo>
                    <a:cubicBezTo>
                      <a:pt x="10" y="84"/>
                      <a:pt x="0" y="182"/>
                      <a:pt x="97" y="197"/>
                    </a:cubicBezTo>
                    <a:cubicBezTo>
                      <a:pt x="97" y="197"/>
                      <a:pt x="75" y="192"/>
                      <a:pt x="73" y="187"/>
                    </a:cubicBezTo>
                    <a:cubicBezTo>
                      <a:pt x="73" y="187"/>
                      <a:pt x="72" y="183"/>
                      <a:pt x="73" y="183"/>
                    </a:cubicBezTo>
                    <a:cubicBezTo>
                      <a:pt x="74" y="183"/>
                      <a:pt x="76" y="184"/>
                      <a:pt x="77" y="183"/>
                    </a:cubicBezTo>
                    <a:cubicBezTo>
                      <a:pt x="79" y="181"/>
                      <a:pt x="80" y="180"/>
                      <a:pt x="80" y="180"/>
                    </a:cubicBezTo>
                    <a:cubicBezTo>
                      <a:pt x="80" y="182"/>
                      <a:pt x="80" y="182"/>
                      <a:pt x="80" y="182"/>
                    </a:cubicBezTo>
                    <a:cubicBezTo>
                      <a:pt x="80" y="182"/>
                      <a:pt x="79" y="182"/>
                      <a:pt x="83" y="181"/>
                    </a:cubicBezTo>
                    <a:cubicBezTo>
                      <a:pt x="88" y="181"/>
                      <a:pt x="88" y="181"/>
                      <a:pt x="89" y="181"/>
                    </a:cubicBezTo>
                    <a:cubicBezTo>
                      <a:pt x="91" y="180"/>
                      <a:pt x="93" y="176"/>
                      <a:pt x="94" y="178"/>
                    </a:cubicBezTo>
                    <a:cubicBezTo>
                      <a:pt x="95" y="181"/>
                      <a:pt x="93" y="180"/>
                      <a:pt x="95" y="181"/>
                    </a:cubicBezTo>
                    <a:cubicBezTo>
                      <a:pt x="97" y="181"/>
                      <a:pt x="101" y="180"/>
                      <a:pt x="101" y="180"/>
                    </a:cubicBezTo>
                    <a:cubicBezTo>
                      <a:pt x="101" y="180"/>
                      <a:pt x="108" y="181"/>
                      <a:pt x="108" y="180"/>
                    </a:cubicBezTo>
                    <a:cubicBezTo>
                      <a:pt x="109" y="179"/>
                      <a:pt x="109" y="178"/>
                      <a:pt x="110" y="178"/>
                    </a:cubicBezTo>
                    <a:cubicBezTo>
                      <a:pt x="111" y="178"/>
                      <a:pt x="112" y="180"/>
                      <a:pt x="112" y="180"/>
                    </a:cubicBezTo>
                    <a:cubicBezTo>
                      <a:pt x="108" y="182"/>
                      <a:pt x="108" y="182"/>
                      <a:pt x="108" y="182"/>
                    </a:cubicBezTo>
                    <a:cubicBezTo>
                      <a:pt x="105" y="185"/>
                      <a:pt x="105" y="185"/>
                      <a:pt x="105" y="185"/>
                    </a:cubicBezTo>
                    <a:cubicBezTo>
                      <a:pt x="105" y="185"/>
                      <a:pt x="103" y="185"/>
                      <a:pt x="105" y="186"/>
                    </a:cubicBezTo>
                    <a:cubicBezTo>
                      <a:pt x="106" y="187"/>
                      <a:pt x="107" y="187"/>
                      <a:pt x="108" y="187"/>
                    </a:cubicBezTo>
                    <a:cubicBezTo>
                      <a:pt x="110" y="187"/>
                      <a:pt x="114" y="190"/>
                      <a:pt x="115" y="188"/>
                    </a:cubicBezTo>
                    <a:cubicBezTo>
                      <a:pt x="116" y="186"/>
                      <a:pt x="116" y="186"/>
                      <a:pt x="117" y="185"/>
                    </a:cubicBezTo>
                    <a:cubicBezTo>
                      <a:pt x="117" y="184"/>
                      <a:pt x="117" y="182"/>
                      <a:pt x="119" y="182"/>
                    </a:cubicBezTo>
                    <a:cubicBezTo>
                      <a:pt x="120" y="182"/>
                      <a:pt x="122" y="183"/>
                      <a:pt x="122" y="183"/>
                    </a:cubicBezTo>
                    <a:cubicBezTo>
                      <a:pt x="121" y="186"/>
                      <a:pt x="121" y="186"/>
                      <a:pt x="121" y="186"/>
                    </a:cubicBezTo>
                    <a:cubicBezTo>
                      <a:pt x="121" y="186"/>
                      <a:pt x="123" y="186"/>
                      <a:pt x="125" y="186"/>
                    </a:cubicBezTo>
                    <a:cubicBezTo>
                      <a:pt x="126" y="186"/>
                      <a:pt x="126" y="188"/>
                      <a:pt x="128" y="186"/>
                    </a:cubicBezTo>
                    <a:cubicBezTo>
                      <a:pt x="129" y="184"/>
                      <a:pt x="129" y="184"/>
                      <a:pt x="131" y="184"/>
                    </a:cubicBezTo>
                    <a:cubicBezTo>
                      <a:pt x="133" y="184"/>
                      <a:pt x="135" y="183"/>
                      <a:pt x="136" y="183"/>
                    </a:cubicBezTo>
                    <a:cubicBezTo>
                      <a:pt x="136" y="184"/>
                      <a:pt x="138" y="184"/>
                      <a:pt x="139" y="184"/>
                    </a:cubicBezTo>
                    <a:cubicBezTo>
                      <a:pt x="139" y="184"/>
                      <a:pt x="143" y="186"/>
                      <a:pt x="143" y="186"/>
                    </a:cubicBezTo>
                    <a:cubicBezTo>
                      <a:pt x="144" y="185"/>
                      <a:pt x="148" y="186"/>
                      <a:pt x="148" y="186"/>
                    </a:cubicBezTo>
                    <a:cubicBezTo>
                      <a:pt x="148" y="186"/>
                      <a:pt x="137" y="196"/>
                      <a:pt x="113" y="197"/>
                    </a:cubicBezTo>
                    <a:cubicBezTo>
                      <a:pt x="113" y="197"/>
                      <a:pt x="167" y="199"/>
                      <a:pt x="197" y="146"/>
                    </a:cubicBezTo>
                    <a:cubicBezTo>
                      <a:pt x="228" y="94"/>
                      <a:pt x="206" y="26"/>
                      <a:pt x="137" y="3"/>
                    </a:cubicBezTo>
                    <a:cubicBezTo>
                      <a:pt x="137" y="3"/>
                      <a:pt x="189" y="22"/>
                      <a:pt x="203" y="71"/>
                    </a:cubicBezTo>
                    <a:cubicBezTo>
                      <a:pt x="202" y="72"/>
                      <a:pt x="202" y="72"/>
                      <a:pt x="202" y="72"/>
                    </a:cubicBezTo>
                    <a:cubicBezTo>
                      <a:pt x="201" y="71"/>
                      <a:pt x="201" y="72"/>
                      <a:pt x="200" y="69"/>
                    </a:cubicBezTo>
                    <a:cubicBezTo>
                      <a:pt x="199" y="67"/>
                      <a:pt x="199" y="68"/>
                      <a:pt x="199" y="66"/>
                    </a:cubicBezTo>
                    <a:cubicBezTo>
                      <a:pt x="198" y="64"/>
                      <a:pt x="198" y="65"/>
                      <a:pt x="197" y="64"/>
                    </a:cubicBezTo>
                    <a:cubicBezTo>
                      <a:pt x="195" y="62"/>
                      <a:pt x="195" y="62"/>
                      <a:pt x="194" y="61"/>
                    </a:cubicBezTo>
                    <a:cubicBezTo>
                      <a:pt x="193" y="61"/>
                      <a:pt x="192" y="58"/>
                      <a:pt x="192" y="57"/>
                    </a:cubicBezTo>
                    <a:cubicBezTo>
                      <a:pt x="191" y="56"/>
                      <a:pt x="189" y="55"/>
                      <a:pt x="188" y="55"/>
                    </a:cubicBezTo>
                    <a:cubicBezTo>
                      <a:pt x="187" y="55"/>
                      <a:pt x="188" y="54"/>
                      <a:pt x="187" y="55"/>
                    </a:cubicBezTo>
                    <a:cubicBezTo>
                      <a:pt x="187" y="56"/>
                      <a:pt x="189" y="58"/>
                      <a:pt x="189" y="58"/>
                    </a:cubicBezTo>
                    <a:cubicBezTo>
                      <a:pt x="189" y="62"/>
                      <a:pt x="189" y="62"/>
                      <a:pt x="189" y="62"/>
                    </a:cubicBezTo>
                    <a:cubicBezTo>
                      <a:pt x="189" y="62"/>
                      <a:pt x="190" y="65"/>
                      <a:pt x="190" y="66"/>
                    </a:cubicBezTo>
                    <a:cubicBezTo>
                      <a:pt x="190" y="67"/>
                      <a:pt x="189" y="70"/>
                      <a:pt x="189" y="70"/>
                    </a:cubicBezTo>
                    <a:cubicBezTo>
                      <a:pt x="189" y="70"/>
                      <a:pt x="188" y="72"/>
                      <a:pt x="187" y="73"/>
                    </a:cubicBezTo>
                    <a:cubicBezTo>
                      <a:pt x="186" y="73"/>
                      <a:pt x="181" y="74"/>
                      <a:pt x="181" y="74"/>
                    </a:cubicBezTo>
                    <a:cubicBezTo>
                      <a:pt x="181" y="74"/>
                      <a:pt x="179" y="72"/>
                      <a:pt x="179" y="71"/>
                    </a:cubicBezTo>
                    <a:cubicBezTo>
                      <a:pt x="178" y="69"/>
                      <a:pt x="175" y="69"/>
                      <a:pt x="174" y="68"/>
                    </a:cubicBezTo>
                    <a:cubicBezTo>
                      <a:pt x="174" y="67"/>
                      <a:pt x="175" y="66"/>
                      <a:pt x="173" y="64"/>
                    </a:cubicBezTo>
                    <a:cubicBezTo>
                      <a:pt x="172" y="62"/>
                      <a:pt x="173" y="63"/>
                      <a:pt x="172" y="61"/>
                    </a:cubicBezTo>
                    <a:cubicBezTo>
                      <a:pt x="170" y="59"/>
                      <a:pt x="170" y="59"/>
                      <a:pt x="170" y="59"/>
                    </a:cubicBezTo>
                    <a:cubicBezTo>
                      <a:pt x="170" y="59"/>
                      <a:pt x="166" y="58"/>
                      <a:pt x="167" y="60"/>
                    </a:cubicBezTo>
                    <a:cubicBezTo>
                      <a:pt x="168" y="63"/>
                      <a:pt x="167" y="65"/>
                      <a:pt x="168" y="65"/>
                    </a:cubicBezTo>
                    <a:cubicBezTo>
                      <a:pt x="169" y="66"/>
                      <a:pt x="170" y="65"/>
                      <a:pt x="171" y="67"/>
                    </a:cubicBezTo>
                    <a:cubicBezTo>
                      <a:pt x="172" y="69"/>
                      <a:pt x="172" y="70"/>
                      <a:pt x="172" y="71"/>
                    </a:cubicBezTo>
                    <a:cubicBezTo>
                      <a:pt x="173" y="71"/>
                      <a:pt x="173" y="74"/>
                      <a:pt x="174" y="75"/>
                    </a:cubicBezTo>
                    <a:cubicBezTo>
                      <a:pt x="175" y="75"/>
                      <a:pt x="178" y="75"/>
                      <a:pt x="178" y="76"/>
                    </a:cubicBezTo>
                    <a:cubicBezTo>
                      <a:pt x="177" y="77"/>
                      <a:pt x="176" y="78"/>
                      <a:pt x="178" y="79"/>
                    </a:cubicBezTo>
                    <a:cubicBezTo>
                      <a:pt x="179" y="79"/>
                      <a:pt x="179" y="80"/>
                      <a:pt x="180" y="80"/>
                    </a:cubicBezTo>
                    <a:cubicBezTo>
                      <a:pt x="181" y="80"/>
                      <a:pt x="181" y="80"/>
                      <a:pt x="182" y="79"/>
                    </a:cubicBezTo>
                    <a:cubicBezTo>
                      <a:pt x="184" y="79"/>
                      <a:pt x="186" y="79"/>
                      <a:pt x="186" y="79"/>
                    </a:cubicBezTo>
                    <a:cubicBezTo>
                      <a:pt x="186" y="79"/>
                      <a:pt x="188" y="80"/>
                      <a:pt x="188" y="81"/>
                    </a:cubicBezTo>
                    <a:cubicBezTo>
                      <a:pt x="188" y="82"/>
                      <a:pt x="187" y="86"/>
                      <a:pt x="187" y="86"/>
                    </a:cubicBezTo>
                    <a:cubicBezTo>
                      <a:pt x="185" y="90"/>
                      <a:pt x="185" y="90"/>
                      <a:pt x="185" y="90"/>
                    </a:cubicBezTo>
                    <a:cubicBezTo>
                      <a:pt x="185" y="90"/>
                      <a:pt x="185" y="97"/>
                      <a:pt x="184" y="97"/>
                    </a:cubicBezTo>
                    <a:cubicBezTo>
                      <a:pt x="183" y="97"/>
                      <a:pt x="182" y="100"/>
                      <a:pt x="181" y="100"/>
                    </a:cubicBezTo>
                    <a:cubicBezTo>
                      <a:pt x="180" y="101"/>
                      <a:pt x="180" y="105"/>
                      <a:pt x="180" y="105"/>
                    </a:cubicBezTo>
                    <a:cubicBezTo>
                      <a:pt x="178" y="108"/>
                      <a:pt x="178" y="108"/>
                      <a:pt x="178" y="108"/>
                    </a:cubicBezTo>
                    <a:cubicBezTo>
                      <a:pt x="178" y="108"/>
                      <a:pt x="178" y="111"/>
                      <a:pt x="178" y="112"/>
                    </a:cubicBezTo>
                    <a:cubicBezTo>
                      <a:pt x="178" y="113"/>
                      <a:pt x="179" y="117"/>
                      <a:pt x="178" y="119"/>
                    </a:cubicBezTo>
                    <a:cubicBezTo>
                      <a:pt x="178" y="121"/>
                      <a:pt x="175" y="122"/>
                      <a:pt x="175" y="122"/>
                    </a:cubicBezTo>
                    <a:cubicBezTo>
                      <a:pt x="175" y="122"/>
                      <a:pt x="179" y="126"/>
                      <a:pt x="177" y="126"/>
                    </a:cubicBezTo>
                    <a:cubicBezTo>
                      <a:pt x="175" y="127"/>
                      <a:pt x="173" y="129"/>
                      <a:pt x="173" y="130"/>
                    </a:cubicBezTo>
                    <a:cubicBezTo>
                      <a:pt x="172" y="131"/>
                      <a:pt x="172" y="132"/>
                      <a:pt x="171" y="132"/>
                    </a:cubicBezTo>
                    <a:cubicBezTo>
                      <a:pt x="170" y="133"/>
                      <a:pt x="168" y="133"/>
                      <a:pt x="168" y="134"/>
                    </a:cubicBezTo>
                    <a:cubicBezTo>
                      <a:pt x="168" y="134"/>
                      <a:pt x="168" y="137"/>
                      <a:pt x="168" y="137"/>
                    </a:cubicBezTo>
                    <a:cubicBezTo>
                      <a:pt x="164" y="142"/>
                      <a:pt x="164" y="142"/>
                      <a:pt x="164" y="142"/>
                    </a:cubicBezTo>
                    <a:cubicBezTo>
                      <a:pt x="160" y="146"/>
                      <a:pt x="160" y="146"/>
                      <a:pt x="160" y="146"/>
                    </a:cubicBezTo>
                    <a:cubicBezTo>
                      <a:pt x="160" y="146"/>
                      <a:pt x="160" y="149"/>
                      <a:pt x="159" y="149"/>
                    </a:cubicBezTo>
                    <a:cubicBezTo>
                      <a:pt x="158" y="149"/>
                      <a:pt x="153" y="151"/>
                      <a:pt x="152" y="152"/>
                    </a:cubicBezTo>
                    <a:cubicBezTo>
                      <a:pt x="152" y="152"/>
                      <a:pt x="148" y="154"/>
                      <a:pt x="147" y="154"/>
                    </a:cubicBezTo>
                    <a:cubicBezTo>
                      <a:pt x="146" y="154"/>
                      <a:pt x="148" y="157"/>
                      <a:pt x="146" y="154"/>
                    </a:cubicBezTo>
                    <a:cubicBezTo>
                      <a:pt x="144" y="151"/>
                      <a:pt x="145" y="153"/>
                      <a:pt x="144" y="149"/>
                    </a:cubicBezTo>
                    <a:cubicBezTo>
                      <a:pt x="142" y="145"/>
                      <a:pt x="142" y="148"/>
                      <a:pt x="142" y="145"/>
                    </a:cubicBezTo>
                    <a:cubicBezTo>
                      <a:pt x="142" y="143"/>
                      <a:pt x="142" y="145"/>
                      <a:pt x="142" y="143"/>
                    </a:cubicBezTo>
                    <a:cubicBezTo>
                      <a:pt x="142" y="140"/>
                      <a:pt x="143" y="142"/>
                      <a:pt x="141" y="139"/>
                    </a:cubicBezTo>
                    <a:cubicBezTo>
                      <a:pt x="140" y="136"/>
                      <a:pt x="140" y="137"/>
                      <a:pt x="138" y="135"/>
                    </a:cubicBezTo>
                    <a:cubicBezTo>
                      <a:pt x="136" y="133"/>
                      <a:pt x="135" y="135"/>
                      <a:pt x="136" y="132"/>
                    </a:cubicBezTo>
                    <a:cubicBezTo>
                      <a:pt x="137" y="129"/>
                      <a:pt x="137" y="132"/>
                      <a:pt x="137" y="129"/>
                    </a:cubicBezTo>
                    <a:cubicBezTo>
                      <a:pt x="138" y="126"/>
                      <a:pt x="137" y="125"/>
                      <a:pt x="139" y="124"/>
                    </a:cubicBezTo>
                    <a:cubicBezTo>
                      <a:pt x="141" y="123"/>
                      <a:pt x="142" y="122"/>
                      <a:pt x="142" y="121"/>
                    </a:cubicBezTo>
                    <a:cubicBezTo>
                      <a:pt x="142" y="119"/>
                      <a:pt x="142" y="118"/>
                      <a:pt x="142" y="117"/>
                    </a:cubicBezTo>
                    <a:cubicBezTo>
                      <a:pt x="141" y="116"/>
                      <a:pt x="139" y="114"/>
                      <a:pt x="139" y="113"/>
                    </a:cubicBezTo>
                    <a:cubicBezTo>
                      <a:pt x="139" y="112"/>
                      <a:pt x="139" y="113"/>
                      <a:pt x="137" y="111"/>
                    </a:cubicBezTo>
                    <a:cubicBezTo>
                      <a:pt x="136" y="109"/>
                      <a:pt x="135" y="108"/>
                      <a:pt x="135" y="108"/>
                    </a:cubicBezTo>
                    <a:cubicBezTo>
                      <a:pt x="135" y="108"/>
                      <a:pt x="135" y="103"/>
                      <a:pt x="135" y="101"/>
                    </a:cubicBezTo>
                    <a:cubicBezTo>
                      <a:pt x="135" y="99"/>
                      <a:pt x="134" y="102"/>
                      <a:pt x="135" y="99"/>
                    </a:cubicBezTo>
                    <a:cubicBezTo>
                      <a:pt x="135" y="96"/>
                      <a:pt x="135" y="94"/>
                      <a:pt x="135" y="94"/>
                    </a:cubicBezTo>
                    <a:cubicBezTo>
                      <a:pt x="135" y="94"/>
                      <a:pt x="132" y="92"/>
                      <a:pt x="131" y="92"/>
                    </a:cubicBezTo>
                    <a:cubicBezTo>
                      <a:pt x="129" y="92"/>
                      <a:pt x="129" y="94"/>
                      <a:pt x="127" y="93"/>
                    </a:cubicBezTo>
                    <a:cubicBezTo>
                      <a:pt x="125" y="91"/>
                      <a:pt x="126" y="90"/>
                      <a:pt x="125" y="89"/>
                    </a:cubicBezTo>
                    <a:cubicBezTo>
                      <a:pt x="124" y="89"/>
                      <a:pt x="123" y="89"/>
                      <a:pt x="122" y="90"/>
                    </a:cubicBezTo>
                    <a:cubicBezTo>
                      <a:pt x="121" y="91"/>
                      <a:pt x="118" y="91"/>
                      <a:pt x="116" y="91"/>
                    </a:cubicBezTo>
                    <a:cubicBezTo>
                      <a:pt x="114" y="92"/>
                      <a:pt x="113" y="92"/>
                      <a:pt x="110" y="92"/>
                    </a:cubicBezTo>
                    <a:cubicBezTo>
                      <a:pt x="108" y="92"/>
                      <a:pt x="104" y="93"/>
                      <a:pt x="102" y="92"/>
                    </a:cubicBezTo>
                    <a:cubicBezTo>
                      <a:pt x="100" y="91"/>
                      <a:pt x="100" y="92"/>
                      <a:pt x="99" y="90"/>
                    </a:cubicBezTo>
                    <a:cubicBezTo>
                      <a:pt x="98" y="88"/>
                      <a:pt x="99" y="88"/>
                      <a:pt x="97" y="87"/>
                    </a:cubicBezTo>
                    <a:cubicBezTo>
                      <a:pt x="95" y="86"/>
                      <a:pt x="94" y="87"/>
                      <a:pt x="94" y="85"/>
                    </a:cubicBezTo>
                    <a:cubicBezTo>
                      <a:pt x="94" y="82"/>
                      <a:pt x="95" y="83"/>
                      <a:pt x="93" y="81"/>
                    </a:cubicBezTo>
                    <a:cubicBezTo>
                      <a:pt x="92" y="79"/>
                      <a:pt x="94" y="82"/>
                      <a:pt x="92" y="79"/>
                    </a:cubicBezTo>
                    <a:cubicBezTo>
                      <a:pt x="89" y="76"/>
                      <a:pt x="88" y="79"/>
                      <a:pt x="89" y="76"/>
                    </a:cubicBezTo>
                    <a:cubicBezTo>
                      <a:pt x="90" y="74"/>
                      <a:pt x="91" y="75"/>
                      <a:pt x="91" y="73"/>
                    </a:cubicBezTo>
                    <a:cubicBezTo>
                      <a:pt x="91" y="70"/>
                      <a:pt x="95" y="74"/>
                      <a:pt x="92" y="68"/>
                    </a:cubicBezTo>
                    <a:cubicBezTo>
                      <a:pt x="90" y="63"/>
                      <a:pt x="89" y="64"/>
                      <a:pt x="92" y="60"/>
                    </a:cubicBezTo>
                    <a:cubicBezTo>
                      <a:pt x="94" y="55"/>
                      <a:pt x="97" y="54"/>
                      <a:pt x="98" y="53"/>
                    </a:cubicBezTo>
                    <a:cubicBezTo>
                      <a:pt x="98" y="52"/>
                      <a:pt x="99" y="50"/>
                      <a:pt x="100" y="49"/>
                    </a:cubicBezTo>
                    <a:cubicBezTo>
                      <a:pt x="101" y="48"/>
                      <a:pt x="100" y="48"/>
                      <a:pt x="102" y="48"/>
                    </a:cubicBezTo>
                    <a:cubicBezTo>
                      <a:pt x="104" y="48"/>
                      <a:pt x="107" y="47"/>
                      <a:pt x="108" y="46"/>
                    </a:cubicBezTo>
                    <a:cubicBezTo>
                      <a:pt x="109" y="45"/>
                      <a:pt x="111" y="42"/>
                      <a:pt x="112" y="42"/>
                    </a:cubicBezTo>
                    <a:cubicBezTo>
                      <a:pt x="113" y="42"/>
                      <a:pt x="113" y="42"/>
                      <a:pt x="115" y="42"/>
                    </a:cubicBezTo>
                    <a:cubicBezTo>
                      <a:pt x="117" y="41"/>
                      <a:pt x="117" y="41"/>
                      <a:pt x="119" y="41"/>
                    </a:cubicBezTo>
                    <a:cubicBezTo>
                      <a:pt x="120" y="41"/>
                      <a:pt x="117" y="42"/>
                      <a:pt x="121" y="41"/>
                    </a:cubicBezTo>
                    <a:cubicBezTo>
                      <a:pt x="125" y="40"/>
                      <a:pt x="124" y="40"/>
                      <a:pt x="125" y="40"/>
                    </a:cubicBezTo>
                    <a:cubicBezTo>
                      <a:pt x="126" y="40"/>
                      <a:pt x="126" y="41"/>
                      <a:pt x="127" y="41"/>
                    </a:cubicBezTo>
                    <a:cubicBezTo>
                      <a:pt x="129" y="41"/>
                      <a:pt x="129" y="38"/>
                      <a:pt x="129" y="41"/>
                    </a:cubicBezTo>
                    <a:cubicBezTo>
                      <a:pt x="129" y="45"/>
                      <a:pt x="128" y="46"/>
                      <a:pt x="130" y="46"/>
                    </a:cubicBezTo>
                    <a:cubicBezTo>
                      <a:pt x="133" y="47"/>
                      <a:pt x="130" y="47"/>
                      <a:pt x="133" y="47"/>
                    </a:cubicBezTo>
                    <a:cubicBezTo>
                      <a:pt x="136" y="47"/>
                      <a:pt x="135" y="47"/>
                      <a:pt x="137" y="48"/>
                    </a:cubicBezTo>
                    <a:cubicBezTo>
                      <a:pt x="138" y="48"/>
                      <a:pt x="139" y="49"/>
                      <a:pt x="141" y="49"/>
                    </a:cubicBezTo>
                    <a:cubicBezTo>
                      <a:pt x="143" y="49"/>
                      <a:pt x="140" y="52"/>
                      <a:pt x="143" y="49"/>
                    </a:cubicBezTo>
                    <a:cubicBezTo>
                      <a:pt x="146" y="46"/>
                      <a:pt x="141" y="46"/>
                      <a:pt x="146" y="46"/>
                    </a:cubicBezTo>
                    <a:cubicBezTo>
                      <a:pt x="151" y="47"/>
                      <a:pt x="152" y="48"/>
                      <a:pt x="153" y="48"/>
                    </a:cubicBezTo>
                    <a:cubicBezTo>
                      <a:pt x="154" y="47"/>
                      <a:pt x="154" y="48"/>
                      <a:pt x="156" y="47"/>
                    </a:cubicBezTo>
                    <a:cubicBezTo>
                      <a:pt x="159" y="46"/>
                      <a:pt x="159" y="46"/>
                      <a:pt x="160" y="46"/>
                    </a:cubicBezTo>
                    <a:cubicBezTo>
                      <a:pt x="161" y="47"/>
                      <a:pt x="161" y="49"/>
                      <a:pt x="162" y="47"/>
                    </a:cubicBezTo>
                    <a:cubicBezTo>
                      <a:pt x="163" y="45"/>
                      <a:pt x="165" y="45"/>
                      <a:pt x="162" y="44"/>
                    </a:cubicBezTo>
                    <a:cubicBezTo>
                      <a:pt x="159" y="42"/>
                      <a:pt x="158" y="44"/>
                      <a:pt x="158" y="42"/>
                    </a:cubicBezTo>
                    <a:cubicBezTo>
                      <a:pt x="157" y="40"/>
                      <a:pt x="160" y="41"/>
                      <a:pt x="157" y="40"/>
                    </a:cubicBezTo>
                    <a:cubicBezTo>
                      <a:pt x="154" y="40"/>
                      <a:pt x="155" y="40"/>
                      <a:pt x="153" y="39"/>
                    </a:cubicBezTo>
                    <a:cubicBezTo>
                      <a:pt x="151" y="38"/>
                      <a:pt x="149" y="41"/>
                      <a:pt x="148" y="39"/>
                    </a:cubicBezTo>
                    <a:cubicBezTo>
                      <a:pt x="147" y="37"/>
                      <a:pt x="143" y="41"/>
                      <a:pt x="147" y="37"/>
                    </a:cubicBezTo>
                    <a:cubicBezTo>
                      <a:pt x="151" y="34"/>
                      <a:pt x="149" y="32"/>
                      <a:pt x="152" y="33"/>
                    </a:cubicBezTo>
                    <a:cubicBezTo>
                      <a:pt x="155" y="34"/>
                      <a:pt x="154" y="36"/>
                      <a:pt x="155" y="35"/>
                    </a:cubicBezTo>
                    <a:cubicBezTo>
                      <a:pt x="157" y="33"/>
                      <a:pt x="160" y="32"/>
                      <a:pt x="157" y="30"/>
                    </a:cubicBezTo>
                    <a:cubicBezTo>
                      <a:pt x="154" y="28"/>
                      <a:pt x="156" y="29"/>
                      <a:pt x="153" y="28"/>
                    </a:cubicBezTo>
                    <a:cubicBezTo>
                      <a:pt x="150" y="26"/>
                      <a:pt x="147" y="33"/>
                      <a:pt x="146" y="32"/>
                    </a:cubicBezTo>
                    <a:cubicBezTo>
                      <a:pt x="145" y="31"/>
                      <a:pt x="144" y="30"/>
                      <a:pt x="143" y="31"/>
                    </a:cubicBezTo>
                    <a:cubicBezTo>
                      <a:pt x="142" y="31"/>
                      <a:pt x="142" y="34"/>
                      <a:pt x="142" y="36"/>
                    </a:cubicBezTo>
                    <a:cubicBezTo>
                      <a:pt x="142" y="38"/>
                      <a:pt x="143" y="38"/>
                      <a:pt x="140" y="37"/>
                    </a:cubicBezTo>
                    <a:cubicBezTo>
                      <a:pt x="137" y="35"/>
                      <a:pt x="144" y="36"/>
                      <a:pt x="137" y="33"/>
                    </a:cubicBezTo>
                    <a:cubicBezTo>
                      <a:pt x="130" y="31"/>
                      <a:pt x="128" y="31"/>
                      <a:pt x="127" y="32"/>
                    </a:cubicBezTo>
                    <a:cubicBezTo>
                      <a:pt x="126" y="33"/>
                      <a:pt x="125" y="33"/>
                      <a:pt x="124" y="34"/>
                    </a:cubicBezTo>
                    <a:cubicBezTo>
                      <a:pt x="123" y="35"/>
                      <a:pt x="126" y="36"/>
                      <a:pt x="123" y="35"/>
                    </a:cubicBezTo>
                    <a:cubicBezTo>
                      <a:pt x="120" y="33"/>
                      <a:pt x="118" y="35"/>
                      <a:pt x="118" y="35"/>
                    </a:cubicBezTo>
                    <a:cubicBezTo>
                      <a:pt x="118" y="35"/>
                      <a:pt x="117" y="35"/>
                      <a:pt x="116" y="36"/>
                    </a:cubicBezTo>
                    <a:cubicBezTo>
                      <a:pt x="114" y="37"/>
                      <a:pt x="112" y="38"/>
                      <a:pt x="111" y="37"/>
                    </a:cubicBezTo>
                    <a:cubicBezTo>
                      <a:pt x="109" y="37"/>
                      <a:pt x="106" y="38"/>
                      <a:pt x="109" y="34"/>
                    </a:cubicBezTo>
                    <a:cubicBezTo>
                      <a:pt x="111" y="31"/>
                      <a:pt x="109" y="33"/>
                      <a:pt x="113" y="31"/>
                    </a:cubicBezTo>
                    <a:cubicBezTo>
                      <a:pt x="117" y="30"/>
                      <a:pt x="123" y="29"/>
                      <a:pt x="118" y="28"/>
                    </a:cubicBezTo>
                    <a:cubicBezTo>
                      <a:pt x="113" y="27"/>
                      <a:pt x="121" y="27"/>
                      <a:pt x="114" y="24"/>
                    </a:cubicBezTo>
                    <a:cubicBezTo>
                      <a:pt x="107" y="21"/>
                      <a:pt x="107" y="25"/>
                      <a:pt x="107" y="21"/>
                    </a:cubicBezTo>
                    <a:cubicBezTo>
                      <a:pt x="108" y="16"/>
                      <a:pt x="107" y="16"/>
                      <a:pt x="106" y="16"/>
                    </a:cubicBezTo>
                    <a:cubicBezTo>
                      <a:pt x="104" y="16"/>
                      <a:pt x="100" y="17"/>
                      <a:pt x="98" y="18"/>
                    </a:cubicBezTo>
                    <a:cubicBezTo>
                      <a:pt x="97" y="18"/>
                      <a:pt x="99" y="19"/>
                      <a:pt x="96" y="17"/>
                    </a:cubicBezTo>
                    <a:cubicBezTo>
                      <a:pt x="92" y="15"/>
                      <a:pt x="91" y="18"/>
                      <a:pt x="92" y="15"/>
                    </a:cubicBezTo>
                    <a:cubicBezTo>
                      <a:pt x="94" y="13"/>
                      <a:pt x="94" y="12"/>
                      <a:pt x="96" y="11"/>
                    </a:cubicBezTo>
                    <a:cubicBezTo>
                      <a:pt x="98" y="9"/>
                      <a:pt x="97" y="3"/>
                      <a:pt x="102" y="5"/>
                    </a:cubicBezTo>
                    <a:cubicBezTo>
                      <a:pt x="106" y="8"/>
                      <a:pt x="105" y="7"/>
                      <a:pt x="108" y="7"/>
                    </a:cubicBezTo>
                    <a:cubicBezTo>
                      <a:pt x="112" y="7"/>
                      <a:pt x="114" y="7"/>
                      <a:pt x="114" y="6"/>
                    </a:cubicBezTo>
                    <a:cubicBezTo>
                      <a:pt x="114" y="5"/>
                      <a:pt x="109" y="3"/>
                      <a:pt x="109" y="3"/>
                    </a:cubicBezTo>
                    <a:cubicBezTo>
                      <a:pt x="109" y="3"/>
                      <a:pt x="108" y="4"/>
                      <a:pt x="109" y="3"/>
                    </a:cubicBezTo>
                    <a:cubicBezTo>
                      <a:pt x="109" y="2"/>
                      <a:pt x="110" y="1"/>
                      <a:pt x="110" y="1"/>
                    </a:cubicBezTo>
                    <a:cubicBezTo>
                      <a:pt x="109" y="0"/>
                      <a:pt x="109" y="0"/>
                      <a:pt x="109" y="0"/>
                    </a:cubicBezTo>
                    <a:cubicBezTo>
                      <a:pt x="109" y="0"/>
                      <a:pt x="96" y="0"/>
                      <a:pt x="9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7" name="Freeform 36"/>
              <p:cNvSpPr/>
              <p:nvPr/>
            </p:nvSpPr>
            <p:spPr bwMode="auto">
              <a:xfrm>
                <a:off x="8729663" y="4613275"/>
                <a:ext cx="141288" cy="168275"/>
              </a:xfrm>
              <a:custGeom>
                <a:avLst/>
                <a:gdLst>
                  <a:gd name="T0" fmla="*/ 45 w 65"/>
                  <a:gd name="T1" fmla="*/ 5 h 77"/>
                  <a:gd name="T2" fmla="*/ 45 w 65"/>
                  <a:gd name="T3" fmla="*/ 28 h 77"/>
                  <a:gd name="T4" fmla="*/ 25 w 65"/>
                  <a:gd name="T5" fmla="*/ 45 h 77"/>
                  <a:gd name="T6" fmla="*/ 1 w 65"/>
                  <a:gd name="T7" fmla="*/ 64 h 77"/>
                  <a:gd name="T8" fmla="*/ 65 w 65"/>
                  <a:gd name="T9" fmla="*/ 77 h 77"/>
                  <a:gd name="T10" fmla="*/ 65 w 65"/>
                  <a:gd name="T11" fmla="*/ 0 h 77"/>
                  <a:gd name="T12" fmla="*/ 45 w 65"/>
                  <a:gd name="T13" fmla="*/ 5 h 77"/>
                </a:gdLst>
                <a:ahLst/>
                <a:cxnLst>
                  <a:cxn ang="0">
                    <a:pos x="T0" y="T1"/>
                  </a:cxn>
                  <a:cxn ang="0">
                    <a:pos x="T2" y="T3"/>
                  </a:cxn>
                  <a:cxn ang="0">
                    <a:pos x="T4" y="T5"/>
                  </a:cxn>
                  <a:cxn ang="0">
                    <a:pos x="T6" y="T7"/>
                  </a:cxn>
                  <a:cxn ang="0">
                    <a:pos x="T8" y="T9"/>
                  </a:cxn>
                  <a:cxn ang="0">
                    <a:pos x="T10" y="T11"/>
                  </a:cxn>
                  <a:cxn ang="0">
                    <a:pos x="T12" y="T13"/>
                  </a:cxn>
                </a:cxnLst>
                <a:rect l="0" t="0" r="r" b="b"/>
                <a:pathLst>
                  <a:path w="65" h="77">
                    <a:moveTo>
                      <a:pt x="45" y="5"/>
                    </a:moveTo>
                    <a:cubicBezTo>
                      <a:pt x="45" y="28"/>
                      <a:pt x="45" y="28"/>
                      <a:pt x="45" y="28"/>
                    </a:cubicBezTo>
                    <a:cubicBezTo>
                      <a:pt x="45" y="28"/>
                      <a:pt x="39" y="40"/>
                      <a:pt x="25" y="45"/>
                    </a:cubicBezTo>
                    <a:cubicBezTo>
                      <a:pt x="12" y="49"/>
                      <a:pt x="0" y="56"/>
                      <a:pt x="1" y="64"/>
                    </a:cubicBezTo>
                    <a:cubicBezTo>
                      <a:pt x="2" y="71"/>
                      <a:pt x="18" y="77"/>
                      <a:pt x="65" y="77"/>
                    </a:cubicBezTo>
                    <a:cubicBezTo>
                      <a:pt x="65" y="0"/>
                      <a:pt x="65" y="0"/>
                      <a:pt x="65" y="0"/>
                    </a:cubicBezTo>
                    <a:lnTo>
                      <a:pt x="45"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8" name="Freeform 37"/>
              <p:cNvSpPr/>
              <p:nvPr/>
            </p:nvSpPr>
            <p:spPr bwMode="auto">
              <a:xfrm>
                <a:off x="8855075" y="4613275"/>
                <a:ext cx="134938" cy="168275"/>
              </a:xfrm>
              <a:custGeom>
                <a:avLst/>
                <a:gdLst>
                  <a:gd name="T0" fmla="*/ 14 w 62"/>
                  <a:gd name="T1" fmla="*/ 5 h 77"/>
                  <a:gd name="T2" fmla="*/ 14 w 62"/>
                  <a:gd name="T3" fmla="*/ 28 h 77"/>
                  <a:gd name="T4" fmla="*/ 32 w 62"/>
                  <a:gd name="T5" fmla="*/ 45 h 77"/>
                  <a:gd name="T6" fmla="*/ 61 w 62"/>
                  <a:gd name="T7" fmla="*/ 64 h 77"/>
                  <a:gd name="T8" fmla="*/ 0 w 62"/>
                  <a:gd name="T9" fmla="*/ 77 h 77"/>
                  <a:gd name="T10" fmla="*/ 0 w 62"/>
                  <a:gd name="T11" fmla="*/ 0 h 77"/>
                  <a:gd name="T12" fmla="*/ 14 w 62"/>
                  <a:gd name="T13" fmla="*/ 5 h 77"/>
                </a:gdLst>
                <a:ahLst/>
                <a:cxnLst>
                  <a:cxn ang="0">
                    <a:pos x="T0" y="T1"/>
                  </a:cxn>
                  <a:cxn ang="0">
                    <a:pos x="T2" y="T3"/>
                  </a:cxn>
                  <a:cxn ang="0">
                    <a:pos x="T4" y="T5"/>
                  </a:cxn>
                  <a:cxn ang="0">
                    <a:pos x="T6" y="T7"/>
                  </a:cxn>
                  <a:cxn ang="0">
                    <a:pos x="T8" y="T9"/>
                  </a:cxn>
                  <a:cxn ang="0">
                    <a:pos x="T10" y="T11"/>
                  </a:cxn>
                  <a:cxn ang="0">
                    <a:pos x="T12" y="T13"/>
                  </a:cxn>
                </a:cxnLst>
                <a:rect l="0" t="0" r="r" b="b"/>
                <a:pathLst>
                  <a:path w="62" h="77">
                    <a:moveTo>
                      <a:pt x="14" y="5"/>
                    </a:moveTo>
                    <a:cubicBezTo>
                      <a:pt x="14" y="28"/>
                      <a:pt x="14" y="28"/>
                      <a:pt x="14" y="28"/>
                    </a:cubicBezTo>
                    <a:cubicBezTo>
                      <a:pt x="14" y="28"/>
                      <a:pt x="19" y="40"/>
                      <a:pt x="32" y="45"/>
                    </a:cubicBezTo>
                    <a:cubicBezTo>
                      <a:pt x="46" y="49"/>
                      <a:pt x="62" y="56"/>
                      <a:pt x="61" y="64"/>
                    </a:cubicBezTo>
                    <a:cubicBezTo>
                      <a:pt x="60" y="71"/>
                      <a:pt x="34" y="77"/>
                      <a:pt x="0" y="77"/>
                    </a:cubicBezTo>
                    <a:cubicBezTo>
                      <a:pt x="0" y="0"/>
                      <a:pt x="0" y="0"/>
                      <a:pt x="0" y="0"/>
                    </a:cubicBezTo>
                    <a:lnTo>
                      <a:pt x="14"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9" name="Freeform 38"/>
              <p:cNvSpPr/>
              <p:nvPr/>
            </p:nvSpPr>
            <p:spPr bwMode="auto">
              <a:xfrm>
                <a:off x="8618538" y="4127500"/>
                <a:ext cx="500063" cy="503238"/>
              </a:xfrm>
              <a:custGeom>
                <a:avLst/>
                <a:gdLst>
                  <a:gd name="T0" fmla="*/ 169 w 230"/>
                  <a:gd name="T1" fmla="*/ 12 h 231"/>
                  <a:gd name="T2" fmla="*/ 215 w 230"/>
                  <a:gd name="T3" fmla="*/ 103 h 231"/>
                  <a:gd name="T4" fmla="*/ 102 w 230"/>
                  <a:gd name="T5" fmla="*/ 216 h 231"/>
                  <a:gd name="T6" fmla="*/ 12 w 230"/>
                  <a:gd name="T7" fmla="*/ 171 h 231"/>
                  <a:gd name="T8" fmla="*/ 0 w 230"/>
                  <a:gd name="T9" fmla="*/ 181 h 231"/>
                  <a:gd name="T10" fmla="*/ 102 w 230"/>
                  <a:gd name="T11" fmla="*/ 231 h 231"/>
                  <a:gd name="T12" fmla="*/ 230 w 230"/>
                  <a:gd name="T13" fmla="*/ 103 h 231"/>
                  <a:gd name="T14" fmla="*/ 178 w 230"/>
                  <a:gd name="T15" fmla="*/ 0 h 231"/>
                  <a:gd name="T16" fmla="*/ 169 w 230"/>
                  <a:gd name="T17" fmla="*/ 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31">
                    <a:moveTo>
                      <a:pt x="169" y="12"/>
                    </a:moveTo>
                    <a:cubicBezTo>
                      <a:pt x="197" y="32"/>
                      <a:pt x="215" y="65"/>
                      <a:pt x="215" y="103"/>
                    </a:cubicBezTo>
                    <a:cubicBezTo>
                      <a:pt x="215" y="165"/>
                      <a:pt x="165" y="216"/>
                      <a:pt x="102" y="216"/>
                    </a:cubicBezTo>
                    <a:cubicBezTo>
                      <a:pt x="65" y="216"/>
                      <a:pt x="33" y="198"/>
                      <a:pt x="12" y="171"/>
                    </a:cubicBezTo>
                    <a:cubicBezTo>
                      <a:pt x="0" y="181"/>
                      <a:pt x="0" y="181"/>
                      <a:pt x="0" y="181"/>
                    </a:cubicBezTo>
                    <a:cubicBezTo>
                      <a:pt x="24" y="211"/>
                      <a:pt x="61" y="231"/>
                      <a:pt x="102" y="231"/>
                    </a:cubicBezTo>
                    <a:cubicBezTo>
                      <a:pt x="173" y="231"/>
                      <a:pt x="230" y="174"/>
                      <a:pt x="230" y="103"/>
                    </a:cubicBezTo>
                    <a:cubicBezTo>
                      <a:pt x="230" y="61"/>
                      <a:pt x="210" y="23"/>
                      <a:pt x="178" y="0"/>
                    </a:cubicBezTo>
                    <a:lnTo>
                      <a:pt x="169"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0" name="Freeform 39"/>
              <p:cNvSpPr>
                <a:spLocks noEditPoints="1"/>
              </p:cNvSpPr>
              <p:nvPr/>
            </p:nvSpPr>
            <p:spPr bwMode="auto">
              <a:xfrm>
                <a:off x="8621713" y="4137025"/>
                <a:ext cx="442913" cy="441325"/>
              </a:xfrm>
              <a:custGeom>
                <a:avLst/>
                <a:gdLst>
                  <a:gd name="T0" fmla="*/ 102 w 203"/>
                  <a:gd name="T1" fmla="*/ 203 h 203"/>
                  <a:gd name="T2" fmla="*/ 203 w 203"/>
                  <a:gd name="T3" fmla="*/ 101 h 203"/>
                  <a:gd name="T4" fmla="*/ 102 w 203"/>
                  <a:gd name="T5" fmla="*/ 0 h 203"/>
                  <a:gd name="T6" fmla="*/ 102 w 203"/>
                  <a:gd name="T7" fmla="*/ 5 h 203"/>
                  <a:gd name="T8" fmla="*/ 198 w 203"/>
                  <a:gd name="T9" fmla="*/ 101 h 203"/>
                  <a:gd name="T10" fmla="*/ 102 w 203"/>
                  <a:gd name="T11" fmla="*/ 198 h 203"/>
                  <a:gd name="T12" fmla="*/ 102 w 203"/>
                  <a:gd name="T13" fmla="*/ 203 h 203"/>
                  <a:gd name="T14" fmla="*/ 102 w 203"/>
                  <a:gd name="T15" fmla="*/ 0 h 203"/>
                  <a:gd name="T16" fmla="*/ 0 w 203"/>
                  <a:gd name="T17" fmla="*/ 101 h 203"/>
                  <a:gd name="T18" fmla="*/ 102 w 203"/>
                  <a:gd name="T19" fmla="*/ 203 h 203"/>
                  <a:gd name="T20" fmla="*/ 102 w 203"/>
                  <a:gd name="T21" fmla="*/ 203 h 203"/>
                  <a:gd name="T22" fmla="*/ 102 w 203"/>
                  <a:gd name="T23" fmla="*/ 198 h 203"/>
                  <a:gd name="T24" fmla="*/ 102 w 203"/>
                  <a:gd name="T25" fmla="*/ 198 h 203"/>
                  <a:gd name="T26" fmla="*/ 102 w 203"/>
                  <a:gd name="T27" fmla="*/ 198 h 203"/>
                  <a:gd name="T28" fmla="*/ 5 w 203"/>
                  <a:gd name="T29" fmla="*/ 101 h 203"/>
                  <a:gd name="T30" fmla="*/ 102 w 203"/>
                  <a:gd name="T31" fmla="*/ 5 h 203"/>
                  <a:gd name="T32" fmla="*/ 102 w 203"/>
                  <a:gd name="T33" fmla="*/ 5 h 203"/>
                  <a:gd name="T34" fmla="*/ 102 w 203"/>
                  <a:gd name="T3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 h="203">
                    <a:moveTo>
                      <a:pt x="102" y="203"/>
                    </a:moveTo>
                    <a:cubicBezTo>
                      <a:pt x="158" y="203"/>
                      <a:pt x="203" y="157"/>
                      <a:pt x="203" y="101"/>
                    </a:cubicBezTo>
                    <a:cubicBezTo>
                      <a:pt x="203" y="45"/>
                      <a:pt x="158" y="0"/>
                      <a:pt x="102" y="0"/>
                    </a:cubicBezTo>
                    <a:cubicBezTo>
                      <a:pt x="102" y="5"/>
                      <a:pt x="102" y="5"/>
                      <a:pt x="102" y="5"/>
                    </a:cubicBezTo>
                    <a:cubicBezTo>
                      <a:pt x="155" y="5"/>
                      <a:pt x="198" y="48"/>
                      <a:pt x="198" y="101"/>
                    </a:cubicBezTo>
                    <a:cubicBezTo>
                      <a:pt x="198" y="155"/>
                      <a:pt x="155" y="198"/>
                      <a:pt x="102" y="198"/>
                    </a:cubicBezTo>
                    <a:lnTo>
                      <a:pt x="102" y="203"/>
                    </a:lnTo>
                    <a:close/>
                    <a:moveTo>
                      <a:pt x="102" y="0"/>
                    </a:moveTo>
                    <a:cubicBezTo>
                      <a:pt x="46" y="0"/>
                      <a:pt x="0" y="45"/>
                      <a:pt x="0" y="101"/>
                    </a:cubicBezTo>
                    <a:cubicBezTo>
                      <a:pt x="0" y="157"/>
                      <a:pt x="46" y="203"/>
                      <a:pt x="102" y="203"/>
                    </a:cubicBezTo>
                    <a:cubicBezTo>
                      <a:pt x="102" y="203"/>
                      <a:pt x="102" y="203"/>
                      <a:pt x="102" y="203"/>
                    </a:cubicBezTo>
                    <a:cubicBezTo>
                      <a:pt x="102" y="198"/>
                      <a:pt x="102" y="198"/>
                      <a:pt x="102" y="198"/>
                    </a:cubicBezTo>
                    <a:cubicBezTo>
                      <a:pt x="102" y="198"/>
                      <a:pt x="102" y="198"/>
                      <a:pt x="102" y="198"/>
                    </a:cubicBezTo>
                    <a:cubicBezTo>
                      <a:pt x="102" y="198"/>
                      <a:pt x="102" y="198"/>
                      <a:pt x="102" y="198"/>
                    </a:cubicBezTo>
                    <a:cubicBezTo>
                      <a:pt x="48" y="198"/>
                      <a:pt x="5" y="155"/>
                      <a:pt x="5" y="101"/>
                    </a:cubicBezTo>
                    <a:cubicBezTo>
                      <a:pt x="5" y="48"/>
                      <a:pt x="48" y="5"/>
                      <a:pt x="102" y="5"/>
                    </a:cubicBezTo>
                    <a:cubicBezTo>
                      <a:pt x="102" y="5"/>
                      <a:pt x="102" y="5"/>
                      <a:pt x="102" y="5"/>
                    </a:cubicBezTo>
                    <a:cubicBezTo>
                      <a:pt x="102" y="0"/>
                      <a:pt x="102" y="0"/>
                      <a:pt x="10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1" name="Freeform 40"/>
              <p:cNvSpPr/>
              <p:nvPr/>
            </p:nvSpPr>
            <p:spPr bwMode="auto">
              <a:xfrm>
                <a:off x="8610600" y="4144963"/>
                <a:ext cx="496888" cy="433388"/>
              </a:xfrm>
              <a:custGeom>
                <a:avLst/>
                <a:gdLst>
                  <a:gd name="T0" fmla="*/ 65 w 228"/>
                  <a:gd name="T1" fmla="*/ 15 h 199"/>
                  <a:gd name="T2" fmla="*/ 61 w 228"/>
                  <a:gd name="T3" fmla="*/ 23 h 199"/>
                  <a:gd name="T4" fmla="*/ 57 w 228"/>
                  <a:gd name="T5" fmla="*/ 29 h 199"/>
                  <a:gd name="T6" fmla="*/ 54 w 228"/>
                  <a:gd name="T7" fmla="*/ 26 h 199"/>
                  <a:gd name="T8" fmla="*/ 52 w 228"/>
                  <a:gd name="T9" fmla="*/ 32 h 199"/>
                  <a:gd name="T10" fmla="*/ 42 w 228"/>
                  <a:gd name="T11" fmla="*/ 34 h 199"/>
                  <a:gd name="T12" fmla="*/ 36 w 228"/>
                  <a:gd name="T13" fmla="*/ 41 h 199"/>
                  <a:gd name="T14" fmla="*/ 27 w 228"/>
                  <a:gd name="T15" fmla="*/ 53 h 199"/>
                  <a:gd name="T16" fmla="*/ 21 w 228"/>
                  <a:gd name="T17" fmla="*/ 61 h 199"/>
                  <a:gd name="T18" fmla="*/ 27 w 228"/>
                  <a:gd name="T19" fmla="*/ 67 h 199"/>
                  <a:gd name="T20" fmla="*/ 27 w 228"/>
                  <a:gd name="T21" fmla="*/ 70 h 199"/>
                  <a:gd name="T22" fmla="*/ 22 w 228"/>
                  <a:gd name="T23" fmla="*/ 65 h 199"/>
                  <a:gd name="T24" fmla="*/ 18 w 228"/>
                  <a:gd name="T25" fmla="*/ 60 h 199"/>
                  <a:gd name="T26" fmla="*/ 16 w 228"/>
                  <a:gd name="T27" fmla="*/ 69 h 199"/>
                  <a:gd name="T28" fmla="*/ 17 w 228"/>
                  <a:gd name="T29" fmla="*/ 83 h 199"/>
                  <a:gd name="T30" fmla="*/ 24 w 228"/>
                  <a:gd name="T31" fmla="*/ 80 h 199"/>
                  <a:gd name="T32" fmla="*/ 32 w 228"/>
                  <a:gd name="T33" fmla="*/ 88 h 199"/>
                  <a:gd name="T34" fmla="*/ 41 w 228"/>
                  <a:gd name="T35" fmla="*/ 98 h 199"/>
                  <a:gd name="T36" fmla="*/ 50 w 228"/>
                  <a:gd name="T37" fmla="*/ 105 h 199"/>
                  <a:gd name="T38" fmla="*/ 61 w 228"/>
                  <a:gd name="T39" fmla="*/ 117 h 199"/>
                  <a:gd name="T40" fmla="*/ 58 w 228"/>
                  <a:gd name="T41" fmla="*/ 134 h 199"/>
                  <a:gd name="T42" fmla="*/ 49 w 228"/>
                  <a:gd name="T43" fmla="*/ 155 h 199"/>
                  <a:gd name="T44" fmla="*/ 52 w 228"/>
                  <a:gd name="T45" fmla="*/ 170 h 199"/>
                  <a:gd name="T46" fmla="*/ 46 w 228"/>
                  <a:gd name="T47" fmla="*/ 171 h 199"/>
                  <a:gd name="T48" fmla="*/ 32 w 228"/>
                  <a:gd name="T49" fmla="*/ 148 h 199"/>
                  <a:gd name="T50" fmla="*/ 16 w 228"/>
                  <a:gd name="T51" fmla="*/ 113 h 199"/>
                  <a:gd name="T52" fmla="*/ 11 w 228"/>
                  <a:gd name="T53" fmla="*/ 87 h 199"/>
                  <a:gd name="T54" fmla="*/ 73 w 228"/>
                  <a:gd name="T55" fmla="*/ 183 h 199"/>
                  <a:gd name="T56" fmla="*/ 89 w 228"/>
                  <a:gd name="T57" fmla="*/ 181 h 199"/>
                  <a:gd name="T58" fmla="*/ 110 w 228"/>
                  <a:gd name="T59" fmla="*/ 178 h 199"/>
                  <a:gd name="T60" fmla="*/ 108 w 228"/>
                  <a:gd name="T61" fmla="*/ 187 h 199"/>
                  <a:gd name="T62" fmla="*/ 121 w 228"/>
                  <a:gd name="T63" fmla="*/ 186 h 199"/>
                  <a:gd name="T64" fmla="*/ 139 w 228"/>
                  <a:gd name="T65" fmla="*/ 184 h 199"/>
                  <a:gd name="T66" fmla="*/ 137 w 228"/>
                  <a:gd name="T67" fmla="*/ 3 h 199"/>
                  <a:gd name="T68" fmla="*/ 197 w 228"/>
                  <a:gd name="T69" fmla="*/ 64 h 199"/>
                  <a:gd name="T70" fmla="*/ 189 w 228"/>
                  <a:gd name="T71" fmla="*/ 58 h 199"/>
                  <a:gd name="T72" fmla="*/ 181 w 228"/>
                  <a:gd name="T73" fmla="*/ 74 h 199"/>
                  <a:gd name="T74" fmla="*/ 170 w 228"/>
                  <a:gd name="T75" fmla="*/ 59 h 199"/>
                  <a:gd name="T76" fmla="*/ 174 w 228"/>
                  <a:gd name="T77" fmla="*/ 75 h 199"/>
                  <a:gd name="T78" fmla="*/ 186 w 228"/>
                  <a:gd name="T79" fmla="*/ 79 h 199"/>
                  <a:gd name="T80" fmla="*/ 181 w 228"/>
                  <a:gd name="T81" fmla="*/ 100 h 199"/>
                  <a:gd name="T82" fmla="*/ 175 w 228"/>
                  <a:gd name="T83" fmla="*/ 122 h 199"/>
                  <a:gd name="T84" fmla="*/ 168 w 228"/>
                  <a:gd name="T85" fmla="*/ 137 h 199"/>
                  <a:gd name="T86" fmla="*/ 147 w 228"/>
                  <a:gd name="T87" fmla="*/ 154 h 199"/>
                  <a:gd name="T88" fmla="*/ 141 w 228"/>
                  <a:gd name="T89" fmla="*/ 139 h 199"/>
                  <a:gd name="T90" fmla="*/ 142 w 228"/>
                  <a:gd name="T91" fmla="*/ 121 h 199"/>
                  <a:gd name="T92" fmla="*/ 135 w 228"/>
                  <a:gd name="T93" fmla="*/ 101 h 199"/>
                  <a:gd name="T94" fmla="*/ 125 w 228"/>
                  <a:gd name="T95" fmla="*/ 89 h 199"/>
                  <a:gd name="T96" fmla="*/ 99 w 228"/>
                  <a:gd name="T97" fmla="*/ 90 h 199"/>
                  <a:gd name="T98" fmla="*/ 89 w 228"/>
                  <a:gd name="T99" fmla="*/ 76 h 199"/>
                  <a:gd name="T100" fmla="*/ 100 w 228"/>
                  <a:gd name="T101" fmla="*/ 49 h 199"/>
                  <a:gd name="T102" fmla="*/ 119 w 228"/>
                  <a:gd name="T103" fmla="*/ 41 h 199"/>
                  <a:gd name="T104" fmla="*/ 130 w 228"/>
                  <a:gd name="T105" fmla="*/ 46 h 199"/>
                  <a:gd name="T106" fmla="*/ 146 w 228"/>
                  <a:gd name="T107" fmla="*/ 46 h 199"/>
                  <a:gd name="T108" fmla="*/ 162 w 228"/>
                  <a:gd name="T109" fmla="*/ 44 h 199"/>
                  <a:gd name="T110" fmla="*/ 147 w 228"/>
                  <a:gd name="T111" fmla="*/ 37 h 199"/>
                  <a:gd name="T112" fmla="*/ 146 w 228"/>
                  <a:gd name="T113" fmla="*/ 32 h 199"/>
                  <a:gd name="T114" fmla="*/ 127 w 228"/>
                  <a:gd name="T115" fmla="*/ 32 h 199"/>
                  <a:gd name="T116" fmla="*/ 111 w 228"/>
                  <a:gd name="T117" fmla="*/ 37 h 199"/>
                  <a:gd name="T118" fmla="*/ 107 w 228"/>
                  <a:gd name="T119" fmla="*/ 21 h 199"/>
                  <a:gd name="T120" fmla="*/ 96 w 228"/>
                  <a:gd name="T121" fmla="*/ 11 h 199"/>
                  <a:gd name="T122" fmla="*/ 109 w 228"/>
                  <a:gd name="T123" fmla="*/ 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8" h="199">
                    <a:moveTo>
                      <a:pt x="92" y="0"/>
                    </a:moveTo>
                    <a:cubicBezTo>
                      <a:pt x="92" y="0"/>
                      <a:pt x="58" y="5"/>
                      <a:pt x="35" y="31"/>
                    </a:cubicBezTo>
                    <a:cubicBezTo>
                      <a:pt x="35" y="31"/>
                      <a:pt x="53" y="13"/>
                      <a:pt x="64" y="13"/>
                    </a:cubicBezTo>
                    <a:cubicBezTo>
                      <a:pt x="66" y="14"/>
                      <a:pt x="66" y="14"/>
                      <a:pt x="66" y="14"/>
                    </a:cubicBezTo>
                    <a:cubicBezTo>
                      <a:pt x="66" y="14"/>
                      <a:pt x="66" y="15"/>
                      <a:pt x="65" y="15"/>
                    </a:cubicBezTo>
                    <a:cubicBezTo>
                      <a:pt x="65" y="16"/>
                      <a:pt x="64" y="17"/>
                      <a:pt x="64" y="18"/>
                    </a:cubicBezTo>
                    <a:cubicBezTo>
                      <a:pt x="64" y="18"/>
                      <a:pt x="64" y="20"/>
                      <a:pt x="64" y="20"/>
                    </a:cubicBezTo>
                    <a:cubicBezTo>
                      <a:pt x="63" y="21"/>
                      <a:pt x="63" y="21"/>
                      <a:pt x="63" y="21"/>
                    </a:cubicBezTo>
                    <a:cubicBezTo>
                      <a:pt x="63" y="21"/>
                      <a:pt x="62" y="21"/>
                      <a:pt x="62" y="22"/>
                    </a:cubicBezTo>
                    <a:cubicBezTo>
                      <a:pt x="62" y="22"/>
                      <a:pt x="61" y="22"/>
                      <a:pt x="61" y="23"/>
                    </a:cubicBezTo>
                    <a:cubicBezTo>
                      <a:pt x="61" y="24"/>
                      <a:pt x="61" y="25"/>
                      <a:pt x="61" y="25"/>
                    </a:cubicBezTo>
                    <a:cubicBezTo>
                      <a:pt x="62" y="27"/>
                      <a:pt x="62" y="27"/>
                      <a:pt x="62" y="27"/>
                    </a:cubicBezTo>
                    <a:cubicBezTo>
                      <a:pt x="61" y="28"/>
                      <a:pt x="61" y="28"/>
                      <a:pt x="61" y="28"/>
                    </a:cubicBezTo>
                    <a:cubicBezTo>
                      <a:pt x="59" y="29"/>
                      <a:pt x="59" y="29"/>
                      <a:pt x="59" y="29"/>
                    </a:cubicBezTo>
                    <a:cubicBezTo>
                      <a:pt x="59" y="29"/>
                      <a:pt x="58" y="29"/>
                      <a:pt x="57" y="29"/>
                    </a:cubicBezTo>
                    <a:cubicBezTo>
                      <a:pt x="56" y="29"/>
                      <a:pt x="56" y="27"/>
                      <a:pt x="56" y="27"/>
                    </a:cubicBezTo>
                    <a:cubicBezTo>
                      <a:pt x="58" y="26"/>
                      <a:pt x="58" y="26"/>
                      <a:pt x="58" y="26"/>
                    </a:cubicBezTo>
                    <a:cubicBezTo>
                      <a:pt x="58" y="26"/>
                      <a:pt x="58" y="26"/>
                      <a:pt x="58" y="25"/>
                    </a:cubicBezTo>
                    <a:cubicBezTo>
                      <a:pt x="57" y="25"/>
                      <a:pt x="57" y="24"/>
                      <a:pt x="56" y="24"/>
                    </a:cubicBezTo>
                    <a:cubicBezTo>
                      <a:pt x="55" y="24"/>
                      <a:pt x="54" y="26"/>
                      <a:pt x="54" y="26"/>
                    </a:cubicBezTo>
                    <a:cubicBezTo>
                      <a:pt x="52" y="27"/>
                      <a:pt x="52" y="27"/>
                      <a:pt x="52" y="27"/>
                    </a:cubicBezTo>
                    <a:cubicBezTo>
                      <a:pt x="52" y="27"/>
                      <a:pt x="51" y="29"/>
                      <a:pt x="51" y="29"/>
                    </a:cubicBezTo>
                    <a:cubicBezTo>
                      <a:pt x="52" y="29"/>
                      <a:pt x="53" y="29"/>
                      <a:pt x="53" y="29"/>
                    </a:cubicBezTo>
                    <a:cubicBezTo>
                      <a:pt x="53" y="29"/>
                      <a:pt x="53" y="30"/>
                      <a:pt x="53" y="31"/>
                    </a:cubicBezTo>
                    <a:cubicBezTo>
                      <a:pt x="53" y="31"/>
                      <a:pt x="52" y="32"/>
                      <a:pt x="52" y="32"/>
                    </a:cubicBezTo>
                    <a:cubicBezTo>
                      <a:pt x="52" y="32"/>
                      <a:pt x="52" y="33"/>
                      <a:pt x="51" y="33"/>
                    </a:cubicBezTo>
                    <a:cubicBezTo>
                      <a:pt x="50" y="32"/>
                      <a:pt x="49" y="32"/>
                      <a:pt x="48" y="32"/>
                    </a:cubicBezTo>
                    <a:cubicBezTo>
                      <a:pt x="47" y="32"/>
                      <a:pt x="46" y="31"/>
                      <a:pt x="46" y="32"/>
                    </a:cubicBezTo>
                    <a:cubicBezTo>
                      <a:pt x="45" y="32"/>
                      <a:pt x="45" y="32"/>
                      <a:pt x="45" y="32"/>
                    </a:cubicBezTo>
                    <a:cubicBezTo>
                      <a:pt x="45" y="33"/>
                      <a:pt x="42" y="34"/>
                      <a:pt x="42" y="34"/>
                    </a:cubicBezTo>
                    <a:cubicBezTo>
                      <a:pt x="42" y="34"/>
                      <a:pt x="41" y="35"/>
                      <a:pt x="41" y="35"/>
                    </a:cubicBezTo>
                    <a:cubicBezTo>
                      <a:pt x="41" y="35"/>
                      <a:pt x="41" y="37"/>
                      <a:pt x="41" y="37"/>
                    </a:cubicBezTo>
                    <a:cubicBezTo>
                      <a:pt x="41" y="37"/>
                      <a:pt x="40" y="38"/>
                      <a:pt x="38" y="38"/>
                    </a:cubicBezTo>
                    <a:cubicBezTo>
                      <a:pt x="37" y="39"/>
                      <a:pt x="36" y="39"/>
                      <a:pt x="36" y="39"/>
                    </a:cubicBezTo>
                    <a:cubicBezTo>
                      <a:pt x="36" y="41"/>
                      <a:pt x="36" y="41"/>
                      <a:pt x="36" y="41"/>
                    </a:cubicBezTo>
                    <a:cubicBezTo>
                      <a:pt x="36" y="41"/>
                      <a:pt x="34" y="42"/>
                      <a:pt x="34" y="43"/>
                    </a:cubicBezTo>
                    <a:cubicBezTo>
                      <a:pt x="33" y="44"/>
                      <a:pt x="30" y="46"/>
                      <a:pt x="30" y="46"/>
                    </a:cubicBezTo>
                    <a:cubicBezTo>
                      <a:pt x="30" y="46"/>
                      <a:pt x="29" y="47"/>
                      <a:pt x="28" y="48"/>
                    </a:cubicBezTo>
                    <a:cubicBezTo>
                      <a:pt x="28" y="49"/>
                      <a:pt x="28" y="50"/>
                      <a:pt x="28" y="51"/>
                    </a:cubicBezTo>
                    <a:cubicBezTo>
                      <a:pt x="28" y="51"/>
                      <a:pt x="27" y="52"/>
                      <a:pt x="27" y="53"/>
                    </a:cubicBezTo>
                    <a:cubicBezTo>
                      <a:pt x="27" y="54"/>
                      <a:pt x="26" y="55"/>
                      <a:pt x="26" y="56"/>
                    </a:cubicBezTo>
                    <a:cubicBezTo>
                      <a:pt x="25" y="56"/>
                      <a:pt x="25" y="57"/>
                      <a:pt x="24" y="57"/>
                    </a:cubicBezTo>
                    <a:cubicBezTo>
                      <a:pt x="24" y="57"/>
                      <a:pt x="22" y="58"/>
                      <a:pt x="21" y="58"/>
                    </a:cubicBezTo>
                    <a:cubicBezTo>
                      <a:pt x="20" y="59"/>
                      <a:pt x="20" y="60"/>
                      <a:pt x="20" y="60"/>
                    </a:cubicBezTo>
                    <a:cubicBezTo>
                      <a:pt x="20" y="60"/>
                      <a:pt x="21" y="61"/>
                      <a:pt x="21" y="61"/>
                    </a:cubicBezTo>
                    <a:cubicBezTo>
                      <a:pt x="22" y="61"/>
                      <a:pt x="23" y="62"/>
                      <a:pt x="23" y="62"/>
                    </a:cubicBezTo>
                    <a:cubicBezTo>
                      <a:pt x="23" y="62"/>
                      <a:pt x="23" y="63"/>
                      <a:pt x="23" y="64"/>
                    </a:cubicBezTo>
                    <a:cubicBezTo>
                      <a:pt x="23" y="64"/>
                      <a:pt x="22" y="66"/>
                      <a:pt x="23" y="66"/>
                    </a:cubicBezTo>
                    <a:cubicBezTo>
                      <a:pt x="24" y="66"/>
                      <a:pt x="25" y="66"/>
                      <a:pt x="25" y="66"/>
                    </a:cubicBezTo>
                    <a:cubicBezTo>
                      <a:pt x="27" y="67"/>
                      <a:pt x="27" y="67"/>
                      <a:pt x="27" y="67"/>
                    </a:cubicBezTo>
                    <a:cubicBezTo>
                      <a:pt x="28" y="68"/>
                      <a:pt x="28" y="68"/>
                      <a:pt x="28" y="68"/>
                    </a:cubicBezTo>
                    <a:cubicBezTo>
                      <a:pt x="29" y="68"/>
                      <a:pt x="29" y="68"/>
                      <a:pt x="29" y="68"/>
                    </a:cubicBezTo>
                    <a:cubicBezTo>
                      <a:pt x="29" y="68"/>
                      <a:pt x="29" y="69"/>
                      <a:pt x="29" y="70"/>
                    </a:cubicBezTo>
                    <a:cubicBezTo>
                      <a:pt x="28" y="70"/>
                      <a:pt x="28" y="71"/>
                      <a:pt x="28" y="71"/>
                    </a:cubicBezTo>
                    <a:cubicBezTo>
                      <a:pt x="27" y="71"/>
                      <a:pt x="27" y="71"/>
                      <a:pt x="27" y="70"/>
                    </a:cubicBezTo>
                    <a:cubicBezTo>
                      <a:pt x="27" y="69"/>
                      <a:pt x="27" y="69"/>
                      <a:pt x="26" y="68"/>
                    </a:cubicBezTo>
                    <a:cubicBezTo>
                      <a:pt x="25" y="68"/>
                      <a:pt x="24" y="69"/>
                      <a:pt x="24" y="69"/>
                    </a:cubicBezTo>
                    <a:cubicBezTo>
                      <a:pt x="24" y="69"/>
                      <a:pt x="23" y="69"/>
                      <a:pt x="23" y="68"/>
                    </a:cubicBezTo>
                    <a:cubicBezTo>
                      <a:pt x="22" y="67"/>
                      <a:pt x="22" y="68"/>
                      <a:pt x="22" y="67"/>
                    </a:cubicBezTo>
                    <a:cubicBezTo>
                      <a:pt x="22" y="66"/>
                      <a:pt x="23" y="66"/>
                      <a:pt x="22" y="65"/>
                    </a:cubicBezTo>
                    <a:cubicBezTo>
                      <a:pt x="22" y="65"/>
                      <a:pt x="21" y="64"/>
                      <a:pt x="21" y="64"/>
                    </a:cubicBezTo>
                    <a:cubicBezTo>
                      <a:pt x="20" y="64"/>
                      <a:pt x="21" y="65"/>
                      <a:pt x="20" y="64"/>
                    </a:cubicBezTo>
                    <a:cubicBezTo>
                      <a:pt x="20" y="63"/>
                      <a:pt x="19" y="63"/>
                      <a:pt x="19" y="63"/>
                    </a:cubicBezTo>
                    <a:cubicBezTo>
                      <a:pt x="19" y="63"/>
                      <a:pt x="18" y="63"/>
                      <a:pt x="18" y="62"/>
                    </a:cubicBezTo>
                    <a:cubicBezTo>
                      <a:pt x="18" y="62"/>
                      <a:pt x="18" y="61"/>
                      <a:pt x="18" y="60"/>
                    </a:cubicBezTo>
                    <a:cubicBezTo>
                      <a:pt x="18" y="60"/>
                      <a:pt x="19" y="59"/>
                      <a:pt x="19" y="58"/>
                    </a:cubicBezTo>
                    <a:cubicBezTo>
                      <a:pt x="19" y="58"/>
                      <a:pt x="19" y="55"/>
                      <a:pt x="19" y="55"/>
                    </a:cubicBezTo>
                    <a:cubicBezTo>
                      <a:pt x="19" y="55"/>
                      <a:pt x="16" y="61"/>
                      <a:pt x="15" y="66"/>
                    </a:cubicBezTo>
                    <a:cubicBezTo>
                      <a:pt x="15" y="66"/>
                      <a:pt x="16" y="65"/>
                      <a:pt x="16" y="66"/>
                    </a:cubicBezTo>
                    <a:cubicBezTo>
                      <a:pt x="16" y="67"/>
                      <a:pt x="17" y="68"/>
                      <a:pt x="16" y="69"/>
                    </a:cubicBezTo>
                    <a:cubicBezTo>
                      <a:pt x="16" y="69"/>
                      <a:pt x="16" y="69"/>
                      <a:pt x="16" y="72"/>
                    </a:cubicBezTo>
                    <a:cubicBezTo>
                      <a:pt x="16" y="74"/>
                      <a:pt x="17" y="75"/>
                      <a:pt x="17" y="76"/>
                    </a:cubicBezTo>
                    <a:cubicBezTo>
                      <a:pt x="16" y="76"/>
                      <a:pt x="16" y="77"/>
                      <a:pt x="16" y="78"/>
                    </a:cubicBezTo>
                    <a:cubicBezTo>
                      <a:pt x="16" y="79"/>
                      <a:pt x="16" y="82"/>
                      <a:pt x="17" y="82"/>
                    </a:cubicBezTo>
                    <a:cubicBezTo>
                      <a:pt x="17" y="82"/>
                      <a:pt x="17" y="83"/>
                      <a:pt x="17" y="83"/>
                    </a:cubicBezTo>
                    <a:cubicBezTo>
                      <a:pt x="18" y="84"/>
                      <a:pt x="17" y="85"/>
                      <a:pt x="18" y="84"/>
                    </a:cubicBezTo>
                    <a:cubicBezTo>
                      <a:pt x="19" y="82"/>
                      <a:pt x="20" y="81"/>
                      <a:pt x="20" y="81"/>
                    </a:cubicBezTo>
                    <a:cubicBezTo>
                      <a:pt x="20" y="80"/>
                      <a:pt x="20" y="80"/>
                      <a:pt x="20" y="80"/>
                    </a:cubicBezTo>
                    <a:cubicBezTo>
                      <a:pt x="20" y="80"/>
                      <a:pt x="20" y="79"/>
                      <a:pt x="22" y="79"/>
                    </a:cubicBezTo>
                    <a:cubicBezTo>
                      <a:pt x="23" y="79"/>
                      <a:pt x="24" y="79"/>
                      <a:pt x="24" y="80"/>
                    </a:cubicBezTo>
                    <a:cubicBezTo>
                      <a:pt x="25" y="80"/>
                      <a:pt x="23" y="82"/>
                      <a:pt x="24" y="82"/>
                    </a:cubicBezTo>
                    <a:cubicBezTo>
                      <a:pt x="25" y="82"/>
                      <a:pt x="27" y="81"/>
                      <a:pt x="28" y="81"/>
                    </a:cubicBezTo>
                    <a:cubicBezTo>
                      <a:pt x="29" y="81"/>
                      <a:pt x="29" y="82"/>
                      <a:pt x="30" y="83"/>
                    </a:cubicBezTo>
                    <a:cubicBezTo>
                      <a:pt x="30" y="84"/>
                      <a:pt x="30" y="85"/>
                      <a:pt x="31" y="86"/>
                    </a:cubicBezTo>
                    <a:cubicBezTo>
                      <a:pt x="32" y="86"/>
                      <a:pt x="31" y="87"/>
                      <a:pt x="32" y="88"/>
                    </a:cubicBezTo>
                    <a:cubicBezTo>
                      <a:pt x="32" y="89"/>
                      <a:pt x="34" y="90"/>
                      <a:pt x="35" y="90"/>
                    </a:cubicBezTo>
                    <a:cubicBezTo>
                      <a:pt x="35" y="90"/>
                      <a:pt x="37" y="90"/>
                      <a:pt x="38" y="90"/>
                    </a:cubicBezTo>
                    <a:cubicBezTo>
                      <a:pt x="39" y="91"/>
                      <a:pt x="38" y="92"/>
                      <a:pt x="39" y="92"/>
                    </a:cubicBezTo>
                    <a:cubicBezTo>
                      <a:pt x="40" y="92"/>
                      <a:pt x="41" y="95"/>
                      <a:pt x="41" y="95"/>
                    </a:cubicBezTo>
                    <a:cubicBezTo>
                      <a:pt x="41" y="95"/>
                      <a:pt x="41" y="97"/>
                      <a:pt x="41" y="98"/>
                    </a:cubicBezTo>
                    <a:cubicBezTo>
                      <a:pt x="41" y="98"/>
                      <a:pt x="41" y="99"/>
                      <a:pt x="42" y="100"/>
                    </a:cubicBezTo>
                    <a:cubicBezTo>
                      <a:pt x="42" y="100"/>
                      <a:pt x="44" y="100"/>
                      <a:pt x="44" y="100"/>
                    </a:cubicBezTo>
                    <a:cubicBezTo>
                      <a:pt x="44" y="100"/>
                      <a:pt x="43" y="102"/>
                      <a:pt x="45" y="102"/>
                    </a:cubicBezTo>
                    <a:cubicBezTo>
                      <a:pt x="47" y="103"/>
                      <a:pt x="48" y="103"/>
                      <a:pt x="49" y="104"/>
                    </a:cubicBezTo>
                    <a:cubicBezTo>
                      <a:pt x="49" y="104"/>
                      <a:pt x="48" y="105"/>
                      <a:pt x="50" y="105"/>
                    </a:cubicBezTo>
                    <a:cubicBezTo>
                      <a:pt x="52" y="105"/>
                      <a:pt x="54" y="105"/>
                      <a:pt x="55" y="106"/>
                    </a:cubicBezTo>
                    <a:cubicBezTo>
                      <a:pt x="56" y="106"/>
                      <a:pt x="55" y="107"/>
                      <a:pt x="57" y="109"/>
                    </a:cubicBezTo>
                    <a:cubicBezTo>
                      <a:pt x="60" y="110"/>
                      <a:pt x="60" y="111"/>
                      <a:pt x="61" y="111"/>
                    </a:cubicBezTo>
                    <a:cubicBezTo>
                      <a:pt x="62" y="111"/>
                      <a:pt x="63" y="111"/>
                      <a:pt x="63" y="113"/>
                    </a:cubicBezTo>
                    <a:cubicBezTo>
                      <a:pt x="62" y="115"/>
                      <a:pt x="62" y="116"/>
                      <a:pt x="61" y="117"/>
                    </a:cubicBezTo>
                    <a:cubicBezTo>
                      <a:pt x="60" y="118"/>
                      <a:pt x="59" y="120"/>
                      <a:pt x="58" y="121"/>
                    </a:cubicBezTo>
                    <a:cubicBezTo>
                      <a:pt x="58" y="122"/>
                      <a:pt x="57" y="123"/>
                      <a:pt x="58" y="124"/>
                    </a:cubicBezTo>
                    <a:cubicBezTo>
                      <a:pt x="58" y="126"/>
                      <a:pt x="59" y="127"/>
                      <a:pt x="59" y="128"/>
                    </a:cubicBezTo>
                    <a:cubicBezTo>
                      <a:pt x="59" y="129"/>
                      <a:pt x="59" y="131"/>
                      <a:pt x="59" y="132"/>
                    </a:cubicBezTo>
                    <a:cubicBezTo>
                      <a:pt x="58" y="133"/>
                      <a:pt x="58" y="134"/>
                      <a:pt x="58" y="134"/>
                    </a:cubicBezTo>
                    <a:cubicBezTo>
                      <a:pt x="58" y="134"/>
                      <a:pt x="59" y="136"/>
                      <a:pt x="58" y="137"/>
                    </a:cubicBezTo>
                    <a:cubicBezTo>
                      <a:pt x="57" y="138"/>
                      <a:pt x="55" y="140"/>
                      <a:pt x="54" y="140"/>
                    </a:cubicBezTo>
                    <a:cubicBezTo>
                      <a:pt x="53" y="140"/>
                      <a:pt x="51" y="142"/>
                      <a:pt x="51" y="142"/>
                    </a:cubicBezTo>
                    <a:cubicBezTo>
                      <a:pt x="51" y="142"/>
                      <a:pt x="51" y="146"/>
                      <a:pt x="51" y="147"/>
                    </a:cubicBezTo>
                    <a:cubicBezTo>
                      <a:pt x="51" y="147"/>
                      <a:pt x="47" y="154"/>
                      <a:pt x="49" y="155"/>
                    </a:cubicBezTo>
                    <a:cubicBezTo>
                      <a:pt x="50" y="156"/>
                      <a:pt x="50" y="158"/>
                      <a:pt x="50" y="159"/>
                    </a:cubicBezTo>
                    <a:cubicBezTo>
                      <a:pt x="49" y="160"/>
                      <a:pt x="49" y="160"/>
                      <a:pt x="49" y="160"/>
                    </a:cubicBezTo>
                    <a:cubicBezTo>
                      <a:pt x="48" y="161"/>
                      <a:pt x="46" y="161"/>
                      <a:pt x="47" y="163"/>
                    </a:cubicBezTo>
                    <a:cubicBezTo>
                      <a:pt x="49" y="165"/>
                      <a:pt x="50" y="165"/>
                      <a:pt x="50" y="167"/>
                    </a:cubicBezTo>
                    <a:cubicBezTo>
                      <a:pt x="51" y="168"/>
                      <a:pt x="51" y="168"/>
                      <a:pt x="52" y="170"/>
                    </a:cubicBezTo>
                    <a:cubicBezTo>
                      <a:pt x="53" y="171"/>
                      <a:pt x="53" y="172"/>
                      <a:pt x="54" y="173"/>
                    </a:cubicBezTo>
                    <a:cubicBezTo>
                      <a:pt x="55" y="174"/>
                      <a:pt x="56" y="175"/>
                      <a:pt x="56" y="176"/>
                    </a:cubicBezTo>
                    <a:cubicBezTo>
                      <a:pt x="56" y="177"/>
                      <a:pt x="59" y="179"/>
                      <a:pt x="56" y="177"/>
                    </a:cubicBezTo>
                    <a:cubicBezTo>
                      <a:pt x="53" y="175"/>
                      <a:pt x="56" y="177"/>
                      <a:pt x="52" y="174"/>
                    </a:cubicBezTo>
                    <a:cubicBezTo>
                      <a:pt x="49" y="171"/>
                      <a:pt x="48" y="173"/>
                      <a:pt x="46" y="171"/>
                    </a:cubicBezTo>
                    <a:cubicBezTo>
                      <a:pt x="45" y="169"/>
                      <a:pt x="47" y="175"/>
                      <a:pt x="44" y="168"/>
                    </a:cubicBezTo>
                    <a:cubicBezTo>
                      <a:pt x="41" y="160"/>
                      <a:pt x="40" y="161"/>
                      <a:pt x="39" y="159"/>
                    </a:cubicBezTo>
                    <a:cubicBezTo>
                      <a:pt x="39" y="157"/>
                      <a:pt x="39" y="159"/>
                      <a:pt x="37" y="155"/>
                    </a:cubicBezTo>
                    <a:cubicBezTo>
                      <a:pt x="35" y="151"/>
                      <a:pt x="37" y="154"/>
                      <a:pt x="35" y="151"/>
                    </a:cubicBezTo>
                    <a:cubicBezTo>
                      <a:pt x="33" y="149"/>
                      <a:pt x="33" y="152"/>
                      <a:pt x="32" y="148"/>
                    </a:cubicBezTo>
                    <a:cubicBezTo>
                      <a:pt x="31" y="143"/>
                      <a:pt x="31" y="146"/>
                      <a:pt x="30" y="141"/>
                    </a:cubicBezTo>
                    <a:cubicBezTo>
                      <a:pt x="28" y="136"/>
                      <a:pt x="31" y="136"/>
                      <a:pt x="28" y="133"/>
                    </a:cubicBezTo>
                    <a:cubicBezTo>
                      <a:pt x="25" y="131"/>
                      <a:pt x="25" y="132"/>
                      <a:pt x="24" y="131"/>
                    </a:cubicBezTo>
                    <a:cubicBezTo>
                      <a:pt x="23" y="129"/>
                      <a:pt x="25" y="130"/>
                      <a:pt x="22" y="126"/>
                    </a:cubicBezTo>
                    <a:cubicBezTo>
                      <a:pt x="20" y="122"/>
                      <a:pt x="16" y="120"/>
                      <a:pt x="16" y="113"/>
                    </a:cubicBezTo>
                    <a:cubicBezTo>
                      <a:pt x="16" y="105"/>
                      <a:pt x="16" y="104"/>
                      <a:pt x="16" y="104"/>
                    </a:cubicBezTo>
                    <a:cubicBezTo>
                      <a:pt x="16" y="104"/>
                      <a:pt x="13" y="101"/>
                      <a:pt x="14" y="97"/>
                    </a:cubicBezTo>
                    <a:cubicBezTo>
                      <a:pt x="15" y="92"/>
                      <a:pt x="16" y="94"/>
                      <a:pt x="15" y="92"/>
                    </a:cubicBezTo>
                    <a:cubicBezTo>
                      <a:pt x="15" y="91"/>
                      <a:pt x="14" y="91"/>
                      <a:pt x="13" y="89"/>
                    </a:cubicBezTo>
                    <a:cubicBezTo>
                      <a:pt x="12" y="88"/>
                      <a:pt x="12" y="88"/>
                      <a:pt x="11" y="87"/>
                    </a:cubicBezTo>
                    <a:cubicBezTo>
                      <a:pt x="11" y="86"/>
                      <a:pt x="11" y="83"/>
                      <a:pt x="11" y="83"/>
                    </a:cubicBezTo>
                    <a:cubicBezTo>
                      <a:pt x="10" y="84"/>
                      <a:pt x="10" y="84"/>
                      <a:pt x="10" y="84"/>
                    </a:cubicBezTo>
                    <a:cubicBezTo>
                      <a:pt x="10" y="84"/>
                      <a:pt x="0" y="182"/>
                      <a:pt x="97" y="197"/>
                    </a:cubicBezTo>
                    <a:cubicBezTo>
                      <a:pt x="97" y="197"/>
                      <a:pt x="75" y="192"/>
                      <a:pt x="73" y="187"/>
                    </a:cubicBezTo>
                    <a:cubicBezTo>
                      <a:pt x="73" y="187"/>
                      <a:pt x="72" y="183"/>
                      <a:pt x="73" y="183"/>
                    </a:cubicBezTo>
                    <a:cubicBezTo>
                      <a:pt x="74" y="183"/>
                      <a:pt x="76" y="184"/>
                      <a:pt x="77" y="183"/>
                    </a:cubicBezTo>
                    <a:cubicBezTo>
                      <a:pt x="79" y="181"/>
                      <a:pt x="80" y="180"/>
                      <a:pt x="80" y="180"/>
                    </a:cubicBezTo>
                    <a:cubicBezTo>
                      <a:pt x="80" y="182"/>
                      <a:pt x="80" y="182"/>
                      <a:pt x="80" y="182"/>
                    </a:cubicBezTo>
                    <a:cubicBezTo>
                      <a:pt x="80" y="182"/>
                      <a:pt x="79" y="182"/>
                      <a:pt x="83" y="181"/>
                    </a:cubicBezTo>
                    <a:cubicBezTo>
                      <a:pt x="88" y="181"/>
                      <a:pt x="88" y="181"/>
                      <a:pt x="89" y="181"/>
                    </a:cubicBezTo>
                    <a:cubicBezTo>
                      <a:pt x="91" y="180"/>
                      <a:pt x="93" y="176"/>
                      <a:pt x="94" y="178"/>
                    </a:cubicBezTo>
                    <a:cubicBezTo>
                      <a:pt x="95" y="181"/>
                      <a:pt x="93" y="180"/>
                      <a:pt x="95" y="181"/>
                    </a:cubicBezTo>
                    <a:cubicBezTo>
                      <a:pt x="97" y="181"/>
                      <a:pt x="101" y="180"/>
                      <a:pt x="101" y="180"/>
                    </a:cubicBezTo>
                    <a:cubicBezTo>
                      <a:pt x="101" y="180"/>
                      <a:pt x="108" y="181"/>
                      <a:pt x="108" y="180"/>
                    </a:cubicBezTo>
                    <a:cubicBezTo>
                      <a:pt x="109" y="179"/>
                      <a:pt x="109" y="178"/>
                      <a:pt x="110" y="178"/>
                    </a:cubicBezTo>
                    <a:cubicBezTo>
                      <a:pt x="111" y="178"/>
                      <a:pt x="112" y="180"/>
                      <a:pt x="112" y="180"/>
                    </a:cubicBezTo>
                    <a:cubicBezTo>
                      <a:pt x="108" y="182"/>
                      <a:pt x="108" y="182"/>
                      <a:pt x="108" y="182"/>
                    </a:cubicBezTo>
                    <a:cubicBezTo>
                      <a:pt x="105" y="185"/>
                      <a:pt x="105" y="185"/>
                      <a:pt x="105" y="185"/>
                    </a:cubicBezTo>
                    <a:cubicBezTo>
                      <a:pt x="105" y="185"/>
                      <a:pt x="103" y="185"/>
                      <a:pt x="105" y="186"/>
                    </a:cubicBezTo>
                    <a:cubicBezTo>
                      <a:pt x="106" y="187"/>
                      <a:pt x="107" y="187"/>
                      <a:pt x="108" y="187"/>
                    </a:cubicBezTo>
                    <a:cubicBezTo>
                      <a:pt x="110" y="187"/>
                      <a:pt x="114" y="190"/>
                      <a:pt x="115" y="188"/>
                    </a:cubicBezTo>
                    <a:cubicBezTo>
                      <a:pt x="116" y="186"/>
                      <a:pt x="116" y="186"/>
                      <a:pt x="117" y="185"/>
                    </a:cubicBezTo>
                    <a:cubicBezTo>
                      <a:pt x="117" y="184"/>
                      <a:pt x="117" y="182"/>
                      <a:pt x="119" y="182"/>
                    </a:cubicBezTo>
                    <a:cubicBezTo>
                      <a:pt x="120" y="182"/>
                      <a:pt x="122" y="183"/>
                      <a:pt x="122" y="183"/>
                    </a:cubicBezTo>
                    <a:cubicBezTo>
                      <a:pt x="121" y="186"/>
                      <a:pt x="121" y="186"/>
                      <a:pt x="121" y="186"/>
                    </a:cubicBezTo>
                    <a:cubicBezTo>
                      <a:pt x="121" y="186"/>
                      <a:pt x="123" y="186"/>
                      <a:pt x="125" y="186"/>
                    </a:cubicBezTo>
                    <a:cubicBezTo>
                      <a:pt x="126" y="186"/>
                      <a:pt x="126" y="188"/>
                      <a:pt x="128" y="186"/>
                    </a:cubicBezTo>
                    <a:cubicBezTo>
                      <a:pt x="129" y="184"/>
                      <a:pt x="129" y="184"/>
                      <a:pt x="131" y="184"/>
                    </a:cubicBezTo>
                    <a:cubicBezTo>
                      <a:pt x="133" y="184"/>
                      <a:pt x="135" y="183"/>
                      <a:pt x="136" y="183"/>
                    </a:cubicBezTo>
                    <a:cubicBezTo>
                      <a:pt x="136" y="184"/>
                      <a:pt x="138" y="184"/>
                      <a:pt x="139" y="184"/>
                    </a:cubicBezTo>
                    <a:cubicBezTo>
                      <a:pt x="139" y="184"/>
                      <a:pt x="143" y="186"/>
                      <a:pt x="143" y="186"/>
                    </a:cubicBezTo>
                    <a:cubicBezTo>
                      <a:pt x="144" y="185"/>
                      <a:pt x="148" y="186"/>
                      <a:pt x="148" y="186"/>
                    </a:cubicBezTo>
                    <a:cubicBezTo>
                      <a:pt x="148" y="186"/>
                      <a:pt x="137" y="196"/>
                      <a:pt x="113" y="197"/>
                    </a:cubicBezTo>
                    <a:cubicBezTo>
                      <a:pt x="113" y="197"/>
                      <a:pt x="167" y="199"/>
                      <a:pt x="197" y="146"/>
                    </a:cubicBezTo>
                    <a:cubicBezTo>
                      <a:pt x="228" y="94"/>
                      <a:pt x="206" y="26"/>
                      <a:pt x="137" y="3"/>
                    </a:cubicBezTo>
                    <a:cubicBezTo>
                      <a:pt x="137" y="3"/>
                      <a:pt x="189" y="22"/>
                      <a:pt x="203" y="71"/>
                    </a:cubicBezTo>
                    <a:cubicBezTo>
                      <a:pt x="202" y="72"/>
                      <a:pt x="202" y="72"/>
                      <a:pt x="202" y="72"/>
                    </a:cubicBezTo>
                    <a:cubicBezTo>
                      <a:pt x="201" y="71"/>
                      <a:pt x="201" y="72"/>
                      <a:pt x="200" y="69"/>
                    </a:cubicBezTo>
                    <a:cubicBezTo>
                      <a:pt x="199" y="67"/>
                      <a:pt x="199" y="68"/>
                      <a:pt x="199" y="66"/>
                    </a:cubicBezTo>
                    <a:cubicBezTo>
                      <a:pt x="198" y="64"/>
                      <a:pt x="198" y="65"/>
                      <a:pt x="197" y="64"/>
                    </a:cubicBezTo>
                    <a:cubicBezTo>
                      <a:pt x="195" y="62"/>
                      <a:pt x="195" y="62"/>
                      <a:pt x="194" y="61"/>
                    </a:cubicBezTo>
                    <a:cubicBezTo>
                      <a:pt x="193" y="61"/>
                      <a:pt x="192" y="58"/>
                      <a:pt x="192" y="57"/>
                    </a:cubicBezTo>
                    <a:cubicBezTo>
                      <a:pt x="191" y="56"/>
                      <a:pt x="189" y="55"/>
                      <a:pt x="188" y="55"/>
                    </a:cubicBezTo>
                    <a:cubicBezTo>
                      <a:pt x="187" y="55"/>
                      <a:pt x="188" y="54"/>
                      <a:pt x="187" y="55"/>
                    </a:cubicBezTo>
                    <a:cubicBezTo>
                      <a:pt x="187" y="56"/>
                      <a:pt x="189" y="58"/>
                      <a:pt x="189" y="58"/>
                    </a:cubicBezTo>
                    <a:cubicBezTo>
                      <a:pt x="189" y="62"/>
                      <a:pt x="189" y="62"/>
                      <a:pt x="189" y="62"/>
                    </a:cubicBezTo>
                    <a:cubicBezTo>
                      <a:pt x="189" y="62"/>
                      <a:pt x="190" y="65"/>
                      <a:pt x="190" y="66"/>
                    </a:cubicBezTo>
                    <a:cubicBezTo>
                      <a:pt x="190" y="67"/>
                      <a:pt x="189" y="70"/>
                      <a:pt x="189" y="70"/>
                    </a:cubicBezTo>
                    <a:cubicBezTo>
                      <a:pt x="189" y="70"/>
                      <a:pt x="188" y="72"/>
                      <a:pt x="187" y="73"/>
                    </a:cubicBezTo>
                    <a:cubicBezTo>
                      <a:pt x="186" y="73"/>
                      <a:pt x="181" y="74"/>
                      <a:pt x="181" y="74"/>
                    </a:cubicBezTo>
                    <a:cubicBezTo>
                      <a:pt x="181" y="74"/>
                      <a:pt x="179" y="72"/>
                      <a:pt x="179" y="71"/>
                    </a:cubicBezTo>
                    <a:cubicBezTo>
                      <a:pt x="178" y="69"/>
                      <a:pt x="175" y="69"/>
                      <a:pt x="174" y="68"/>
                    </a:cubicBezTo>
                    <a:cubicBezTo>
                      <a:pt x="174" y="67"/>
                      <a:pt x="175" y="66"/>
                      <a:pt x="173" y="64"/>
                    </a:cubicBezTo>
                    <a:cubicBezTo>
                      <a:pt x="172" y="62"/>
                      <a:pt x="173" y="63"/>
                      <a:pt x="172" y="61"/>
                    </a:cubicBezTo>
                    <a:cubicBezTo>
                      <a:pt x="170" y="59"/>
                      <a:pt x="170" y="59"/>
                      <a:pt x="170" y="59"/>
                    </a:cubicBezTo>
                    <a:cubicBezTo>
                      <a:pt x="170" y="59"/>
                      <a:pt x="166" y="58"/>
                      <a:pt x="167" y="60"/>
                    </a:cubicBezTo>
                    <a:cubicBezTo>
                      <a:pt x="168" y="63"/>
                      <a:pt x="167" y="65"/>
                      <a:pt x="168" y="65"/>
                    </a:cubicBezTo>
                    <a:cubicBezTo>
                      <a:pt x="169" y="66"/>
                      <a:pt x="170" y="65"/>
                      <a:pt x="171" y="67"/>
                    </a:cubicBezTo>
                    <a:cubicBezTo>
                      <a:pt x="172" y="69"/>
                      <a:pt x="172" y="70"/>
                      <a:pt x="172" y="71"/>
                    </a:cubicBezTo>
                    <a:cubicBezTo>
                      <a:pt x="173" y="71"/>
                      <a:pt x="173" y="74"/>
                      <a:pt x="174" y="75"/>
                    </a:cubicBezTo>
                    <a:cubicBezTo>
                      <a:pt x="175" y="75"/>
                      <a:pt x="178" y="75"/>
                      <a:pt x="178" y="76"/>
                    </a:cubicBezTo>
                    <a:cubicBezTo>
                      <a:pt x="177" y="77"/>
                      <a:pt x="176" y="78"/>
                      <a:pt x="178" y="79"/>
                    </a:cubicBezTo>
                    <a:cubicBezTo>
                      <a:pt x="179" y="79"/>
                      <a:pt x="179" y="80"/>
                      <a:pt x="180" y="80"/>
                    </a:cubicBezTo>
                    <a:cubicBezTo>
                      <a:pt x="181" y="80"/>
                      <a:pt x="181" y="80"/>
                      <a:pt x="182" y="79"/>
                    </a:cubicBezTo>
                    <a:cubicBezTo>
                      <a:pt x="184" y="79"/>
                      <a:pt x="186" y="79"/>
                      <a:pt x="186" y="79"/>
                    </a:cubicBezTo>
                    <a:cubicBezTo>
                      <a:pt x="186" y="79"/>
                      <a:pt x="188" y="80"/>
                      <a:pt x="188" y="81"/>
                    </a:cubicBezTo>
                    <a:cubicBezTo>
                      <a:pt x="188" y="82"/>
                      <a:pt x="187" y="86"/>
                      <a:pt x="187" y="86"/>
                    </a:cubicBezTo>
                    <a:cubicBezTo>
                      <a:pt x="185" y="90"/>
                      <a:pt x="185" y="90"/>
                      <a:pt x="185" y="90"/>
                    </a:cubicBezTo>
                    <a:cubicBezTo>
                      <a:pt x="185" y="90"/>
                      <a:pt x="185" y="97"/>
                      <a:pt x="184" y="97"/>
                    </a:cubicBezTo>
                    <a:cubicBezTo>
                      <a:pt x="183" y="97"/>
                      <a:pt x="182" y="100"/>
                      <a:pt x="181" y="100"/>
                    </a:cubicBezTo>
                    <a:cubicBezTo>
                      <a:pt x="180" y="101"/>
                      <a:pt x="180" y="105"/>
                      <a:pt x="180" y="105"/>
                    </a:cubicBezTo>
                    <a:cubicBezTo>
                      <a:pt x="178" y="108"/>
                      <a:pt x="178" y="108"/>
                      <a:pt x="178" y="108"/>
                    </a:cubicBezTo>
                    <a:cubicBezTo>
                      <a:pt x="178" y="108"/>
                      <a:pt x="178" y="111"/>
                      <a:pt x="178" y="112"/>
                    </a:cubicBezTo>
                    <a:cubicBezTo>
                      <a:pt x="178" y="113"/>
                      <a:pt x="179" y="117"/>
                      <a:pt x="178" y="119"/>
                    </a:cubicBezTo>
                    <a:cubicBezTo>
                      <a:pt x="178" y="121"/>
                      <a:pt x="175" y="122"/>
                      <a:pt x="175" y="122"/>
                    </a:cubicBezTo>
                    <a:cubicBezTo>
                      <a:pt x="175" y="122"/>
                      <a:pt x="179" y="126"/>
                      <a:pt x="177" y="126"/>
                    </a:cubicBezTo>
                    <a:cubicBezTo>
                      <a:pt x="175" y="127"/>
                      <a:pt x="173" y="129"/>
                      <a:pt x="173" y="130"/>
                    </a:cubicBezTo>
                    <a:cubicBezTo>
                      <a:pt x="172" y="131"/>
                      <a:pt x="172" y="132"/>
                      <a:pt x="171" y="132"/>
                    </a:cubicBezTo>
                    <a:cubicBezTo>
                      <a:pt x="170" y="133"/>
                      <a:pt x="168" y="133"/>
                      <a:pt x="168" y="134"/>
                    </a:cubicBezTo>
                    <a:cubicBezTo>
                      <a:pt x="168" y="134"/>
                      <a:pt x="168" y="137"/>
                      <a:pt x="168" y="137"/>
                    </a:cubicBezTo>
                    <a:cubicBezTo>
                      <a:pt x="164" y="142"/>
                      <a:pt x="164" y="142"/>
                      <a:pt x="164" y="142"/>
                    </a:cubicBezTo>
                    <a:cubicBezTo>
                      <a:pt x="160" y="146"/>
                      <a:pt x="160" y="146"/>
                      <a:pt x="160" y="146"/>
                    </a:cubicBezTo>
                    <a:cubicBezTo>
                      <a:pt x="160" y="146"/>
                      <a:pt x="160" y="149"/>
                      <a:pt x="159" y="149"/>
                    </a:cubicBezTo>
                    <a:cubicBezTo>
                      <a:pt x="158" y="149"/>
                      <a:pt x="153" y="151"/>
                      <a:pt x="152" y="152"/>
                    </a:cubicBezTo>
                    <a:cubicBezTo>
                      <a:pt x="152" y="152"/>
                      <a:pt x="148" y="154"/>
                      <a:pt x="147" y="154"/>
                    </a:cubicBezTo>
                    <a:cubicBezTo>
                      <a:pt x="146" y="154"/>
                      <a:pt x="148" y="157"/>
                      <a:pt x="146" y="154"/>
                    </a:cubicBezTo>
                    <a:cubicBezTo>
                      <a:pt x="144" y="151"/>
                      <a:pt x="145" y="153"/>
                      <a:pt x="144" y="149"/>
                    </a:cubicBezTo>
                    <a:cubicBezTo>
                      <a:pt x="142" y="145"/>
                      <a:pt x="142" y="148"/>
                      <a:pt x="142" y="145"/>
                    </a:cubicBezTo>
                    <a:cubicBezTo>
                      <a:pt x="142" y="143"/>
                      <a:pt x="142" y="145"/>
                      <a:pt x="142" y="143"/>
                    </a:cubicBezTo>
                    <a:cubicBezTo>
                      <a:pt x="142" y="140"/>
                      <a:pt x="143" y="142"/>
                      <a:pt x="141" y="139"/>
                    </a:cubicBezTo>
                    <a:cubicBezTo>
                      <a:pt x="140" y="136"/>
                      <a:pt x="140" y="137"/>
                      <a:pt x="138" y="135"/>
                    </a:cubicBezTo>
                    <a:cubicBezTo>
                      <a:pt x="136" y="133"/>
                      <a:pt x="135" y="135"/>
                      <a:pt x="136" y="132"/>
                    </a:cubicBezTo>
                    <a:cubicBezTo>
                      <a:pt x="137" y="129"/>
                      <a:pt x="137" y="132"/>
                      <a:pt x="137" y="129"/>
                    </a:cubicBezTo>
                    <a:cubicBezTo>
                      <a:pt x="138" y="126"/>
                      <a:pt x="137" y="125"/>
                      <a:pt x="139" y="124"/>
                    </a:cubicBezTo>
                    <a:cubicBezTo>
                      <a:pt x="141" y="123"/>
                      <a:pt x="142" y="122"/>
                      <a:pt x="142" y="121"/>
                    </a:cubicBezTo>
                    <a:cubicBezTo>
                      <a:pt x="142" y="119"/>
                      <a:pt x="142" y="118"/>
                      <a:pt x="142" y="117"/>
                    </a:cubicBezTo>
                    <a:cubicBezTo>
                      <a:pt x="141" y="116"/>
                      <a:pt x="139" y="114"/>
                      <a:pt x="139" y="113"/>
                    </a:cubicBezTo>
                    <a:cubicBezTo>
                      <a:pt x="139" y="112"/>
                      <a:pt x="139" y="113"/>
                      <a:pt x="137" y="111"/>
                    </a:cubicBezTo>
                    <a:cubicBezTo>
                      <a:pt x="136" y="109"/>
                      <a:pt x="135" y="108"/>
                      <a:pt x="135" y="108"/>
                    </a:cubicBezTo>
                    <a:cubicBezTo>
                      <a:pt x="135" y="108"/>
                      <a:pt x="135" y="103"/>
                      <a:pt x="135" y="101"/>
                    </a:cubicBezTo>
                    <a:cubicBezTo>
                      <a:pt x="135" y="99"/>
                      <a:pt x="134" y="102"/>
                      <a:pt x="135" y="99"/>
                    </a:cubicBezTo>
                    <a:cubicBezTo>
                      <a:pt x="135" y="96"/>
                      <a:pt x="135" y="94"/>
                      <a:pt x="135" y="94"/>
                    </a:cubicBezTo>
                    <a:cubicBezTo>
                      <a:pt x="135" y="94"/>
                      <a:pt x="132" y="92"/>
                      <a:pt x="131" y="92"/>
                    </a:cubicBezTo>
                    <a:cubicBezTo>
                      <a:pt x="129" y="92"/>
                      <a:pt x="129" y="94"/>
                      <a:pt x="127" y="93"/>
                    </a:cubicBezTo>
                    <a:cubicBezTo>
                      <a:pt x="125" y="91"/>
                      <a:pt x="126" y="90"/>
                      <a:pt x="125" y="89"/>
                    </a:cubicBezTo>
                    <a:cubicBezTo>
                      <a:pt x="124" y="89"/>
                      <a:pt x="123" y="89"/>
                      <a:pt x="122" y="90"/>
                    </a:cubicBezTo>
                    <a:cubicBezTo>
                      <a:pt x="121" y="91"/>
                      <a:pt x="118" y="91"/>
                      <a:pt x="116" y="91"/>
                    </a:cubicBezTo>
                    <a:cubicBezTo>
                      <a:pt x="114" y="92"/>
                      <a:pt x="113" y="92"/>
                      <a:pt x="110" y="92"/>
                    </a:cubicBezTo>
                    <a:cubicBezTo>
                      <a:pt x="108" y="92"/>
                      <a:pt x="104" y="93"/>
                      <a:pt x="102" y="92"/>
                    </a:cubicBezTo>
                    <a:cubicBezTo>
                      <a:pt x="100" y="91"/>
                      <a:pt x="100" y="92"/>
                      <a:pt x="99" y="90"/>
                    </a:cubicBezTo>
                    <a:cubicBezTo>
                      <a:pt x="98" y="88"/>
                      <a:pt x="99" y="88"/>
                      <a:pt x="97" y="87"/>
                    </a:cubicBezTo>
                    <a:cubicBezTo>
                      <a:pt x="95" y="86"/>
                      <a:pt x="94" y="87"/>
                      <a:pt x="94" y="85"/>
                    </a:cubicBezTo>
                    <a:cubicBezTo>
                      <a:pt x="94" y="82"/>
                      <a:pt x="95" y="83"/>
                      <a:pt x="93" y="81"/>
                    </a:cubicBezTo>
                    <a:cubicBezTo>
                      <a:pt x="92" y="79"/>
                      <a:pt x="94" y="82"/>
                      <a:pt x="92" y="79"/>
                    </a:cubicBezTo>
                    <a:cubicBezTo>
                      <a:pt x="89" y="76"/>
                      <a:pt x="88" y="79"/>
                      <a:pt x="89" y="76"/>
                    </a:cubicBezTo>
                    <a:cubicBezTo>
                      <a:pt x="90" y="74"/>
                      <a:pt x="91" y="75"/>
                      <a:pt x="91" y="73"/>
                    </a:cubicBezTo>
                    <a:cubicBezTo>
                      <a:pt x="91" y="70"/>
                      <a:pt x="95" y="74"/>
                      <a:pt x="92" y="68"/>
                    </a:cubicBezTo>
                    <a:cubicBezTo>
                      <a:pt x="90" y="63"/>
                      <a:pt x="89" y="64"/>
                      <a:pt x="92" y="60"/>
                    </a:cubicBezTo>
                    <a:cubicBezTo>
                      <a:pt x="94" y="55"/>
                      <a:pt x="97" y="54"/>
                      <a:pt x="98" y="53"/>
                    </a:cubicBezTo>
                    <a:cubicBezTo>
                      <a:pt x="98" y="52"/>
                      <a:pt x="99" y="50"/>
                      <a:pt x="100" y="49"/>
                    </a:cubicBezTo>
                    <a:cubicBezTo>
                      <a:pt x="101" y="48"/>
                      <a:pt x="100" y="48"/>
                      <a:pt x="102" y="48"/>
                    </a:cubicBezTo>
                    <a:cubicBezTo>
                      <a:pt x="104" y="48"/>
                      <a:pt x="107" y="47"/>
                      <a:pt x="108" y="46"/>
                    </a:cubicBezTo>
                    <a:cubicBezTo>
                      <a:pt x="109" y="45"/>
                      <a:pt x="111" y="42"/>
                      <a:pt x="112" y="42"/>
                    </a:cubicBezTo>
                    <a:cubicBezTo>
                      <a:pt x="113" y="42"/>
                      <a:pt x="113" y="42"/>
                      <a:pt x="115" y="42"/>
                    </a:cubicBezTo>
                    <a:cubicBezTo>
                      <a:pt x="117" y="41"/>
                      <a:pt x="117" y="41"/>
                      <a:pt x="119" y="41"/>
                    </a:cubicBezTo>
                    <a:cubicBezTo>
                      <a:pt x="120" y="41"/>
                      <a:pt x="117" y="42"/>
                      <a:pt x="121" y="41"/>
                    </a:cubicBezTo>
                    <a:cubicBezTo>
                      <a:pt x="125" y="40"/>
                      <a:pt x="124" y="40"/>
                      <a:pt x="125" y="40"/>
                    </a:cubicBezTo>
                    <a:cubicBezTo>
                      <a:pt x="126" y="40"/>
                      <a:pt x="126" y="41"/>
                      <a:pt x="127" y="41"/>
                    </a:cubicBezTo>
                    <a:cubicBezTo>
                      <a:pt x="129" y="41"/>
                      <a:pt x="129" y="38"/>
                      <a:pt x="129" y="41"/>
                    </a:cubicBezTo>
                    <a:cubicBezTo>
                      <a:pt x="129" y="45"/>
                      <a:pt x="128" y="46"/>
                      <a:pt x="130" y="46"/>
                    </a:cubicBezTo>
                    <a:cubicBezTo>
                      <a:pt x="133" y="47"/>
                      <a:pt x="130" y="47"/>
                      <a:pt x="133" y="47"/>
                    </a:cubicBezTo>
                    <a:cubicBezTo>
                      <a:pt x="136" y="47"/>
                      <a:pt x="135" y="47"/>
                      <a:pt x="137" y="48"/>
                    </a:cubicBezTo>
                    <a:cubicBezTo>
                      <a:pt x="138" y="48"/>
                      <a:pt x="139" y="49"/>
                      <a:pt x="141" y="49"/>
                    </a:cubicBezTo>
                    <a:cubicBezTo>
                      <a:pt x="143" y="49"/>
                      <a:pt x="140" y="52"/>
                      <a:pt x="143" y="49"/>
                    </a:cubicBezTo>
                    <a:cubicBezTo>
                      <a:pt x="146" y="46"/>
                      <a:pt x="141" y="46"/>
                      <a:pt x="146" y="46"/>
                    </a:cubicBezTo>
                    <a:cubicBezTo>
                      <a:pt x="151" y="47"/>
                      <a:pt x="152" y="48"/>
                      <a:pt x="153" y="48"/>
                    </a:cubicBezTo>
                    <a:cubicBezTo>
                      <a:pt x="154" y="47"/>
                      <a:pt x="154" y="48"/>
                      <a:pt x="156" y="47"/>
                    </a:cubicBezTo>
                    <a:cubicBezTo>
                      <a:pt x="159" y="46"/>
                      <a:pt x="159" y="46"/>
                      <a:pt x="160" y="46"/>
                    </a:cubicBezTo>
                    <a:cubicBezTo>
                      <a:pt x="161" y="47"/>
                      <a:pt x="161" y="49"/>
                      <a:pt x="162" y="47"/>
                    </a:cubicBezTo>
                    <a:cubicBezTo>
                      <a:pt x="163" y="45"/>
                      <a:pt x="165" y="45"/>
                      <a:pt x="162" y="44"/>
                    </a:cubicBezTo>
                    <a:cubicBezTo>
                      <a:pt x="159" y="42"/>
                      <a:pt x="158" y="44"/>
                      <a:pt x="158" y="42"/>
                    </a:cubicBezTo>
                    <a:cubicBezTo>
                      <a:pt x="157" y="40"/>
                      <a:pt x="160" y="41"/>
                      <a:pt x="157" y="40"/>
                    </a:cubicBezTo>
                    <a:cubicBezTo>
                      <a:pt x="154" y="40"/>
                      <a:pt x="155" y="40"/>
                      <a:pt x="153" y="39"/>
                    </a:cubicBezTo>
                    <a:cubicBezTo>
                      <a:pt x="151" y="38"/>
                      <a:pt x="149" y="41"/>
                      <a:pt x="148" y="39"/>
                    </a:cubicBezTo>
                    <a:cubicBezTo>
                      <a:pt x="147" y="37"/>
                      <a:pt x="143" y="41"/>
                      <a:pt x="147" y="37"/>
                    </a:cubicBezTo>
                    <a:cubicBezTo>
                      <a:pt x="151" y="34"/>
                      <a:pt x="149" y="32"/>
                      <a:pt x="152" y="33"/>
                    </a:cubicBezTo>
                    <a:cubicBezTo>
                      <a:pt x="155" y="34"/>
                      <a:pt x="154" y="36"/>
                      <a:pt x="155" y="35"/>
                    </a:cubicBezTo>
                    <a:cubicBezTo>
                      <a:pt x="157" y="33"/>
                      <a:pt x="160" y="32"/>
                      <a:pt x="157" y="30"/>
                    </a:cubicBezTo>
                    <a:cubicBezTo>
                      <a:pt x="154" y="28"/>
                      <a:pt x="156" y="29"/>
                      <a:pt x="153" y="28"/>
                    </a:cubicBezTo>
                    <a:cubicBezTo>
                      <a:pt x="150" y="26"/>
                      <a:pt x="147" y="33"/>
                      <a:pt x="146" y="32"/>
                    </a:cubicBezTo>
                    <a:cubicBezTo>
                      <a:pt x="145" y="31"/>
                      <a:pt x="144" y="30"/>
                      <a:pt x="143" y="31"/>
                    </a:cubicBezTo>
                    <a:cubicBezTo>
                      <a:pt x="142" y="31"/>
                      <a:pt x="142" y="34"/>
                      <a:pt x="142" y="36"/>
                    </a:cubicBezTo>
                    <a:cubicBezTo>
                      <a:pt x="142" y="38"/>
                      <a:pt x="143" y="38"/>
                      <a:pt x="140" y="37"/>
                    </a:cubicBezTo>
                    <a:cubicBezTo>
                      <a:pt x="137" y="35"/>
                      <a:pt x="144" y="36"/>
                      <a:pt x="137" y="33"/>
                    </a:cubicBezTo>
                    <a:cubicBezTo>
                      <a:pt x="130" y="31"/>
                      <a:pt x="128" y="31"/>
                      <a:pt x="127" y="32"/>
                    </a:cubicBezTo>
                    <a:cubicBezTo>
                      <a:pt x="126" y="33"/>
                      <a:pt x="125" y="33"/>
                      <a:pt x="124" y="34"/>
                    </a:cubicBezTo>
                    <a:cubicBezTo>
                      <a:pt x="123" y="35"/>
                      <a:pt x="126" y="36"/>
                      <a:pt x="123" y="35"/>
                    </a:cubicBezTo>
                    <a:cubicBezTo>
                      <a:pt x="120" y="33"/>
                      <a:pt x="118" y="35"/>
                      <a:pt x="118" y="35"/>
                    </a:cubicBezTo>
                    <a:cubicBezTo>
                      <a:pt x="118" y="35"/>
                      <a:pt x="117" y="35"/>
                      <a:pt x="116" y="36"/>
                    </a:cubicBezTo>
                    <a:cubicBezTo>
                      <a:pt x="114" y="37"/>
                      <a:pt x="112" y="38"/>
                      <a:pt x="111" y="37"/>
                    </a:cubicBezTo>
                    <a:cubicBezTo>
                      <a:pt x="109" y="37"/>
                      <a:pt x="106" y="38"/>
                      <a:pt x="109" y="34"/>
                    </a:cubicBezTo>
                    <a:cubicBezTo>
                      <a:pt x="111" y="31"/>
                      <a:pt x="109" y="33"/>
                      <a:pt x="113" y="31"/>
                    </a:cubicBezTo>
                    <a:cubicBezTo>
                      <a:pt x="117" y="30"/>
                      <a:pt x="123" y="29"/>
                      <a:pt x="118" y="28"/>
                    </a:cubicBezTo>
                    <a:cubicBezTo>
                      <a:pt x="113" y="27"/>
                      <a:pt x="121" y="27"/>
                      <a:pt x="114" y="24"/>
                    </a:cubicBezTo>
                    <a:cubicBezTo>
                      <a:pt x="107" y="21"/>
                      <a:pt x="107" y="25"/>
                      <a:pt x="107" y="21"/>
                    </a:cubicBezTo>
                    <a:cubicBezTo>
                      <a:pt x="108" y="16"/>
                      <a:pt x="107" y="16"/>
                      <a:pt x="106" y="16"/>
                    </a:cubicBezTo>
                    <a:cubicBezTo>
                      <a:pt x="104" y="16"/>
                      <a:pt x="100" y="17"/>
                      <a:pt x="98" y="18"/>
                    </a:cubicBezTo>
                    <a:cubicBezTo>
                      <a:pt x="97" y="18"/>
                      <a:pt x="99" y="19"/>
                      <a:pt x="96" y="17"/>
                    </a:cubicBezTo>
                    <a:cubicBezTo>
                      <a:pt x="92" y="15"/>
                      <a:pt x="91" y="18"/>
                      <a:pt x="92" y="15"/>
                    </a:cubicBezTo>
                    <a:cubicBezTo>
                      <a:pt x="94" y="13"/>
                      <a:pt x="94" y="12"/>
                      <a:pt x="96" y="11"/>
                    </a:cubicBezTo>
                    <a:cubicBezTo>
                      <a:pt x="98" y="9"/>
                      <a:pt x="97" y="3"/>
                      <a:pt x="102" y="5"/>
                    </a:cubicBezTo>
                    <a:cubicBezTo>
                      <a:pt x="106" y="8"/>
                      <a:pt x="105" y="7"/>
                      <a:pt x="108" y="7"/>
                    </a:cubicBezTo>
                    <a:cubicBezTo>
                      <a:pt x="112" y="7"/>
                      <a:pt x="114" y="7"/>
                      <a:pt x="114" y="6"/>
                    </a:cubicBezTo>
                    <a:cubicBezTo>
                      <a:pt x="114" y="5"/>
                      <a:pt x="109" y="3"/>
                      <a:pt x="109" y="3"/>
                    </a:cubicBezTo>
                    <a:cubicBezTo>
                      <a:pt x="109" y="3"/>
                      <a:pt x="108" y="4"/>
                      <a:pt x="109" y="3"/>
                    </a:cubicBezTo>
                    <a:cubicBezTo>
                      <a:pt x="109" y="2"/>
                      <a:pt x="110" y="1"/>
                      <a:pt x="110" y="1"/>
                    </a:cubicBezTo>
                    <a:cubicBezTo>
                      <a:pt x="109" y="0"/>
                      <a:pt x="109" y="0"/>
                      <a:pt x="109" y="0"/>
                    </a:cubicBezTo>
                    <a:cubicBezTo>
                      <a:pt x="109" y="0"/>
                      <a:pt x="96" y="0"/>
                      <a:pt x="9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35" name="Freeform 41"/>
            <p:cNvSpPr>
              <a:spLocks noEditPoints="1"/>
            </p:cNvSpPr>
            <p:nvPr/>
          </p:nvSpPr>
          <p:spPr bwMode="auto">
            <a:xfrm>
              <a:off x="6597679" y="4084704"/>
              <a:ext cx="369512" cy="336666"/>
            </a:xfrm>
            <a:custGeom>
              <a:avLst/>
              <a:gdLst>
                <a:gd name="T0" fmla="*/ 116 w 196"/>
                <a:gd name="T1" fmla="*/ 2 h 179"/>
                <a:gd name="T2" fmla="*/ 98 w 196"/>
                <a:gd name="T3" fmla="*/ 0 h 179"/>
                <a:gd name="T4" fmla="*/ 98 w 196"/>
                <a:gd name="T5" fmla="*/ 17 h 179"/>
                <a:gd name="T6" fmla="*/ 113 w 196"/>
                <a:gd name="T7" fmla="*/ 18 h 179"/>
                <a:gd name="T8" fmla="*/ 169 w 196"/>
                <a:gd name="T9" fmla="*/ 105 h 179"/>
                <a:gd name="T10" fmla="*/ 98 w 196"/>
                <a:gd name="T11" fmla="*/ 163 h 179"/>
                <a:gd name="T12" fmla="*/ 98 w 196"/>
                <a:gd name="T13" fmla="*/ 179 h 179"/>
                <a:gd name="T14" fmla="*/ 185 w 196"/>
                <a:gd name="T15" fmla="*/ 108 h 179"/>
                <a:gd name="T16" fmla="*/ 116 w 196"/>
                <a:gd name="T17" fmla="*/ 2 h 179"/>
                <a:gd name="T18" fmla="*/ 98 w 196"/>
                <a:gd name="T19" fmla="*/ 0 h 179"/>
                <a:gd name="T20" fmla="*/ 10 w 196"/>
                <a:gd name="T21" fmla="*/ 71 h 179"/>
                <a:gd name="T22" fmla="*/ 79 w 196"/>
                <a:gd name="T23" fmla="*/ 177 h 179"/>
                <a:gd name="T24" fmla="*/ 98 w 196"/>
                <a:gd name="T25" fmla="*/ 179 h 179"/>
                <a:gd name="T26" fmla="*/ 98 w 196"/>
                <a:gd name="T27" fmla="*/ 163 h 179"/>
                <a:gd name="T28" fmla="*/ 83 w 196"/>
                <a:gd name="T29" fmla="*/ 161 h 179"/>
                <a:gd name="T30" fmla="*/ 83 w 196"/>
                <a:gd name="T31" fmla="*/ 161 h 179"/>
                <a:gd name="T32" fmla="*/ 26 w 196"/>
                <a:gd name="T33" fmla="*/ 75 h 179"/>
                <a:gd name="T34" fmla="*/ 98 w 196"/>
                <a:gd name="T35" fmla="*/ 17 h 179"/>
                <a:gd name="T36" fmla="*/ 98 w 19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6" h="179">
                  <a:moveTo>
                    <a:pt x="116" y="2"/>
                  </a:moveTo>
                  <a:cubicBezTo>
                    <a:pt x="110" y="1"/>
                    <a:pt x="104" y="0"/>
                    <a:pt x="98" y="0"/>
                  </a:cubicBezTo>
                  <a:cubicBezTo>
                    <a:pt x="98" y="17"/>
                    <a:pt x="98" y="17"/>
                    <a:pt x="98" y="17"/>
                  </a:cubicBezTo>
                  <a:cubicBezTo>
                    <a:pt x="103" y="17"/>
                    <a:pt x="108" y="17"/>
                    <a:pt x="113" y="18"/>
                  </a:cubicBezTo>
                  <a:cubicBezTo>
                    <a:pt x="152" y="27"/>
                    <a:pt x="177" y="65"/>
                    <a:pt x="169" y="105"/>
                  </a:cubicBezTo>
                  <a:cubicBezTo>
                    <a:pt x="162" y="139"/>
                    <a:pt x="131" y="163"/>
                    <a:pt x="98" y="163"/>
                  </a:cubicBezTo>
                  <a:cubicBezTo>
                    <a:pt x="98" y="179"/>
                    <a:pt x="98" y="179"/>
                    <a:pt x="98" y="179"/>
                  </a:cubicBezTo>
                  <a:cubicBezTo>
                    <a:pt x="139" y="179"/>
                    <a:pt x="177" y="150"/>
                    <a:pt x="185" y="108"/>
                  </a:cubicBezTo>
                  <a:cubicBezTo>
                    <a:pt x="196" y="60"/>
                    <a:pt x="165" y="12"/>
                    <a:pt x="116" y="2"/>
                  </a:cubicBezTo>
                  <a:close/>
                  <a:moveTo>
                    <a:pt x="98" y="0"/>
                  </a:moveTo>
                  <a:cubicBezTo>
                    <a:pt x="56" y="0"/>
                    <a:pt x="19" y="29"/>
                    <a:pt x="10" y="71"/>
                  </a:cubicBezTo>
                  <a:cubicBezTo>
                    <a:pt x="0" y="120"/>
                    <a:pt x="31" y="167"/>
                    <a:pt x="79" y="177"/>
                  </a:cubicBezTo>
                  <a:cubicBezTo>
                    <a:pt x="85" y="179"/>
                    <a:pt x="92" y="179"/>
                    <a:pt x="98" y="179"/>
                  </a:cubicBezTo>
                  <a:cubicBezTo>
                    <a:pt x="98" y="163"/>
                    <a:pt x="98" y="163"/>
                    <a:pt x="98" y="163"/>
                  </a:cubicBezTo>
                  <a:cubicBezTo>
                    <a:pt x="93" y="163"/>
                    <a:pt x="88" y="162"/>
                    <a:pt x="83" y="161"/>
                  </a:cubicBezTo>
                  <a:cubicBezTo>
                    <a:pt x="83" y="161"/>
                    <a:pt x="83" y="161"/>
                    <a:pt x="83" y="161"/>
                  </a:cubicBezTo>
                  <a:cubicBezTo>
                    <a:pt x="43" y="153"/>
                    <a:pt x="18" y="114"/>
                    <a:pt x="26" y="75"/>
                  </a:cubicBezTo>
                  <a:cubicBezTo>
                    <a:pt x="33" y="40"/>
                    <a:pt x="64" y="17"/>
                    <a:pt x="98" y="17"/>
                  </a:cubicBezTo>
                  <a:lnTo>
                    <a:pt x="98"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6" name="Freeform 42"/>
            <p:cNvSpPr/>
            <p:nvPr/>
          </p:nvSpPr>
          <p:spPr bwMode="auto">
            <a:xfrm>
              <a:off x="6693479" y="4395367"/>
              <a:ext cx="79376" cy="171071"/>
            </a:xfrm>
            <a:custGeom>
              <a:avLst/>
              <a:gdLst>
                <a:gd name="T0" fmla="*/ 33 w 58"/>
                <a:gd name="T1" fmla="*/ 125 h 125"/>
                <a:gd name="T2" fmla="*/ 0 w 58"/>
                <a:gd name="T3" fmla="*/ 118 h 125"/>
                <a:gd name="T4" fmla="*/ 25 w 58"/>
                <a:gd name="T5" fmla="*/ 0 h 125"/>
                <a:gd name="T6" fmla="*/ 58 w 58"/>
                <a:gd name="T7" fmla="*/ 7 h 125"/>
                <a:gd name="T8" fmla="*/ 33 w 58"/>
                <a:gd name="T9" fmla="*/ 125 h 125"/>
              </a:gdLst>
              <a:ahLst/>
              <a:cxnLst>
                <a:cxn ang="0">
                  <a:pos x="T0" y="T1"/>
                </a:cxn>
                <a:cxn ang="0">
                  <a:pos x="T2" y="T3"/>
                </a:cxn>
                <a:cxn ang="0">
                  <a:pos x="T4" y="T5"/>
                </a:cxn>
                <a:cxn ang="0">
                  <a:pos x="T6" y="T7"/>
                </a:cxn>
                <a:cxn ang="0">
                  <a:pos x="T8" y="T9"/>
                </a:cxn>
              </a:cxnLst>
              <a:rect l="0" t="0" r="r" b="b"/>
              <a:pathLst>
                <a:path w="58" h="125">
                  <a:moveTo>
                    <a:pt x="33" y="125"/>
                  </a:moveTo>
                  <a:lnTo>
                    <a:pt x="0" y="118"/>
                  </a:lnTo>
                  <a:lnTo>
                    <a:pt x="25" y="0"/>
                  </a:lnTo>
                  <a:lnTo>
                    <a:pt x="58" y="7"/>
                  </a:lnTo>
                  <a:lnTo>
                    <a:pt x="33" y="12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7" name="Freeform 43"/>
            <p:cNvSpPr/>
            <p:nvPr/>
          </p:nvSpPr>
          <p:spPr bwMode="auto">
            <a:xfrm>
              <a:off x="6660633" y="4447373"/>
              <a:ext cx="112222" cy="231287"/>
            </a:xfrm>
            <a:custGeom>
              <a:avLst/>
              <a:gdLst>
                <a:gd name="T0" fmla="*/ 40 w 60"/>
                <a:gd name="T1" fmla="*/ 106 h 123"/>
                <a:gd name="T2" fmla="*/ 18 w 60"/>
                <a:gd name="T3" fmla="*/ 121 h 123"/>
                <a:gd name="T4" fmla="*/ 3 w 60"/>
                <a:gd name="T5" fmla="*/ 98 h 123"/>
                <a:gd name="T6" fmla="*/ 20 w 60"/>
                <a:gd name="T7" fmla="*/ 17 h 123"/>
                <a:gd name="T8" fmla="*/ 42 w 60"/>
                <a:gd name="T9" fmla="*/ 2 h 123"/>
                <a:gd name="T10" fmla="*/ 57 w 60"/>
                <a:gd name="T11" fmla="*/ 25 h 123"/>
                <a:gd name="T12" fmla="*/ 40 w 60"/>
                <a:gd name="T13" fmla="*/ 106 h 123"/>
              </a:gdLst>
              <a:ahLst/>
              <a:cxnLst>
                <a:cxn ang="0">
                  <a:pos x="T0" y="T1"/>
                </a:cxn>
                <a:cxn ang="0">
                  <a:pos x="T2" y="T3"/>
                </a:cxn>
                <a:cxn ang="0">
                  <a:pos x="T4" y="T5"/>
                </a:cxn>
                <a:cxn ang="0">
                  <a:pos x="T6" y="T7"/>
                </a:cxn>
                <a:cxn ang="0">
                  <a:pos x="T8" y="T9"/>
                </a:cxn>
                <a:cxn ang="0">
                  <a:pos x="T10" y="T11"/>
                </a:cxn>
                <a:cxn ang="0">
                  <a:pos x="T12" y="T13"/>
                </a:cxn>
              </a:cxnLst>
              <a:rect l="0" t="0" r="r" b="b"/>
              <a:pathLst>
                <a:path w="60" h="123">
                  <a:moveTo>
                    <a:pt x="40" y="106"/>
                  </a:moveTo>
                  <a:cubicBezTo>
                    <a:pt x="38" y="116"/>
                    <a:pt x="28" y="123"/>
                    <a:pt x="18" y="121"/>
                  </a:cubicBezTo>
                  <a:cubicBezTo>
                    <a:pt x="7" y="118"/>
                    <a:pt x="0" y="108"/>
                    <a:pt x="3" y="98"/>
                  </a:cubicBezTo>
                  <a:cubicBezTo>
                    <a:pt x="20" y="17"/>
                    <a:pt x="20" y="17"/>
                    <a:pt x="20" y="17"/>
                  </a:cubicBezTo>
                  <a:cubicBezTo>
                    <a:pt x="22" y="6"/>
                    <a:pt x="32" y="0"/>
                    <a:pt x="42" y="2"/>
                  </a:cubicBezTo>
                  <a:cubicBezTo>
                    <a:pt x="53" y="4"/>
                    <a:pt x="60" y="14"/>
                    <a:pt x="57" y="25"/>
                  </a:cubicBezTo>
                  <a:lnTo>
                    <a:pt x="40" y="10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8" name="Freeform 44"/>
            <p:cNvSpPr/>
            <p:nvPr/>
          </p:nvSpPr>
          <p:spPr bwMode="auto">
            <a:xfrm>
              <a:off x="5635580" y="1856688"/>
              <a:ext cx="451625" cy="413306"/>
            </a:xfrm>
            <a:custGeom>
              <a:avLst/>
              <a:gdLst>
                <a:gd name="T0" fmla="*/ 117 w 240"/>
                <a:gd name="T1" fmla="*/ 220 h 220"/>
                <a:gd name="T2" fmla="*/ 0 w 240"/>
                <a:gd name="T3" fmla="*/ 219 h 220"/>
                <a:gd name="T4" fmla="*/ 0 w 240"/>
                <a:gd name="T5" fmla="*/ 44 h 220"/>
                <a:gd name="T6" fmla="*/ 120 w 240"/>
                <a:gd name="T7" fmla="*/ 44 h 220"/>
                <a:gd name="T8" fmla="*/ 240 w 240"/>
                <a:gd name="T9" fmla="*/ 44 h 220"/>
                <a:gd name="T10" fmla="*/ 240 w 240"/>
                <a:gd name="T11" fmla="*/ 219 h 220"/>
                <a:gd name="T12" fmla="*/ 117 w 240"/>
                <a:gd name="T13" fmla="*/ 220 h 220"/>
              </a:gdLst>
              <a:ahLst/>
              <a:cxnLst>
                <a:cxn ang="0">
                  <a:pos x="T0" y="T1"/>
                </a:cxn>
                <a:cxn ang="0">
                  <a:pos x="T2" y="T3"/>
                </a:cxn>
                <a:cxn ang="0">
                  <a:pos x="T4" y="T5"/>
                </a:cxn>
                <a:cxn ang="0">
                  <a:pos x="T6" y="T7"/>
                </a:cxn>
                <a:cxn ang="0">
                  <a:pos x="T8" y="T9"/>
                </a:cxn>
                <a:cxn ang="0">
                  <a:pos x="T10" y="T11"/>
                </a:cxn>
                <a:cxn ang="0">
                  <a:pos x="T12" y="T13"/>
                </a:cxn>
              </a:cxnLst>
              <a:rect l="0" t="0" r="r" b="b"/>
              <a:pathLst>
                <a:path w="240" h="220">
                  <a:moveTo>
                    <a:pt x="117" y="220"/>
                  </a:moveTo>
                  <a:cubicBezTo>
                    <a:pt x="117" y="220"/>
                    <a:pt x="76" y="179"/>
                    <a:pt x="0" y="219"/>
                  </a:cubicBezTo>
                  <a:cubicBezTo>
                    <a:pt x="0" y="44"/>
                    <a:pt x="0" y="44"/>
                    <a:pt x="0" y="44"/>
                  </a:cubicBezTo>
                  <a:cubicBezTo>
                    <a:pt x="0" y="44"/>
                    <a:pt x="78" y="0"/>
                    <a:pt x="120" y="44"/>
                  </a:cubicBezTo>
                  <a:cubicBezTo>
                    <a:pt x="240" y="44"/>
                    <a:pt x="240" y="44"/>
                    <a:pt x="240" y="44"/>
                  </a:cubicBezTo>
                  <a:cubicBezTo>
                    <a:pt x="240" y="219"/>
                    <a:pt x="240" y="219"/>
                    <a:pt x="240" y="219"/>
                  </a:cubicBezTo>
                  <a:lnTo>
                    <a:pt x="117" y="22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9" name="Freeform 45"/>
            <p:cNvSpPr>
              <a:spLocks noEditPoints="1"/>
            </p:cNvSpPr>
            <p:nvPr/>
          </p:nvSpPr>
          <p:spPr bwMode="auto">
            <a:xfrm>
              <a:off x="5501462" y="4150395"/>
              <a:ext cx="550161" cy="455732"/>
            </a:xfrm>
            <a:custGeom>
              <a:avLst/>
              <a:gdLst>
                <a:gd name="T0" fmla="*/ 199 w 293"/>
                <a:gd name="T1" fmla="*/ 192 h 242"/>
                <a:gd name="T2" fmla="*/ 219 w 293"/>
                <a:gd name="T3" fmla="*/ 205 h 242"/>
                <a:gd name="T4" fmla="*/ 219 w 293"/>
                <a:gd name="T5" fmla="*/ 214 h 242"/>
                <a:gd name="T6" fmla="*/ 199 w 293"/>
                <a:gd name="T7" fmla="*/ 214 h 242"/>
                <a:gd name="T8" fmla="*/ 219 w 293"/>
                <a:gd name="T9" fmla="*/ 242 h 242"/>
                <a:gd name="T10" fmla="*/ 242 w 293"/>
                <a:gd name="T11" fmla="*/ 216 h 242"/>
                <a:gd name="T12" fmla="*/ 199 w 293"/>
                <a:gd name="T13" fmla="*/ 170 h 242"/>
                <a:gd name="T14" fmla="*/ 293 w 293"/>
                <a:gd name="T15" fmla="*/ 147 h 242"/>
                <a:gd name="T16" fmla="*/ 269 w 293"/>
                <a:gd name="T17" fmla="*/ 0 h 242"/>
                <a:gd name="T18" fmla="*/ 199 w 293"/>
                <a:gd name="T19" fmla="*/ 16 h 242"/>
                <a:gd name="T20" fmla="*/ 275 w 293"/>
                <a:gd name="T21" fmla="*/ 35 h 242"/>
                <a:gd name="T22" fmla="*/ 256 w 293"/>
                <a:gd name="T23" fmla="*/ 154 h 242"/>
                <a:gd name="T24" fmla="*/ 199 w 293"/>
                <a:gd name="T25" fmla="*/ 170 h 242"/>
                <a:gd name="T26" fmla="*/ 175 w 293"/>
                <a:gd name="T27" fmla="*/ 192 h 242"/>
                <a:gd name="T28" fmla="*/ 199 w 293"/>
                <a:gd name="T29" fmla="*/ 170 h 242"/>
                <a:gd name="T30" fmla="*/ 146 w 293"/>
                <a:gd name="T31" fmla="*/ 154 h 242"/>
                <a:gd name="T32" fmla="*/ 199 w 293"/>
                <a:gd name="T33" fmla="*/ 242 h 242"/>
                <a:gd name="T34" fmla="*/ 179 w 293"/>
                <a:gd name="T35" fmla="*/ 214 h 242"/>
                <a:gd name="T36" fmla="*/ 179 w 293"/>
                <a:gd name="T37" fmla="*/ 205 h 242"/>
                <a:gd name="T38" fmla="*/ 199 w 293"/>
                <a:gd name="T39" fmla="*/ 192 h 242"/>
                <a:gd name="T40" fmla="*/ 146 w 293"/>
                <a:gd name="T41" fmla="*/ 0 h 242"/>
                <a:gd name="T42" fmla="*/ 199 w 293"/>
                <a:gd name="T43" fmla="*/ 16 h 242"/>
                <a:gd name="T44" fmla="*/ 146 w 293"/>
                <a:gd name="T45" fmla="*/ 0 h 242"/>
                <a:gd name="T46" fmla="*/ 0 w 293"/>
                <a:gd name="T47" fmla="*/ 24 h 242"/>
                <a:gd name="T48" fmla="*/ 23 w 293"/>
                <a:gd name="T49" fmla="*/ 170 h 242"/>
                <a:gd name="T50" fmla="*/ 117 w 293"/>
                <a:gd name="T51" fmla="*/ 192 h 242"/>
                <a:gd name="T52" fmla="*/ 52 w 293"/>
                <a:gd name="T53" fmla="*/ 216 h 242"/>
                <a:gd name="T54" fmla="*/ 75 w 293"/>
                <a:gd name="T55" fmla="*/ 242 h 242"/>
                <a:gd name="T56" fmla="*/ 146 w 293"/>
                <a:gd name="T57" fmla="*/ 154 h 242"/>
                <a:gd name="T58" fmla="*/ 37 w 293"/>
                <a:gd name="T59" fmla="*/ 154 h 242"/>
                <a:gd name="T60" fmla="*/ 17 w 293"/>
                <a:gd name="T61" fmla="*/ 35 h 242"/>
                <a:gd name="T62" fmla="*/ 146 w 293"/>
                <a:gd name="T63" fmla="*/ 16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3" h="242">
                  <a:moveTo>
                    <a:pt x="219" y="192"/>
                  </a:moveTo>
                  <a:cubicBezTo>
                    <a:pt x="199" y="192"/>
                    <a:pt x="199" y="192"/>
                    <a:pt x="199" y="192"/>
                  </a:cubicBezTo>
                  <a:cubicBezTo>
                    <a:pt x="199" y="205"/>
                    <a:pt x="199" y="205"/>
                    <a:pt x="199" y="205"/>
                  </a:cubicBezTo>
                  <a:cubicBezTo>
                    <a:pt x="219" y="205"/>
                    <a:pt x="219" y="205"/>
                    <a:pt x="219" y="205"/>
                  </a:cubicBezTo>
                  <a:cubicBezTo>
                    <a:pt x="221" y="205"/>
                    <a:pt x="223" y="207"/>
                    <a:pt x="223" y="209"/>
                  </a:cubicBezTo>
                  <a:cubicBezTo>
                    <a:pt x="223" y="212"/>
                    <a:pt x="221" y="214"/>
                    <a:pt x="219" y="214"/>
                  </a:cubicBezTo>
                  <a:cubicBezTo>
                    <a:pt x="219" y="214"/>
                    <a:pt x="219" y="214"/>
                    <a:pt x="219" y="214"/>
                  </a:cubicBezTo>
                  <a:cubicBezTo>
                    <a:pt x="199" y="214"/>
                    <a:pt x="199" y="214"/>
                    <a:pt x="199" y="214"/>
                  </a:cubicBezTo>
                  <a:cubicBezTo>
                    <a:pt x="199" y="242"/>
                    <a:pt x="199" y="242"/>
                    <a:pt x="199" y="242"/>
                  </a:cubicBezTo>
                  <a:cubicBezTo>
                    <a:pt x="219" y="242"/>
                    <a:pt x="219" y="242"/>
                    <a:pt x="219" y="242"/>
                  </a:cubicBezTo>
                  <a:cubicBezTo>
                    <a:pt x="232" y="242"/>
                    <a:pt x="242" y="232"/>
                    <a:pt x="242" y="219"/>
                  </a:cubicBezTo>
                  <a:cubicBezTo>
                    <a:pt x="242" y="216"/>
                    <a:pt x="242" y="216"/>
                    <a:pt x="242" y="216"/>
                  </a:cubicBezTo>
                  <a:cubicBezTo>
                    <a:pt x="242" y="203"/>
                    <a:pt x="232" y="192"/>
                    <a:pt x="219" y="192"/>
                  </a:cubicBezTo>
                  <a:close/>
                  <a:moveTo>
                    <a:pt x="199" y="170"/>
                  </a:moveTo>
                  <a:cubicBezTo>
                    <a:pt x="269" y="170"/>
                    <a:pt x="269" y="170"/>
                    <a:pt x="269" y="170"/>
                  </a:cubicBezTo>
                  <a:cubicBezTo>
                    <a:pt x="282" y="170"/>
                    <a:pt x="293" y="160"/>
                    <a:pt x="293" y="147"/>
                  </a:cubicBezTo>
                  <a:cubicBezTo>
                    <a:pt x="293" y="24"/>
                    <a:pt x="293" y="24"/>
                    <a:pt x="293" y="24"/>
                  </a:cubicBezTo>
                  <a:cubicBezTo>
                    <a:pt x="293" y="11"/>
                    <a:pt x="282" y="0"/>
                    <a:pt x="269" y="0"/>
                  </a:cubicBezTo>
                  <a:cubicBezTo>
                    <a:pt x="199" y="0"/>
                    <a:pt x="199" y="0"/>
                    <a:pt x="199" y="0"/>
                  </a:cubicBezTo>
                  <a:cubicBezTo>
                    <a:pt x="199" y="16"/>
                    <a:pt x="199" y="16"/>
                    <a:pt x="199" y="16"/>
                  </a:cubicBezTo>
                  <a:cubicBezTo>
                    <a:pt x="256" y="16"/>
                    <a:pt x="256" y="16"/>
                    <a:pt x="256" y="16"/>
                  </a:cubicBezTo>
                  <a:cubicBezTo>
                    <a:pt x="267" y="16"/>
                    <a:pt x="275" y="24"/>
                    <a:pt x="275" y="35"/>
                  </a:cubicBezTo>
                  <a:cubicBezTo>
                    <a:pt x="275" y="135"/>
                    <a:pt x="275" y="135"/>
                    <a:pt x="275" y="135"/>
                  </a:cubicBezTo>
                  <a:cubicBezTo>
                    <a:pt x="275" y="146"/>
                    <a:pt x="267" y="154"/>
                    <a:pt x="256" y="154"/>
                  </a:cubicBezTo>
                  <a:cubicBezTo>
                    <a:pt x="199" y="154"/>
                    <a:pt x="199" y="154"/>
                    <a:pt x="199" y="154"/>
                  </a:cubicBezTo>
                  <a:lnTo>
                    <a:pt x="199" y="170"/>
                  </a:lnTo>
                  <a:close/>
                  <a:moveTo>
                    <a:pt x="199" y="192"/>
                  </a:moveTo>
                  <a:cubicBezTo>
                    <a:pt x="175" y="192"/>
                    <a:pt x="175" y="192"/>
                    <a:pt x="175" y="192"/>
                  </a:cubicBezTo>
                  <a:cubicBezTo>
                    <a:pt x="175" y="170"/>
                    <a:pt x="175" y="170"/>
                    <a:pt x="175" y="170"/>
                  </a:cubicBezTo>
                  <a:cubicBezTo>
                    <a:pt x="199" y="170"/>
                    <a:pt x="199" y="170"/>
                    <a:pt x="199" y="170"/>
                  </a:cubicBezTo>
                  <a:cubicBezTo>
                    <a:pt x="199" y="154"/>
                    <a:pt x="199" y="154"/>
                    <a:pt x="199" y="154"/>
                  </a:cubicBezTo>
                  <a:cubicBezTo>
                    <a:pt x="146" y="154"/>
                    <a:pt x="146" y="154"/>
                    <a:pt x="146" y="154"/>
                  </a:cubicBezTo>
                  <a:cubicBezTo>
                    <a:pt x="146" y="242"/>
                    <a:pt x="146" y="242"/>
                    <a:pt x="146" y="242"/>
                  </a:cubicBezTo>
                  <a:cubicBezTo>
                    <a:pt x="199" y="242"/>
                    <a:pt x="199" y="242"/>
                    <a:pt x="199" y="242"/>
                  </a:cubicBezTo>
                  <a:cubicBezTo>
                    <a:pt x="199" y="214"/>
                    <a:pt x="199" y="214"/>
                    <a:pt x="199" y="214"/>
                  </a:cubicBezTo>
                  <a:cubicBezTo>
                    <a:pt x="179" y="214"/>
                    <a:pt x="179" y="214"/>
                    <a:pt x="179" y="214"/>
                  </a:cubicBezTo>
                  <a:cubicBezTo>
                    <a:pt x="177" y="214"/>
                    <a:pt x="175" y="212"/>
                    <a:pt x="175" y="209"/>
                  </a:cubicBezTo>
                  <a:cubicBezTo>
                    <a:pt x="175" y="207"/>
                    <a:pt x="177" y="205"/>
                    <a:pt x="179" y="205"/>
                  </a:cubicBezTo>
                  <a:cubicBezTo>
                    <a:pt x="199" y="205"/>
                    <a:pt x="199" y="205"/>
                    <a:pt x="199" y="205"/>
                  </a:cubicBezTo>
                  <a:cubicBezTo>
                    <a:pt x="199" y="192"/>
                    <a:pt x="199" y="192"/>
                    <a:pt x="199" y="192"/>
                  </a:cubicBezTo>
                  <a:close/>
                  <a:moveTo>
                    <a:pt x="199" y="0"/>
                  </a:moveTo>
                  <a:cubicBezTo>
                    <a:pt x="146" y="0"/>
                    <a:pt x="146" y="0"/>
                    <a:pt x="146" y="0"/>
                  </a:cubicBezTo>
                  <a:cubicBezTo>
                    <a:pt x="146" y="16"/>
                    <a:pt x="146" y="16"/>
                    <a:pt x="146" y="16"/>
                  </a:cubicBezTo>
                  <a:cubicBezTo>
                    <a:pt x="199" y="16"/>
                    <a:pt x="199" y="16"/>
                    <a:pt x="199" y="16"/>
                  </a:cubicBezTo>
                  <a:lnTo>
                    <a:pt x="199" y="0"/>
                  </a:lnTo>
                  <a:close/>
                  <a:moveTo>
                    <a:pt x="146" y="0"/>
                  </a:moveTo>
                  <a:cubicBezTo>
                    <a:pt x="23" y="0"/>
                    <a:pt x="23" y="0"/>
                    <a:pt x="23" y="0"/>
                  </a:cubicBezTo>
                  <a:cubicBezTo>
                    <a:pt x="10" y="0"/>
                    <a:pt x="0" y="11"/>
                    <a:pt x="0" y="24"/>
                  </a:cubicBezTo>
                  <a:cubicBezTo>
                    <a:pt x="0" y="147"/>
                    <a:pt x="0" y="147"/>
                    <a:pt x="0" y="147"/>
                  </a:cubicBezTo>
                  <a:cubicBezTo>
                    <a:pt x="0" y="160"/>
                    <a:pt x="10" y="170"/>
                    <a:pt x="23" y="170"/>
                  </a:cubicBezTo>
                  <a:cubicBezTo>
                    <a:pt x="117" y="170"/>
                    <a:pt x="117" y="170"/>
                    <a:pt x="117" y="170"/>
                  </a:cubicBezTo>
                  <a:cubicBezTo>
                    <a:pt x="117" y="192"/>
                    <a:pt x="117" y="192"/>
                    <a:pt x="117" y="192"/>
                  </a:cubicBezTo>
                  <a:cubicBezTo>
                    <a:pt x="75" y="192"/>
                    <a:pt x="75" y="192"/>
                    <a:pt x="75" y="192"/>
                  </a:cubicBezTo>
                  <a:cubicBezTo>
                    <a:pt x="62" y="192"/>
                    <a:pt x="52" y="203"/>
                    <a:pt x="52" y="216"/>
                  </a:cubicBezTo>
                  <a:cubicBezTo>
                    <a:pt x="52" y="219"/>
                    <a:pt x="52" y="219"/>
                    <a:pt x="52" y="219"/>
                  </a:cubicBezTo>
                  <a:cubicBezTo>
                    <a:pt x="52" y="232"/>
                    <a:pt x="62" y="242"/>
                    <a:pt x="75" y="242"/>
                  </a:cubicBezTo>
                  <a:cubicBezTo>
                    <a:pt x="146" y="242"/>
                    <a:pt x="146" y="242"/>
                    <a:pt x="146" y="242"/>
                  </a:cubicBezTo>
                  <a:cubicBezTo>
                    <a:pt x="146" y="154"/>
                    <a:pt x="146" y="154"/>
                    <a:pt x="146" y="154"/>
                  </a:cubicBezTo>
                  <a:cubicBezTo>
                    <a:pt x="37" y="154"/>
                    <a:pt x="37" y="154"/>
                    <a:pt x="37" y="154"/>
                  </a:cubicBezTo>
                  <a:cubicBezTo>
                    <a:pt x="37" y="154"/>
                    <a:pt x="37" y="154"/>
                    <a:pt x="37" y="154"/>
                  </a:cubicBezTo>
                  <a:cubicBezTo>
                    <a:pt x="26" y="154"/>
                    <a:pt x="17" y="146"/>
                    <a:pt x="17" y="135"/>
                  </a:cubicBezTo>
                  <a:cubicBezTo>
                    <a:pt x="17" y="35"/>
                    <a:pt x="17" y="35"/>
                    <a:pt x="17" y="35"/>
                  </a:cubicBezTo>
                  <a:cubicBezTo>
                    <a:pt x="17" y="24"/>
                    <a:pt x="26" y="16"/>
                    <a:pt x="37" y="16"/>
                  </a:cubicBezTo>
                  <a:cubicBezTo>
                    <a:pt x="146" y="16"/>
                    <a:pt x="146" y="16"/>
                    <a:pt x="146" y="16"/>
                  </a:cubicBezTo>
                  <a:lnTo>
                    <a:pt x="146"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0" name="Freeform 46"/>
            <p:cNvSpPr>
              <a:spLocks noEditPoints="1"/>
            </p:cNvSpPr>
            <p:nvPr/>
          </p:nvSpPr>
          <p:spPr bwMode="auto">
            <a:xfrm>
              <a:off x="6474508" y="3243041"/>
              <a:ext cx="706178" cy="823873"/>
            </a:xfrm>
            <a:custGeom>
              <a:avLst/>
              <a:gdLst>
                <a:gd name="T0" fmla="*/ 376 w 376"/>
                <a:gd name="T1" fmla="*/ 43 h 438"/>
                <a:gd name="T2" fmla="*/ 324 w 376"/>
                <a:gd name="T3" fmla="*/ 32 h 438"/>
                <a:gd name="T4" fmla="*/ 334 w 376"/>
                <a:gd name="T5" fmla="*/ 54 h 438"/>
                <a:gd name="T6" fmla="*/ 324 w 376"/>
                <a:gd name="T7" fmla="*/ 59 h 438"/>
                <a:gd name="T8" fmla="*/ 272 w 376"/>
                <a:gd name="T9" fmla="*/ 63 h 438"/>
                <a:gd name="T10" fmla="*/ 304 w 376"/>
                <a:gd name="T11" fmla="*/ 98 h 438"/>
                <a:gd name="T12" fmla="*/ 256 w 376"/>
                <a:gd name="T13" fmla="*/ 81 h 438"/>
                <a:gd name="T14" fmla="*/ 271 w 376"/>
                <a:gd name="T15" fmla="*/ 103 h 438"/>
                <a:gd name="T16" fmla="*/ 241 w 376"/>
                <a:gd name="T17" fmla="*/ 100 h 438"/>
                <a:gd name="T18" fmla="*/ 256 w 376"/>
                <a:gd name="T19" fmla="*/ 122 h 438"/>
                <a:gd name="T20" fmla="*/ 226 w 376"/>
                <a:gd name="T21" fmla="*/ 119 h 438"/>
                <a:gd name="T22" fmla="*/ 240 w 376"/>
                <a:gd name="T23" fmla="*/ 140 h 438"/>
                <a:gd name="T24" fmla="*/ 210 w 376"/>
                <a:gd name="T25" fmla="*/ 138 h 438"/>
                <a:gd name="T26" fmla="*/ 242 w 376"/>
                <a:gd name="T27" fmla="*/ 173 h 438"/>
                <a:gd name="T28" fmla="*/ 195 w 376"/>
                <a:gd name="T29" fmla="*/ 156 h 438"/>
                <a:gd name="T30" fmla="*/ 210 w 376"/>
                <a:gd name="T31" fmla="*/ 178 h 438"/>
                <a:gd name="T32" fmla="*/ 180 w 376"/>
                <a:gd name="T33" fmla="*/ 175 h 438"/>
                <a:gd name="T34" fmla="*/ 194 w 376"/>
                <a:gd name="T35" fmla="*/ 197 h 438"/>
                <a:gd name="T36" fmla="*/ 164 w 376"/>
                <a:gd name="T37" fmla="*/ 194 h 438"/>
                <a:gd name="T38" fmla="*/ 179 w 376"/>
                <a:gd name="T39" fmla="*/ 215 h 438"/>
                <a:gd name="T40" fmla="*/ 149 w 376"/>
                <a:gd name="T41" fmla="*/ 213 h 438"/>
                <a:gd name="T42" fmla="*/ 181 w 376"/>
                <a:gd name="T43" fmla="*/ 248 h 438"/>
                <a:gd name="T44" fmla="*/ 134 w 376"/>
                <a:gd name="T45" fmla="*/ 232 h 438"/>
                <a:gd name="T46" fmla="*/ 148 w 376"/>
                <a:gd name="T47" fmla="*/ 253 h 438"/>
                <a:gd name="T48" fmla="*/ 118 w 376"/>
                <a:gd name="T49" fmla="*/ 250 h 438"/>
                <a:gd name="T50" fmla="*/ 133 w 376"/>
                <a:gd name="T51" fmla="*/ 272 h 438"/>
                <a:gd name="T52" fmla="*/ 103 w 376"/>
                <a:gd name="T53" fmla="*/ 269 h 438"/>
                <a:gd name="T54" fmla="*/ 117 w 376"/>
                <a:gd name="T55" fmla="*/ 290 h 438"/>
                <a:gd name="T56" fmla="*/ 88 w 376"/>
                <a:gd name="T57" fmla="*/ 288 h 438"/>
                <a:gd name="T58" fmla="*/ 119 w 376"/>
                <a:gd name="T59" fmla="*/ 323 h 438"/>
                <a:gd name="T60" fmla="*/ 72 w 376"/>
                <a:gd name="T61" fmla="*/ 307 h 438"/>
                <a:gd name="T62" fmla="*/ 87 w 376"/>
                <a:gd name="T63" fmla="*/ 328 h 438"/>
                <a:gd name="T64" fmla="*/ 57 w 376"/>
                <a:gd name="T65" fmla="*/ 325 h 438"/>
                <a:gd name="T66" fmla="*/ 71 w 376"/>
                <a:gd name="T67" fmla="*/ 347 h 438"/>
                <a:gd name="T68" fmla="*/ 42 w 376"/>
                <a:gd name="T69" fmla="*/ 344 h 438"/>
                <a:gd name="T70" fmla="*/ 56 w 376"/>
                <a:gd name="T71" fmla="*/ 366 h 438"/>
                <a:gd name="T72" fmla="*/ 26 w 376"/>
                <a:gd name="T73" fmla="*/ 363 h 438"/>
                <a:gd name="T74" fmla="*/ 58 w 376"/>
                <a:gd name="T75" fmla="*/ 398 h 438"/>
                <a:gd name="T76" fmla="*/ 0 w 376"/>
                <a:gd name="T77" fmla="*/ 395 h 438"/>
                <a:gd name="T78" fmla="*/ 324 w 376"/>
                <a:gd name="T79" fmla="*/ 106 h 438"/>
                <a:gd name="T80" fmla="*/ 316 w 376"/>
                <a:gd name="T81" fmla="*/ 56 h 438"/>
                <a:gd name="T82" fmla="*/ 324 w 376"/>
                <a:gd name="T83" fmla="*/ 32 h 438"/>
                <a:gd name="T84" fmla="*/ 323 w 376"/>
                <a:gd name="T85" fmla="*/ 0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76" h="438">
                  <a:moveTo>
                    <a:pt x="324" y="106"/>
                  </a:moveTo>
                  <a:cubicBezTo>
                    <a:pt x="376" y="43"/>
                    <a:pt x="376" y="43"/>
                    <a:pt x="376" y="43"/>
                  </a:cubicBezTo>
                  <a:cubicBezTo>
                    <a:pt x="324" y="1"/>
                    <a:pt x="324" y="1"/>
                    <a:pt x="324" y="1"/>
                  </a:cubicBezTo>
                  <a:cubicBezTo>
                    <a:pt x="324" y="32"/>
                    <a:pt x="324" y="32"/>
                    <a:pt x="324" y="32"/>
                  </a:cubicBezTo>
                  <a:cubicBezTo>
                    <a:pt x="327" y="32"/>
                    <a:pt x="330" y="33"/>
                    <a:pt x="332" y="35"/>
                  </a:cubicBezTo>
                  <a:cubicBezTo>
                    <a:pt x="338" y="40"/>
                    <a:pt x="339" y="49"/>
                    <a:pt x="334" y="54"/>
                  </a:cubicBezTo>
                  <a:cubicBezTo>
                    <a:pt x="334" y="54"/>
                    <a:pt x="334" y="54"/>
                    <a:pt x="334" y="54"/>
                  </a:cubicBezTo>
                  <a:cubicBezTo>
                    <a:pt x="332" y="57"/>
                    <a:pt x="328" y="59"/>
                    <a:pt x="324" y="59"/>
                  </a:cubicBezTo>
                  <a:lnTo>
                    <a:pt x="324" y="106"/>
                  </a:lnTo>
                  <a:close/>
                  <a:moveTo>
                    <a:pt x="272" y="63"/>
                  </a:moveTo>
                  <a:cubicBezTo>
                    <a:pt x="308" y="92"/>
                    <a:pt x="308" y="92"/>
                    <a:pt x="308" y="92"/>
                  </a:cubicBezTo>
                  <a:cubicBezTo>
                    <a:pt x="304" y="98"/>
                    <a:pt x="304" y="98"/>
                    <a:pt x="304" y="98"/>
                  </a:cubicBezTo>
                  <a:cubicBezTo>
                    <a:pt x="267" y="68"/>
                    <a:pt x="267" y="68"/>
                    <a:pt x="267" y="68"/>
                  </a:cubicBezTo>
                  <a:cubicBezTo>
                    <a:pt x="256" y="81"/>
                    <a:pt x="256" y="81"/>
                    <a:pt x="256" y="81"/>
                  </a:cubicBezTo>
                  <a:cubicBezTo>
                    <a:pt x="276" y="97"/>
                    <a:pt x="276" y="97"/>
                    <a:pt x="276" y="97"/>
                  </a:cubicBezTo>
                  <a:cubicBezTo>
                    <a:pt x="271" y="103"/>
                    <a:pt x="271" y="103"/>
                    <a:pt x="271" y="103"/>
                  </a:cubicBezTo>
                  <a:cubicBezTo>
                    <a:pt x="252" y="87"/>
                    <a:pt x="252" y="87"/>
                    <a:pt x="252" y="87"/>
                  </a:cubicBezTo>
                  <a:cubicBezTo>
                    <a:pt x="241" y="100"/>
                    <a:pt x="241" y="100"/>
                    <a:pt x="241" y="100"/>
                  </a:cubicBezTo>
                  <a:cubicBezTo>
                    <a:pt x="260" y="116"/>
                    <a:pt x="260" y="116"/>
                    <a:pt x="260" y="116"/>
                  </a:cubicBezTo>
                  <a:cubicBezTo>
                    <a:pt x="256" y="122"/>
                    <a:pt x="256" y="122"/>
                    <a:pt x="256" y="122"/>
                  </a:cubicBezTo>
                  <a:cubicBezTo>
                    <a:pt x="236" y="106"/>
                    <a:pt x="236" y="106"/>
                    <a:pt x="236" y="106"/>
                  </a:cubicBezTo>
                  <a:cubicBezTo>
                    <a:pt x="226" y="119"/>
                    <a:pt x="226" y="119"/>
                    <a:pt x="226" y="119"/>
                  </a:cubicBezTo>
                  <a:cubicBezTo>
                    <a:pt x="245" y="135"/>
                    <a:pt x="245" y="135"/>
                    <a:pt x="245" y="135"/>
                  </a:cubicBezTo>
                  <a:cubicBezTo>
                    <a:pt x="240" y="140"/>
                    <a:pt x="240" y="140"/>
                    <a:pt x="240" y="140"/>
                  </a:cubicBezTo>
                  <a:cubicBezTo>
                    <a:pt x="221" y="125"/>
                    <a:pt x="221" y="125"/>
                    <a:pt x="221" y="125"/>
                  </a:cubicBezTo>
                  <a:cubicBezTo>
                    <a:pt x="210" y="138"/>
                    <a:pt x="210" y="138"/>
                    <a:pt x="210" y="138"/>
                  </a:cubicBezTo>
                  <a:cubicBezTo>
                    <a:pt x="247" y="167"/>
                    <a:pt x="247" y="167"/>
                    <a:pt x="247" y="167"/>
                  </a:cubicBezTo>
                  <a:cubicBezTo>
                    <a:pt x="242" y="173"/>
                    <a:pt x="242" y="173"/>
                    <a:pt x="242" y="173"/>
                  </a:cubicBezTo>
                  <a:cubicBezTo>
                    <a:pt x="206" y="143"/>
                    <a:pt x="206" y="143"/>
                    <a:pt x="206" y="143"/>
                  </a:cubicBezTo>
                  <a:cubicBezTo>
                    <a:pt x="195" y="156"/>
                    <a:pt x="195" y="156"/>
                    <a:pt x="195" y="156"/>
                  </a:cubicBezTo>
                  <a:cubicBezTo>
                    <a:pt x="214" y="172"/>
                    <a:pt x="214" y="172"/>
                    <a:pt x="214" y="172"/>
                  </a:cubicBezTo>
                  <a:cubicBezTo>
                    <a:pt x="210" y="178"/>
                    <a:pt x="210" y="178"/>
                    <a:pt x="210" y="178"/>
                  </a:cubicBezTo>
                  <a:cubicBezTo>
                    <a:pt x="190" y="162"/>
                    <a:pt x="190" y="162"/>
                    <a:pt x="190" y="162"/>
                  </a:cubicBezTo>
                  <a:cubicBezTo>
                    <a:pt x="180" y="175"/>
                    <a:pt x="180" y="175"/>
                    <a:pt x="180" y="175"/>
                  </a:cubicBezTo>
                  <a:cubicBezTo>
                    <a:pt x="199" y="191"/>
                    <a:pt x="199" y="191"/>
                    <a:pt x="199" y="191"/>
                  </a:cubicBezTo>
                  <a:cubicBezTo>
                    <a:pt x="194" y="197"/>
                    <a:pt x="194" y="197"/>
                    <a:pt x="194" y="197"/>
                  </a:cubicBezTo>
                  <a:cubicBezTo>
                    <a:pt x="175" y="181"/>
                    <a:pt x="175" y="181"/>
                    <a:pt x="175" y="181"/>
                  </a:cubicBezTo>
                  <a:cubicBezTo>
                    <a:pt x="164" y="194"/>
                    <a:pt x="164" y="194"/>
                    <a:pt x="164" y="194"/>
                  </a:cubicBezTo>
                  <a:cubicBezTo>
                    <a:pt x="184" y="210"/>
                    <a:pt x="184" y="210"/>
                    <a:pt x="184" y="210"/>
                  </a:cubicBezTo>
                  <a:cubicBezTo>
                    <a:pt x="179" y="215"/>
                    <a:pt x="179" y="215"/>
                    <a:pt x="179" y="215"/>
                  </a:cubicBezTo>
                  <a:cubicBezTo>
                    <a:pt x="160" y="200"/>
                    <a:pt x="160" y="200"/>
                    <a:pt x="160" y="200"/>
                  </a:cubicBezTo>
                  <a:cubicBezTo>
                    <a:pt x="149" y="213"/>
                    <a:pt x="149" y="213"/>
                    <a:pt x="149" y="213"/>
                  </a:cubicBezTo>
                  <a:cubicBezTo>
                    <a:pt x="185" y="243"/>
                    <a:pt x="185" y="243"/>
                    <a:pt x="185" y="243"/>
                  </a:cubicBezTo>
                  <a:cubicBezTo>
                    <a:pt x="181" y="248"/>
                    <a:pt x="181" y="248"/>
                    <a:pt x="181" y="248"/>
                  </a:cubicBezTo>
                  <a:cubicBezTo>
                    <a:pt x="144" y="218"/>
                    <a:pt x="144" y="218"/>
                    <a:pt x="144" y="218"/>
                  </a:cubicBezTo>
                  <a:cubicBezTo>
                    <a:pt x="134" y="232"/>
                    <a:pt x="134" y="232"/>
                    <a:pt x="134" y="232"/>
                  </a:cubicBezTo>
                  <a:cubicBezTo>
                    <a:pt x="153" y="247"/>
                    <a:pt x="153" y="247"/>
                    <a:pt x="153" y="247"/>
                  </a:cubicBezTo>
                  <a:cubicBezTo>
                    <a:pt x="148" y="253"/>
                    <a:pt x="148" y="253"/>
                    <a:pt x="148" y="253"/>
                  </a:cubicBezTo>
                  <a:cubicBezTo>
                    <a:pt x="129" y="237"/>
                    <a:pt x="129" y="237"/>
                    <a:pt x="129" y="237"/>
                  </a:cubicBezTo>
                  <a:cubicBezTo>
                    <a:pt x="118" y="250"/>
                    <a:pt x="118" y="250"/>
                    <a:pt x="118" y="250"/>
                  </a:cubicBezTo>
                  <a:cubicBezTo>
                    <a:pt x="137" y="266"/>
                    <a:pt x="137" y="266"/>
                    <a:pt x="137" y="266"/>
                  </a:cubicBezTo>
                  <a:cubicBezTo>
                    <a:pt x="133" y="272"/>
                    <a:pt x="133" y="272"/>
                    <a:pt x="133" y="272"/>
                  </a:cubicBezTo>
                  <a:cubicBezTo>
                    <a:pt x="114" y="256"/>
                    <a:pt x="114" y="256"/>
                    <a:pt x="114" y="256"/>
                  </a:cubicBezTo>
                  <a:cubicBezTo>
                    <a:pt x="103" y="269"/>
                    <a:pt x="103" y="269"/>
                    <a:pt x="103" y="269"/>
                  </a:cubicBezTo>
                  <a:cubicBezTo>
                    <a:pt x="122" y="285"/>
                    <a:pt x="122" y="285"/>
                    <a:pt x="122" y="285"/>
                  </a:cubicBezTo>
                  <a:cubicBezTo>
                    <a:pt x="117" y="290"/>
                    <a:pt x="117" y="290"/>
                    <a:pt x="117" y="290"/>
                  </a:cubicBezTo>
                  <a:cubicBezTo>
                    <a:pt x="98" y="275"/>
                    <a:pt x="98" y="275"/>
                    <a:pt x="98" y="275"/>
                  </a:cubicBezTo>
                  <a:cubicBezTo>
                    <a:pt x="88" y="288"/>
                    <a:pt x="88" y="288"/>
                    <a:pt x="88" y="288"/>
                  </a:cubicBezTo>
                  <a:cubicBezTo>
                    <a:pt x="124" y="318"/>
                    <a:pt x="124" y="318"/>
                    <a:pt x="124" y="318"/>
                  </a:cubicBezTo>
                  <a:cubicBezTo>
                    <a:pt x="119" y="323"/>
                    <a:pt x="119" y="323"/>
                    <a:pt x="119" y="323"/>
                  </a:cubicBezTo>
                  <a:cubicBezTo>
                    <a:pt x="83" y="294"/>
                    <a:pt x="83" y="294"/>
                    <a:pt x="83" y="294"/>
                  </a:cubicBezTo>
                  <a:cubicBezTo>
                    <a:pt x="72" y="307"/>
                    <a:pt x="72" y="307"/>
                    <a:pt x="72" y="307"/>
                  </a:cubicBezTo>
                  <a:cubicBezTo>
                    <a:pt x="91" y="322"/>
                    <a:pt x="91" y="322"/>
                    <a:pt x="91" y="322"/>
                  </a:cubicBezTo>
                  <a:cubicBezTo>
                    <a:pt x="87" y="328"/>
                    <a:pt x="87" y="328"/>
                    <a:pt x="87" y="328"/>
                  </a:cubicBezTo>
                  <a:cubicBezTo>
                    <a:pt x="68" y="312"/>
                    <a:pt x="68" y="312"/>
                    <a:pt x="68" y="312"/>
                  </a:cubicBezTo>
                  <a:cubicBezTo>
                    <a:pt x="57" y="325"/>
                    <a:pt x="57" y="325"/>
                    <a:pt x="57" y="325"/>
                  </a:cubicBezTo>
                  <a:cubicBezTo>
                    <a:pt x="76" y="341"/>
                    <a:pt x="76" y="341"/>
                    <a:pt x="76" y="341"/>
                  </a:cubicBezTo>
                  <a:cubicBezTo>
                    <a:pt x="71" y="347"/>
                    <a:pt x="71" y="347"/>
                    <a:pt x="71" y="347"/>
                  </a:cubicBezTo>
                  <a:cubicBezTo>
                    <a:pt x="52" y="331"/>
                    <a:pt x="52" y="331"/>
                    <a:pt x="52" y="331"/>
                  </a:cubicBezTo>
                  <a:cubicBezTo>
                    <a:pt x="42" y="344"/>
                    <a:pt x="42" y="344"/>
                    <a:pt x="42" y="344"/>
                  </a:cubicBezTo>
                  <a:cubicBezTo>
                    <a:pt x="61" y="360"/>
                    <a:pt x="61" y="360"/>
                    <a:pt x="61" y="360"/>
                  </a:cubicBezTo>
                  <a:cubicBezTo>
                    <a:pt x="56" y="366"/>
                    <a:pt x="56" y="366"/>
                    <a:pt x="56" y="366"/>
                  </a:cubicBezTo>
                  <a:cubicBezTo>
                    <a:pt x="37" y="350"/>
                    <a:pt x="37" y="350"/>
                    <a:pt x="37" y="350"/>
                  </a:cubicBezTo>
                  <a:cubicBezTo>
                    <a:pt x="26" y="363"/>
                    <a:pt x="26" y="363"/>
                    <a:pt x="26" y="363"/>
                  </a:cubicBezTo>
                  <a:cubicBezTo>
                    <a:pt x="63" y="393"/>
                    <a:pt x="63" y="393"/>
                    <a:pt x="63" y="393"/>
                  </a:cubicBezTo>
                  <a:cubicBezTo>
                    <a:pt x="58" y="398"/>
                    <a:pt x="58" y="398"/>
                    <a:pt x="58" y="398"/>
                  </a:cubicBezTo>
                  <a:cubicBezTo>
                    <a:pt x="22" y="369"/>
                    <a:pt x="22" y="369"/>
                    <a:pt x="22" y="369"/>
                  </a:cubicBezTo>
                  <a:cubicBezTo>
                    <a:pt x="0" y="395"/>
                    <a:pt x="0" y="395"/>
                    <a:pt x="0" y="395"/>
                  </a:cubicBezTo>
                  <a:cubicBezTo>
                    <a:pt x="53" y="438"/>
                    <a:pt x="53" y="438"/>
                    <a:pt x="53" y="438"/>
                  </a:cubicBezTo>
                  <a:cubicBezTo>
                    <a:pt x="324" y="106"/>
                    <a:pt x="324" y="106"/>
                    <a:pt x="324" y="106"/>
                  </a:cubicBezTo>
                  <a:cubicBezTo>
                    <a:pt x="324" y="59"/>
                    <a:pt x="324" y="59"/>
                    <a:pt x="324" y="59"/>
                  </a:cubicBezTo>
                  <a:cubicBezTo>
                    <a:pt x="321" y="59"/>
                    <a:pt x="318" y="58"/>
                    <a:pt x="316" y="56"/>
                  </a:cubicBezTo>
                  <a:cubicBezTo>
                    <a:pt x="310" y="51"/>
                    <a:pt x="309" y="43"/>
                    <a:pt x="314" y="37"/>
                  </a:cubicBezTo>
                  <a:cubicBezTo>
                    <a:pt x="316" y="34"/>
                    <a:pt x="320" y="32"/>
                    <a:pt x="324" y="32"/>
                  </a:cubicBezTo>
                  <a:cubicBezTo>
                    <a:pt x="324" y="1"/>
                    <a:pt x="324" y="1"/>
                    <a:pt x="324" y="1"/>
                  </a:cubicBezTo>
                  <a:cubicBezTo>
                    <a:pt x="323" y="0"/>
                    <a:pt x="323" y="0"/>
                    <a:pt x="323" y="0"/>
                  </a:cubicBezTo>
                  <a:lnTo>
                    <a:pt x="272" y="6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1" name="Freeform 47"/>
            <p:cNvSpPr>
              <a:spLocks noEditPoints="1"/>
            </p:cNvSpPr>
            <p:nvPr/>
          </p:nvSpPr>
          <p:spPr bwMode="auto">
            <a:xfrm>
              <a:off x="7009615" y="3483906"/>
              <a:ext cx="305190" cy="599430"/>
            </a:xfrm>
            <a:custGeom>
              <a:avLst/>
              <a:gdLst>
                <a:gd name="T0" fmla="*/ 121 w 162"/>
                <a:gd name="T1" fmla="*/ 144 h 319"/>
                <a:gd name="T2" fmla="*/ 128 w 162"/>
                <a:gd name="T3" fmla="*/ 138 h 319"/>
                <a:gd name="T4" fmla="*/ 150 w 162"/>
                <a:gd name="T5" fmla="*/ 80 h 319"/>
                <a:gd name="T6" fmla="*/ 147 w 162"/>
                <a:gd name="T7" fmla="*/ 69 h 319"/>
                <a:gd name="T8" fmla="*/ 156 w 162"/>
                <a:gd name="T9" fmla="*/ 46 h 319"/>
                <a:gd name="T10" fmla="*/ 137 w 162"/>
                <a:gd name="T11" fmla="*/ 3 h 319"/>
                <a:gd name="T12" fmla="*/ 121 w 162"/>
                <a:gd name="T13" fmla="*/ 1 h 319"/>
                <a:gd name="T14" fmla="*/ 121 w 162"/>
                <a:gd name="T15" fmla="*/ 58 h 319"/>
                <a:gd name="T16" fmla="*/ 126 w 162"/>
                <a:gd name="T17" fmla="*/ 61 h 319"/>
                <a:gd name="T18" fmla="*/ 121 w 162"/>
                <a:gd name="T19" fmla="*/ 59 h 319"/>
                <a:gd name="T20" fmla="*/ 121 w 162"/>
                <a:gd name="T21" fmla="*/ 85 h 319"/>
                <a:gd name="T22" fmla="*/ 125 w 162"/>
                <a:gd name="T23" fmla="*/ 75 h 319"/>
                <a:gd name="T24" fmla="*/ 123 w 162"/>
                <a:gd name="T25" fmla="*/ 66 h 319"/>
                <a:gd name="T26" fmla="*/ 139 w 162"/>
                <a:gd name="T27" fmla="*/ 72 h 319"/>
                <a:gd name="T28" fmla="*/ 144 w 162"/>
                <a:gd name="T29" fmla="*/ 83 h 319"/>
                <a:gd name="T30" fmla="*/ 125 w 162"/>
                <a:gd name="T31" fmla="*/ 132 h 319"/>
                <a:gd name="T32" fmla="*/ 121 w 162"/>
                <a:gd name="T33" fmla="*/ 136 h 319"/>
                <a:gd name="T34" fmla="*/ 121 w 162"/>
                <a:gd name="T35" fmla="*/ 144 h 319"/>
                <a:gd name="T36" fmla="*/ 66 w 162"/>
                <a:gd name="T37" fmla="*/ 284 h 319"/>
                <a:gd name="T38" fmla="*/ 121 w 162"/>
                <a:gd name="T39" fmla="*/ 144 h 319"/>
                <a:gd name="T40" fmla="*/ 121 w 162"/>
                <a:gd name="T41" fmla="*/ 144 h 319"/>
                <a:gd name="T42" fmla="*/ 121 w 162"/>
                <a:gd name="T43" fmla="*/ 136 h 319"/>
                <a:gd name="T44" fmla="*/ 114 w 162"/>
                <a:gd name="T45" fmla="*/ 137 h 319"/>
                <a:gd name="T46" fmla="*/ 98 w 162"/>
                <a:gd name="T47" fmla="*/ 130 h 319"/>
                <a:gd name="T48" fmla="*/ 98 w 162"/>
                <a:gd name="T49" fmla="*/ 130 h 319"/>
                <a:gd name="T50" fmla="*/ 106 w 162"/>
                <a:gd name="T51" fmla="*/ 125 h 319"/>
                <a:gd name="T52" fmla="*/ 121 w 162"/>
                <a:gd name="T53" fmla="*/ 85 h 319"/>
                <a:gd name="T54" fmla="*/ 121 w 162"/>
                <a:gd name="T55" fmla="*/ 59 h 319"/>
                <a:gd name="T56" fmla="*/ 85 w 162"/>
                <a:gd name="T57" fmla="*/ 45 h 319"/>
                <a:gd name="T58" fmla="*/ 74 w 162"/>
                <a:gd name="T59" fmla="*/ 51 h 319"/>
                <a:gd name="T60" fmla="*/ 52 w 162"/>
                <a:gd name="T61" fmla="*/ 108 h 319"/>
                <a:gd name="T62" fmla="*/ 54 w 162"/>
                <a:gd name="T63" fmla="*/ 118 h 319"/>
                <a:gd name="T64" fmla="*/ 35 w 162"/>
                <a:gd name="T65" fmla="*/ 168 h 319"/>
                <a:gd name="T66" fmla="*/ 35 w 162"/>
                <a:gd name="T67" fmla="*/ 256 h 319"/>
                <a:gd name="T68" fmla="*/ 39 w 162"/>
                <a:gd name="T69" fmla="*/ 257 h 319"/>
                <a:gd name="T70" fmla="*/ 45 w 162"/>
                <a:gd name="T71" fmla="*/ 268 h 319"/>
                <a:gd name="T72" fmla="*/ 58 w 162"/>
                <a:gd name="T73" fmla="*/ 264 h 319"/>
                <a:gd name="T74" fmla="*/ 64 w 162"/>
                <a:gd name="T75" fmla="*/ 278 h 319"/>
                <a:gd name="T76" fmla="*/ 63 w 162"/>
                <a:gd name="T77" fmla="*/ 281 h 319"/>
                <a:gd name="T78" fmla="*/ 35 w 162"/>
                <a:gd name="T79" fmla="*/ 300 h 319"/>
                <a:gd name="T80" fmla="*/ 35 w 162"/>
                <a:gd name="T81" fmla="*/ 306 h 319"/>
                <a:gd name="T82" fmla="*/ 66 w 162"/>
                <a:gd name="T83" fmla="*/ 284 h 319"/>
                <a:gd name="T84" fmla="*/ 121 w 162"/>
                <a:gd name="T85" fmla="*/ 1 h 319"/>
                <a:gd name="T86" fmla="*/ 121 w 162"/>
                <a:gd name="T87" fmla="*/ 58 h 319"/>
                <a:gd name="T88" fmla="*/ 88 w 162"/>
                <a:gd name="T89" fmla="*/ 36 h 319"/>
                <a:gd name="T90" fmla="*/ 94 w 162"/>
                <a:gd name="T91" fmla="*/ 22 h 319"/>
                <a:gd name="T92" fmla="*/ 121 w 162"/>
                <a:gd name="T93" fmla="*/ 1 h 319"/>
                <a:gd name="T94" fmla="*/ 35 w 162"/>
                <a:gd name="T95" fmla="*/ 168 h 319"/>
                <a:gd name="T96" fmla="*/ 0 w 162"/>
                <a:gd name="T97" fmla="*/ 258 h 319"/>
                <a:gd name="T98" fmla="*/ 15 w 162"/>
                <a:gd name="T99" fmla="*/ 319 h 319"/>
                <a:gd name="T100" fmla="*/ 35 w 162"/>
                <a:gd name="T101" fmla="*/ 306 h 319"/>
                <a:gd name="T102" fmla="*/ 35 w 162"/>
                <a:gd name="T103" fmla="*/ 300 h 319"/>
                <a:gd name="T104" fmla="*/ 33 w 162"/>
                <a:gd name="T105" fmla="*/ 301 h 319"/>
                <a:gd name="T106" fmla="*/ 13 w 162"/>
                <a:gd name="T107" fmla="*/ 294 h 319"/>
                <a:gd name="T108" fmla="*/ 5 w 162"/>
                <a:gd name="T109" fmla="*/ 259 h 319"/>
                <a:gd name="T110" fmla="*/ 5 w 162"/>
                <a:gd name="T111" fmla="*/ 259 h 319"/>
                <a:gd name="T112" fmla="*/ 6 w 162"/>
                <a:gd name="T113" fmla="*/ 256 h 319"/>
                <a:gd name="T114" fmla="*/ 19 w 162"/>
                <a:gd name="T115" fmla="*/ 250 h 319"/>
                <a:gd name="T116" fmla="*/ 26 w 162"/>
                <a:gd name="T117" fmla="*/ 261 h 319"/>
                <a:gd name="T118" fmla="*/ 35 w 162"/>
                <a:gd name="T119" fmla="*/ 256 h 319"/>
                <a:gd name="T120" fmla="*/ 35 w 162"/>
                <a:gd name="T121" fmla="*/ 168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2" h="319">
                  <a:moveTo>
                    <a:pt x="121" y="144"/>
                  </a:moveTo>
                  <a:cubicBezTo>
                    <a:pt x="124" y="143"/>
                    <a:pt x="127" y="141"/>
                    <a:pt x="128" y="138"/>
                  </a:cubicBezTo>
                  <a:cubicBezTo>
                    <a:pt x="150" y="80"/>
                    <a:pt x="150" y="80"/>
                    <a:pt x="150" y="80"/>
                  </a:cubicBezTo>
                  <a:cubicBezTo>
                    <a:pt x="152" y="76"/>
                    <a:pt x="150" y="71"/>
                    <a:pt x="147" y="69"/>
                  </a:cubicBezTo>
                  <a:cubicBezTo>
                    <a:pt x="156" y="46"/>
                    <a:pt x="156" y="46"/>
                    <a:pt x="156" y="46"/>
                  </a:cubicBezTo>
                  <a:cubicBezTo>
                    <a:pt x="162" y="29"/>
                    <a:pt x="154" y="9"/>
                    <a:pt x="137" y="3"/>
                  </a:cubicBezTo>
                  <a:cubicBezTo>
                    <a:pt x="132" y="1"/>
                    <a:pt x="126" y="0"/>
                    <a:pt x="121" y="1"/>
                  </a:cubicBezTo>
                  <a:cubicBezTo>
                    <a:pt x="121" y="58"/>
                    <a:pt x="121" y="58"/>
                    <a:pt x="121" y="58"/>
                  </a:cubicBezTo>
                  <a:cubicBezTo>
                    <a:pt x="126" y="61"/>
                    <a:pt x="126" y="61"/>
                    <a:pt x="126" y="61"/>
                  </a:cubicBezTo>
                  <a:cubicBezTo>
                    <a:pt x="121" y="59"/>
                    <a:pt x="121" y="59"/>
                    <a:pt x="121" y="59"/>
                  </a:cubicBezTo>
                  <a:cubicBezTo>
                    <a:pt x="121" y="85"/>
                    <a:pt x="121" y="85"/>
                    <a:pt x="121" y="85"/>
                  </a:cubicBezTo>
                  <a:cubicBezTo>
                    <a:pt x="125" y="75"/>
                    <a:pt x="125" y="75"/>
                    <a:pt x="125" y="75"/>
                  </a:cubicBezTo>
                  <a:cubicBezTo>
                    <a:pt x="126" y="72"/>
                    <a:pt x="126" y="68"/>
                    <a:pt x="123" y="66"/>
                  </a:cubicBezTo>
                  <a:cubicBezTo>
                    <a:pt x="139" y="72"/>
                    <a:pt x="139" y="72"/>
                    <a:pt x="139" y="72"/>
                  </a:cubicBezTo>
                  <a:cubicBezTo>
                    <a:pt x="143" y="73"/>
                    <a:pt x="146" y="78"/>
                    <a:pt x="144" y="83"/>
                  </a:cubicBezTo>
                  <a:cubicBezTo>
                    <a:pt x="125" y="132"/>
                    <a:pt x="125" y="132"/>
                    <a:pt x="125" y="132"/>
                  </a:cubicBezTo>
                  <a:cubicBezTo>
                    <a:pt x="124" y="134"/>
                    <a:pt x="123" y="135"/>
                    <a:pt x="121" y="136"/>
                  </a:cubicBezTo>
                  <a:lnTo>
                    <a:pt x="121" y="144"/>
                  </a:lnTo>
                  <a:close/>
                  <a:moveTo>
                    <a:pt x="66" y="284"/>
                  </a:moveTo>
                  <a:cubicBezTo>
                    <a:pt x="121" y="144"/>
                    <a:pt x="121" y="144"/>
                    <a:pt x="121" y="144"/>
                  </a:cubicBezTo>
                  <a:cubicBezTo>
                    <a:pt x="121" y="144"/>
                    <a:pt x="121" y="144"/>
                    <a:pt x="121" y="144"/>
                  </a:cubicBezTo>
                  <a:cubicBezTo>
                    <a:pt x="121" y="136"/>
                    <a:pt x="121" y="136"/>
                    <a:pt x="121" y="136"/>
                  </a:cubicBezTo>
                  <a:cubicBezTo>
                    <a:pt x="119" y="137"/>
                    <a:pt x="117" y="137"/>
                    <a:pt x="114" y="137"/>
                  </a:cubicBezTo>
                  <a:cubicBezTo>
                    <a:pt x="98" y="130"/>
                    <a:pt x="98" y="130"/>
                    <a:pt x="98" y="130"/>
                  </a:cubicBezTo>
                  <a:cubicBezTo>
                    <a:pt x="98" y="130"/>
                    <a:pt x="98" y="130"/>
                    <a:pt x="98" y="130"/>
                  </a:cubicBezTo>
                  <a:cubicBezTo>
                    <a:pt x="102" y="130"/>
                    <a:pt x="105" y="128"/>
                    <a:pt x="106" y="125"/>
                  </a:cubicBezTo>
                  <a:cubicBezTo>
                    <a:pt x="121" y="85"/>
                    <a:pt x="121" y="85"/>
                    <a:pt x="121" y="85"/>
                  </a:cubicBezTo>
                  <a:cubicBezTo>
                    <a:pt x="121" y="59"/>
                    <a:pt x="121" y="59"/>
                    <a:pt x="121" y="59"/>
                  </a:cubicBezTo>
                  <a:cubicBezTo>
                    <a:pt x="85" y="45"/>
                    <a:pt x="85" y="45"/>
                    <a:pt x="85" y="45"/>
                  </a:cubicBezTo>
                  <a:cubicBezTo>
                    <a:pt x="80" y="44"/>
                    <a:pt x="76" y="47"/>
                    <a:pt x="74" y="51"/>
                  </a:cubicBezTo>
                  <a:cubicBezTo>
                    <a:pt x="52" y="108"/>
                    <a:pt x="52" y="108"/>
                    <a:pt x="52" y="108"/>
                  </a:cubicBezTo>
                  <a:cubicBezTo>
                    <a:pt x="51" y="112"/>
                    <a:pt x="52" y="115"/>
                    <a:pt x="54" y="118"/>
                  </a:cubicBezTo>
                  <a:cubicBezTo>
                    <a:pt x="35" y="168"/>
                    <a:pt x="35" y="168"/>
                    <a:pt x="35" y="168"/>
                  </a:cubicBezTo>
                  <a:cubicBezTo>
                    <a:pt x="35" y="256"/>
                    <a:pt x="35" y="256"/>
                    <a:pt x="35" y="256"/>
                  </a:cubicBezTo>
                  <a:cubicBezTo>
                    <a:pt x="36" y="256"/>
                    <a:pt x="37" y="257"/>
                    <a:pt x="39" y="257"/>
                  </a:cubicBezTo>
                  <a:cubicBezTo>
                    <a:pt x="43" y="259"/>
                    <a:pt x="46" y="264"/>
                    <a:pt x="45" y="268"/>
                  </a:cubicBezTo>
                  <a:cubicBezTo>
                    <a:pt x="48" y="264"/>
                    <a:pt x="53" y="263"/>
                    <a:pt x="58" y="264"/>
                  </a:cubicBezTo>
                  <a:cubicBezTo>
                    <a:pt x="63" y="267"/>
                    <a:pt x="66" y="273"/>
                    <a:pt x="64" y="278"/>
                  </a:cubicBezTo>
                  <a:cubicBezTo>
                    <a:pt x="63" y="281"/>
                    <a:pt x="63" y="281"/>
                    <a:pt x="63" y="281"/>
                  </a:cubicBezTo>
                  <a:cubicBezTo>
                    <a:pt x="35" y="300"/>
                    <a:pt x="35" y="300"/>
                    <a:pt x="35" y="300"/>
                  </a:cubicBezTo>
                  <a:cubicBezTo>
                    <a:pt x="35" y="306"/>
                    <a:pt x="35" y="306"/>
                    <a:pt x="35" y="306"/>
                  </a:cubicBezTo>
                  <a:cubicBezTo>
                    <a:pt x="66" y="284"/>
                    <a:pt x="66" y="284"/>
                    <a:pt x="66" y="284"/>
                  </a:cubicBezTo>
                  <a:close/>
                  <a:moveTo>
                    <a:pt x="121" y="1"/>
                  </a:moveTo>
                  <a:cubicBezTo>
                    <a:pt x="121" y="58"/>
                    <a:pt x="121" y="58"/>
                    <a:pt x="121" y="58"/>
                  </a:cubicBezTo>
                  <a:cubicBezTo>
                    <a:pt x="88" y="36"/>
                    <a:pt x="88" y="36"/>
                    <a:pt x="88" y="36"/>
                  </a:cubicBezTo>
                  <a:cubicBezTo>
                    <a:pt x="94" y="22"/>
                    <a:pt x="94" y="22"/>
                    <a:pt x="94" y="22"/>
                  </a:cubicBezTo>
                  <a:cubicBezTo>
                    <a:pt x="98" y="10"/>
                    <a:pt x="109" y="2"/>
                    <a:pt x="121" y="1"/>
                  </a:cubicBezTo>
                  <a:close/>
                  <a:moveTo>
                    <a:pt x="35" y="168"/>
                  </a:moveTo>
                  <a:cubicBezTo>
                    <a:pt x="0" y="258"/>
                    <a:pt x="0" y="258"/>
                    <a:pt x="0" y="258"/>
                  </a:cubicBezTo>
                  <a:cubicBezTo>
                    <a:pt x="15" y="319"/>
                    <a:pt x="15" y="319"/>
                    <a:pt x="15" y="319"/>
                  </a:cubicBezTo>
                  <a:cubicBezTo>
                    <a:pt x="35" y="306"/>
                    <a:pt x="35" y="306"/>
                    <a:pt x="35" y="306"/>
                  </a:cubicBezTo>
                  <a:cubicBezTo>
                    <a:pt x="35" y="300"/>
                    <a:pt x="35" y="300"/>
                    <a:pt x="35" y="300"/>
                  </a:cubicBezTo>
                  <a:cubicBezTo>
                    <a:pt x="33" y="301"/>
                    <a:pt x="33" y="301"/>
                    <a:pt x="33" y="301"/>
                  </a:cubicBezTo>
                  <a:cubicBezTo>
                    <a:pt x="13" y="294"/>
                    <a:pt x="13" y="294"/>
                    <a:pt x="13" y="294"/>
                  </a:cubicBezTo>
                  <a:cubicBezTo>
                    <a:pt x="5" y="259"/>
                    <a:pt x="5" y="259"/>
                    <a:pt x="5" y="259"/>
                  </a:cubicBezTo>
                  <a:cubicBezTo>
                    <a:pt x="5" y="259"/>
                    <a:pt x="5" y="259"/>
                    <a:pt x="5" y="259"/>
                  </a:cubicBezTo>
                  <a:cubicBezTo>
                    <a:pt x="6" y="256"/>
                    <a:pt x="6" y="256"/>
                    <a:pt x="6" y="256"/>
                  </a:cubicBezTo>
                  <a:cubicBezTo>
                    <a:pt x="8" y="250"/>
                    <a:pt x="14" y="248"/>
                    <a:pt x="19" y="250"/>
                  </a:cubicBezTo>
                  <a:cubicBezTo>
                    <a:pt x="24" y="251"/>
                    <a:pt x="27" y="256"/>
                    <a:pt x="26" y="261"/>
                  </a:cubicBezTo>
                  <a:cubicBezTo>
                    <a:pt x="28" y="258"/>
                    <a:pt x="31" y="256"/>
                    <a:pt x="35" y="256"/>
                  </a:cubicBezTo>
                  <a:lnTo>
                    <a:pt x="35" y="16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2" name="Freeform 48"/>
            <p:cNvSpPr>
              <a:spLocks noEditPoints="1"/>
            </p:cNvSpPr>
            <p:nvPr/>
          </p:nvSpPr>
          <p:spPr bwMode="auto">
            <a:xfrm>
              <a:off x="5944875" y="3560546"/>
              <a:ext cx="499526" cy="499526"/>
            </a:xfrm>
            <a:custGeom>
              <a:avLst/>
              <a:gdLst>
                <a:gd name="T0" fmla="*/ 133 w 266"/>
                <a:gd name="T1" fmla="*/ 0 h 266"/>
                <a:gd name="T2" fmla="*/ 133 w 266"/>
                <a:gd name="T3" fmla="*/ 0 h 266"/>
                <a:gd name="T4" fmla="*/ 133 w 266"/>
                <a:gd name="T5" fmla="*/ 35 h 266"/>
                <a:gd name="T6" fmla="*/ 150 w 266"/>
                <a:gd name="T7" fmla="*/ 24 h 266"/>
                <a:gd name="T8" fmla="*/ 242 w 266"/>
                <a:gd name="T9" fmla="*/ 117 h 266"/>
                <a:gd name="T10" fmla="*/ 231 w 266"/>
                <a:gd name="T11" fmla="*/ 133 h 266"/>
                <a:gd name="T12" fmla="*/ 242 w 266"/>
                <a:gd name="T13" fmla="*/ 149 h 266"/>
                <a:gd name="T14" fmla="*/ 150 w 266"/>
                <a:gd name="T15" fmla="*/ 242 h 266"/>
                <a:gd name="T16" fmla="*/ 150 w 266"/>
                <a:gd name="T17" fmla="*/ 242 h 266"/>
                <a:gd name="T18" fmla="*/ 133 w 266"/>
                <a:gd name="T19" fmla="*/ 231 h 266"/>
                <a:gd name="T20" fmla="*/ 133 w 266"/>
                <a:gd name="T21" fmla="*/ 266 h 266"/>
                <a:gd name="T22" fmla="*/ 133 w 266"/>
                <a:gd name="T23" fmla="*/ 266 h 266"/>
                <a:gd name="T24" fmla="*/ 266 w 266"/>
                <a:gd name="T25" fmla="*/ 133 h 266"/>
                <a:gd name="T26" fmla="*/ 133 w 266"/>
                <a:gd name="T27" fmla="*/ 0 h 266"/>
                <a:gd name="T28" fmla="*/ 133 w 266"/>
                <a:gd name="T29" fmla="*/ 0 h 266"/>
                <a:gd name="T30" fmla="*/ 133 w 266"/>
                <a:gd name="T31" fmla="*/ 0 h 266"/>
                <a:gd name="T32" fmla="*/ 0 w 266"/>
                <a:gd name="T33" fmla="*/ 133 h 266"/>
                <a:gd name="T34" fmla="*/ 133 w 266"/>
                <a:gd name="T35" fmla="*/ 266 h 266"/>
                <a:gd name="T36" fmla="*/ 133 w 266"/>
                <a:gd name="T37" fmla="*/ 266 h 266"/>
                <a:gd name="T38" fmla="*/ 133 w 266"/>
                <a:gd name="T39" fmla="*/ 231 h 266"/>
                <a:gd name="T40" fmla="*/ 133 w 266"/>
                <a:gd name="T41" fmla="*/ 231 h 266"/>
                <a:gd name="T42" fmla="*/ 117 w 266"/>
                <a:gd name="T43" fmla="*/ 242 h 266"/>
                <a:gd name="T44" fmla="*/ 24 w 266"/>
                <a:gd name="T45" fmla="*/ 149 h 266"/>
                <a:gd name="T46" fmla="*/ 35 w 266"/>
                <a:gd name="T47" fmla="*/ 133 h 266"/>
                <a:gd name="T48" fmla="*/ 24 w 266"/>
                <a:gd name="T49" fmla="*/ 117 h 266"/>
                <a:gd name="T50" fmla="*/ 117 w 266"/>
                <a:gd name="T51" fmla="*/ 24 h 266"/>
                <a:gd name="T52" fmla="*/ 133 w 266"/>
                <a:gd name="T53" fmla="*/ 35 h 266"/>
                <a:gd name="T54" fmla="*/ 133 w 266"/>
                <a:gd name="T55" fmla="*/ 35 h 266"/>
                <a:gd name="T56" fmla="*/ 133 w 266"/>
                <a:gd name="T57"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6" h="266">
                  <a:moveTo>
                    <a:pt x="133" y="0"/>
                  </a:moveTo>
                  <a:cubicBezTo>
                    <a:pt x="133" y="0"/>
                    <a:pt x="133" y="0"/>
                    <a:pt x="133" y="0"/>
                  </a:cubicBezTo>
                  <a:cubicBezTo>
                    <a:pt x="133" y="35"/>
                    <a:pt x="133" y="35"/>
                    <a:pt x="133" y="35"/>
                  </a:cubicBezTo>
                  <a:cubicBezTo>
                    <a:pt x="141" y="35"/>
                    <a:pt x="147" y="30"/>
                    <a:pt x="150" y="24"/>
                  </a:cubicBezTo>
                  <a:cubicBezTo>
                    <a:pt x="197" y="31"/>
                    <a:pt x="235" y="69"/>
                    <a:pt x="242" y="117"/>
                  </a:cubicBezTo>
                  <a:cubicBezTo>
                    <a:pt x="236" y="119"/>
                    <a:pt x="231" y="125"/>
                    <a:pt x="231" y="133"/>
                  </a:cubicBezTo>
                  <a:cubicBezTo>
                    <a:pt x="231" y="140"/>
                    <a:pt x="236" y="147"/>
                    <a:pt x="242" y="149"/>
                  </a:cubicBezTo>
                  <a:cubicBezTo>
                    <a:pt x="235" y="197"/>
                    <a:pt x="197" y="235"/>
                    <a:pt x="150" y="242"/>
                  </a:cubicBezTo>
                  <a:cubicBezTo>
                    <a:pt x="150" y="242"/>
                    <a:pt x="150" y="242"/>
                    <a:pt x="150" y="242"/>
                  </a:cubicBezTo>
                  <a:cubicBezTo>
                    <a:pt x="147" y="236"/>
                    <a:pt x="141" y="231"/>
                    <a:pt x="133" y="231"/>
                  </a:cubicBezTo>
                  <a:cubicBezTo>
                    <a:pt x="133" y="266"/>
                    <a:pt x="133" y="266"/>
                    <a:pt x="133" y="266"/>
                  </a:cubicBezTo>
                  <a:cubicBezTo>
                    <a:pt x="133" y="266"/>
                    <a:pt x="133" y="266"/>
                    <a:pt x="133" y="266"/>
                  </a:cubicBezTo>
                  <a:cubicBezTo>
                    <a:pt x="207" y="266"/>
                    <a:pt x="266" y="206"/>
                    <a:pt x="266" y="133"/>
                  </a:cubicBezTo>
                  <a:cubicBezTo>
                    <a:pt x="266" y="59"/>
                    <a:pt x="207" y="0"/>
                    <a:pt x="133" y="0"/>
                  </a:cubicBezTo>
                  <a:close/>
                  <a:moveTo>
                    <a:pt x="133" y="0"/>
                  </a:moveTo>
                  <a:cubicBezTo>
                    <a:pt x="133" y="0"/>
                    <a:pt x="133" y="0"/>
                    <a:pt x="133" y="0"/>
                  </a:cubicBezTo>
                  <a:cubicBezTo>
                    <a:pt x="60" y="0"/>
                    <a:pt x="0" y="59"/>
                    <a:pt x="0" y="133"/>
                  </a:cubicBezTo>
                  <a:cubicBezTo>
                    <a:pt x="0" y="206"/>
                    <a:pt x="60" y="266"/>
                    <a:pt x="133" y="266"/>
                  </a:cubicBezTo>
                  <a:cubicBezTo>
                    <a:pt x="133" y="266"/>
                    <a:pt x="133" y="266"/>
                    <a:pt x="133" y="266"/>
                  </a:cubicBezTo>
                  <a:cubicBezTo>
                    <a:pt x="133" y="231"/>
                    <a:pt x="133" y="231"/>
                    <a:pt x="133" y="231"/>
                  </a:cubicBezTo>
                  <a:cubicBezTo>
                    <a:pt x="133" y="231"/>
                    <a:pt x="133" y="231"/>
                    <a:pt x="133" y="231"/>
                  </a:cubicBezTo>
                  <a:cubicBezTo>
                    <a:pt x="126" y="231"/>
                    <a:pt x="120" y="236"/>
                    <a:pt x="117" y="242"/>
                  </a:cubicBezTo>
                  <a:cubicBezTo>
                    <a:pt x="69" y="235"/>
                    <a:pt x="31" y="197"/>
                    <a:pt x="24" y="149"/>
                  </a:cubicBezTo>
                  <a:cubicBezTo>
                    <a:pt x="31" y="147"/>
                    <a:pt x="35" y="140"/>
                    <a:pt x="35" y="133"/>
                  </a:cubicBezTo>
                  <a:cubicBezTo>
                    <a:pt x="35" y="125"/>
                    <a:pt x="31" y="119"/>
                    <a:pt x="24" y="117"/>
                  </a:cubicBezTo>
                  <a:cubicBezTo>
                    <a:pt x="31" y="69"/>
                    <a:pt x="69" y="31"/>
                    <a:pt x="117" y="24"/>
                  </a:cubicBezTo>
                  <a:cubicBezTo>
                    <a:pt x="120" y="30"/>
                    <a:pt x="126" y="35"/>
                    <a:pt x="133" y="35"/>
                  </a:cubicBezTo>
                  <a:cubicBezTo>
                    <a:pt x="133" y="35"/>
                    <a:pt x="133" y="35"/>
                    <a:pt x="133" y="35"/>
                  </a:cubicBezTo>
                  <a:lnTo>
                    <a:pt x="133"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3" name="Freeform 49"/>
            <p:cNvSpPr/>
            <p:nvPr/>
          </p:nvSpPr>
          <p:spPr bwMode="auto">
            <a:xfrm>
              <a:off x="6036568" y="3719299"/>
              <a:ext cx="249078" cy="131382"/>
            </a:xfrm>
            <a:custGeom>
              <a:avLst/>
              <a:gdLst>
                <a:gd name="T0" fmla="*/ 124 w 133"/>
                <a:gd name="T1" fmla="*/ 0 h 70"/>
                <a:gd name="T2" fmla="*/ 93 w 133"/>
                <a:gd name="T3" fmla="*/ 30 h 70"/>
                <a:gd name="T4" fmla="*/ 84 w 133"/>
                <a:gd name="T5" fmla="*/ 28 h 70"/>
                <a:gd name="T6" fmla="*/ 65 w 133"/>
                <a:gd name="T7" fmla="*/ 42 h 70"/>
                <a:gd name="T8" fmla="*/ 0 w 133"/>
                <a:gd name="T9" fmla="*/ 42 h 70"/>
                <a:gd name="T10" fmla="*/ 0 w 133"/>
                <a:gd name="T11" fmla="*/ 56 h 70"/>
                <a:gd name="T12" fmla="*/ 65 w 133"/>
                <a:gd name="T13" fmla="*/ 56 h 70"/>
                <a:gd name="T14" fmla="*/ 84 w 133"/>
                <a:gd name="T15" fmla="*/ 70 h 70"/>
                <a:gd name="T16" fmla="*/ 105 w 133"/>
                <a:gd name="T17" fmla="*/ 49 h 70"/>
                <a:gd name="T18" fmla="*/ 103 w 133"/>
                <a:gd name="T19" fmla="*/ 40 h 70"/>
                <a:gd name="T20" fmla="*/ 133 w 133"/>
                <a:gd name="T21" fmla="*/ 9 h 70"/>
                <a:gd name="T22" fmla="*/ 124 w 13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3" h="70">
                  <a:moveTo>
                    <a:pt x="124" y="0"/>
                  </a:moveTo>
                  <a:cubicBezTo>
                    <a:pt x="93" y="30"/>
                    <a:pt x="93" y="30"/>
                    <a:pt x="93" y="30"/>
                  </a:cubicBezTo>
                  <a:cubicBezTo>
                    <a:pt x="91" y="29"/>
                    <a:pt x="88" y="28"/>
                    <a:pt x="84" y="28"/>
                  </a:cubicBezTo>
                  <a:cubicBezTo>
                    <a:pt x="75" y="28"/>
                    <a:pt x="67" y="34"/>
                    <a:pt x="65" y="42"/>
                  </a:cubicBezTo>
                  <a:cubicBezTo>
                    <a:pt x="0" y="42"/>
                    <a:pt x="0" y="42"/>
                    <a:pt x="0" y="42"/>
                  </a:cubicBezTo>
                  <a:cubicBezTo>
                    <a:pt x="0" y="56"/>
                    <a:pt x="0" y="56"/>
                    <a:pt x="0" y="56"/>
                  </a:cubicBezTo>
                  <a:cubicBezTo>
                    <a:pt x="65" y="56"/>
                    <a:pt x="65" y="56"/>
                    <a:pt x="65" y="56"/>
                  </a:cubicBezTo>
                  <a:cubicBezTo>
                    <a:pt x="67" y="64"/>
                    <a:pt x="75" y="70"/>
                    <a:pt x="84" y="70"/>
                  </a:cubicBezTo>
                  <a:cubicBezTo>
                    <a:pt x="96" y="70"/>
                    <a:pt x="105" y="60"/>
                    <a:pt x="105" y="49"/>
                  </a:cubicBezTo>
                  <a:cubicBezTo>
                    <a:pt x="105" y="46"/>
                    <a:pt x="104" y="43"/>
                    <a:pt x="103" y="40"/>
                  </a:cubicBezTo>
                  <a:cubicBezTo>
                    <a:pt x="133" y="9"/>
                    <a:pt x="133" y="9"/>
                    <a:pt x="133" y="9"/>
                  </a:cubicBezTo>
                  <a:lnTo>
                    <a:pt x="124"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44" name="Group 126"/>
            <p:cNvGrpSpPr/>
            <p:nvPr/>
          </p:nvGrpSpPr>
          <p:grpSpPr>
            <a:xfrm>
              <a:off x="6144684" y="4203770"/>
              <a:ext cx="391409" cy="372248"/>
              <a:chOff x="8505825" y="3605213"/>
              <a:chExt cx="454025" cy="431800"/>
            </a:xfrm>
            <a:grpFill/>
          </p:grpSpPr>
          <p:sp>
            <p:nvSpPr>
              <p:cNvPr id="92" name="Freeform 50"/>
              <p:cNvSpPr/>
              <p:nvPr/>
            </p:nvSpPr>
            <p:spPr bwMode="auto">
              <a:xfrm>
                <a:off x="8505825" y="3694113"/>
                <a:ext cx="454025" cy="342900"/>
              </a:xfrm>
              <a:custGeom>
                <a:avLst/>
                <a:gdLst>
                  <a:gd name="T0" fmla="*/ 146 w 208"/>
                  <a:gd name="T1" fmla="*/ 0 h 157"/>
                  <a:gd name="T2" fmla="*/ 104 w 208"/>
                  <a:gd name="T3" fmla="*/ 15 h 157"/>
                  <a:gd name="T4" fmla="*/ 62 w 208"/>
                  <a:gd name="T5" fmla="*/ 0 h 157"/>
                  <a:gd name="T6" fmla="*/ 0 w 208"/>
                  <a:gd name="T7" fmla="*/ 60 h 157"/>
                  <a:gd name="T8" fmla="*/ 107 w 208"/>
                  <a:gd name="T9" fmla="*/ 157 h 157"/>
                  <a:gd name="T10" fmla="*/ 208 w 208"/>
                  <a:gd name="T11" fmla="*/ 60 h 157"/>
                  <a:gd name="T12" fmla="*/ 146 w 208"/>
                  <a:gd name="T13" fmla="*/ 0 h 157"/>
                </a:gdLst>
                <a:ahLst/>
                <a:cxnLst>
                  <a:cxn ang="0">
                    <a:pos x="T0" y="T1"/>
                  </a:cxn>
                  <a:cxn ang="0">
                    <a:pos x="T2" y="T3"/>
                  </a:cxn>
                  <a:cxn ang="0">
                    <a:pos x="T4" y="T5"/>
                  </a:cxn>
                  <a:cxn ang="0">
                    <a:pos x="T6" y="T7"/>
                  </a:cxn>
                  <a:cxn ang="0">
                    <a:pos x="T8" y="T9"/>
                  </a:cxn>
                  <a:cxn ang="0">
                    <a:pos x="T10" y="T11"/>
                  </a:cxn>
                  <a:cxn ang="0">
                    <a:pos x="T12" y="T13"/>
                  </a:cxn>
                </a:cxnLst>
                <a:rect l="0" t="0" r="r" b="b"/>
                <a:pathLst>
                  <a:path w="208" h="157">
                    <a:moveTo>
                      <a:pt x="146" y="0"/>
                    </a:moveTo>
                    <a:cubicBezTo>
                      <a:pt x="130" y="0"/>
                      <a:pt x="115" y="6"/>
                      <a:pt x="104" y="15"/>
                    </a:cubicBezTo>
                    <a:cubicBezTo>
                      <a:pt x="93" y="6"/>
                      <a:pt x="78" y="0"/>
                      <a:pt x="62" y="0"/>
                    </a:cubicBezTo>
                    <a:cubicBezTo>
                      <a:pt x="28" y="0"/>
                      <a:pt x="0" y="27"/>
                      <a:pt x="0" y="60"/>
                    </a:cubicBezTo>
                    <a:cubicBezTo>
                      <a:pt x="0" y="98"/>
                      <a:pt x="31" y="157"/>
                      <a:pt x="107" y="157"/>
                    </a:cubicBezTo>
                    <a:cubicBezTo>
                      <a:pt x="185" y="157"/>
                      <a:pt x="208" y="95"/>
                      <a:pt x="208" y="60"/>
                    </a:cubicBezTo>
                    <a:cubicBezTo>
                      <a:pt x="208" y="27"/>
                      <a:pt x="180" y="0"/>
                      <a:pt x="14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3" name="Freeform 51"/>
              <p:cNvSpPr/>
              <p:nvPr/>
            </p:nvSpPr>
            <p:spPr bwMode="auto">
              <a:xfrm>
                <a:off x="8709025" y="3605213"/>
                <a:ext cx="123825" cy="157163"/>
              </a:xfrm>
              <a:custGeom>
                <a:avLst/>
                <a:gdLst>
                  <a:gd name="T0" fmla="*/ 12 w 57"/>
                  <a:gd name="T1" fmla="*/ 72 h 72"/>
                  <a:gd name="T2" fmla="*/ 27 w 57"/>
                  <a:gd name="T3" fmla="*/ 0 h 72"/>
                  <a:gd name="T4" fmla="*/ 57 w 57"/>
                  <a:gd name="T5" fmla="*/ 6 h 72"/>
                  <a:gd name="T6" fmla="*/ 12 w 57"/>
                  <a:gd name="T7" fmla="*/ 72 h 72"/>
                </a:gdLst>
                <a:ahLst/>
                <a:cxnLst>
                  <a:cxn ang="0">
                    <a:pos x="T0" y="T1"/>
                  </a:cxn>
                  <a:cxn ang="0">
                    <a:pos x="T2" y="T3"/>
                  </a:cxn>
                  <a:cxn ang="0">
                    <a:pos x="T4" y="T5"/>
                  </a:cxn>
                  <a:cxn ang="0">
                    <a:pos x="T6" y="T7"/>
                  </a:cxn>
                </a:cxnLst>
                <a:rect l="0" t="0" r="r" b="b"/>
                <a:pathLst>
                  <a:path w="57" h="72">
                    <a:moveTo>
                      <a:pt x="12" y="72"/>
                    </a:moveTo>
                    <a:cubicBezTo>
                      <a:pt x="0" y="48"/>
                      <a:pt x="7" y="20"/>
                      <a:pt x="27" y="0"/>
                    </a:cubicBezTo>
                    <a:cubicBezTo>
                      <a:pt x="57" y="6"/>
                      <a:pt x="57" y="6"/>
                      <a:pt x="57" y="6"/>
                    </a:cubicBezTo>
                    <a:cubicBezTo>
                      <a:pt x="29" y="21"/>
                      <a:pt x="12" y="37"/>
                      <a:pt x="12" y="7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45" name="Freeform 52"/>
            <p:cNvSpPr/>
            <p:nvPr/>
          </p:nvSpPr>
          <p:spPr bwMode="auto">
            <a:xfrm>
              <a:off x="4937614" y="1988069"/>
              <a:ext cx="585745" cy="476260"/>
            </a:xfrm>
            <a:custGeom>
              <a:avLst/>
              <a:gdLst>
                <a:gd name="T0" fmla="*/ 312 w 312"/>
                <a:gd name="T1" fmla="*/ 86 h 253"/>
                <a:gd name="T2" fmla="*/ 305 w 312"/>
                <a:gd name="T3" fmla="*/ 75 h 253"/>
                <a:gd name="T4" fmla="*/ 79 w 312"/>
                <a:gd name="T5" fmla="*/ 226 h 253"/>
                <a:gd name="T6" fmla="*/ 28 w 312"/>
                <a:gd name="T7" fmla="*/ 214 h 253"/>
                <a:gd name="T8" fmla="*/ 35 w 312"/>
                <a:gd name="T9" fmla="*/ 162 h 253"/>
                <a:gd name="T10" fmla="*/ 262 w 312"/>
                <a:gd name="T11" fmla="*/ 11 h 253"/>
                <a:gd name="T12" fmla="*/ 254 w 312"/>
                <a:gd name="T13" fmla="*/ 0 h 253"/>
                <a:gd name="T14" fmla="*/ 26 w 312"/>
                <a:gd name="T15" fmla="*/ 153 h 253"/>
                <a:gd name="T16" fmla="*/ 15 w 312"/>
                <a:gd name="T17" fmla="*/ 222 h 253"/>
                <a:gd name="T18" fmla="*/ 83 w 312"/>
                <a:gd name="T19" fmla="*/ 239 h 253"/>
                <a:gd name="T20" fmla="*/ 312 w 312"/>
                <a:gd name="T21" fmla="*/ 8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253">
                  <a:moveTo>
                    <a:pt x="312" y="86"/>
                  </a:moveTo>
                  <a:cubicBezTo>
                    <a:pt x="305" y="75"/>
                    <a:pt x="305" y="75"/>
                    <a:pt x="305" y="75"/>
                  </a:cubicBezTo>
                  <a:cubicBezTo>
                    <a:pt x="79" y="226"/>
                    <a:pt x="79" y="226"/>
                    <a:pt x="79" y="226"/>
                  </a:cubicBezTo>
                  <a:cubicBezTo>
                    <a:pt x="63" y="237"/>
                    <a:pt x="40" y="231"/>
                    <a:pt x="28" y="214"/>
                  </a:cubicBezTo>
                  <a:cubicBezTo>
                    <a:pt x="16" y="196"/>
                    <a:pt x="19" y="173"/>
                    <a:pt x="35" y="162"/>
                  </a:cubicBezTo>
                  <a:cubicBezTo>
                    <a:pt x="262" y="11"/>
                    <a:pt x="262" y="11"/>
                    <a:pt x="262" y="11"/>
                  </a:cubicBezTo>
                  <a:cubicBezTo>
                    <a:pt x="254" y="0"/>
                    <a:pt x="254" y="0"/>
                    <a:pt x="254" y="0"/>
                  </a:cubicBezTo>
                  <a:cubicBezTo>
                    <a:pt x="26" y="153"/>
                    <a:pt x="26" y="153"/>
                    <a:pt x="26" y="153"/>
                  </a:cubicBezTo>
                  <a:cubicBezTo>
                    <a:pt x="4" y="167"/>
                    <a:pt x="0" y="198"/>
                    <a:pt x="15" y="222"/>
                  </a:cubicBezTo>
                  <a:cubicBezTo>
                    <a:pt x="31" y="246"/>
                    <a:pt x="62" y="253"/>
                    <a:pt x="83" y="239"/>
                  </a:cubicBezTo>
                  <a:lnTo>
                    <a:pt x="312" y="8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6" name="Freeform 53"/>
            <p:cNvSpPr/>
            <p:nvPr/>
          </p:nvSpPr>
          <p:spPr bwMode="auto">
            <a:xfrm>
              <a:off x="5382397" y="1962068"/>
              <a:ext cx="161490" cy="221707"/>
            </a:xfrm>
            <a:custGeom>
              <a:avLst/>
              <a:gdLst>
                <a:gd name="T0" fmla="*/ 80 w 86"/>
                <a:gd name="T1" fmla="*/ 115 h 118"/>
                <a:gd name="T2" fmla="*/ 68 w 86"/>
                <a:gd name="T3" fmla="*/ 113 h 118"/>
                <a:gd name="T4" fmla="*/ 3 w 86"/>
                <a:gd name="T5" fmla="*/ 16 h 118"/>
                <a:gd name="T6" fmla="*/ 6 w 86"/>
                <a:gd name="T7" fmla="*/ 3 h 118"/>
                <a:gd name="T8" fmla="*/ 19 w 86"/>
                <a:gd name="T9" fmla="*/ 6 h 118"/>
                <a:gd name="T10" fmla="*/ 83 w 86"/>
                <a:gd name="T11" fmla="*/ 102 h 118"/>
                <a:gd name="T12" fmla="*/ 80 w 86"/>
                <a:gd name="T13" fmla="*/ 115 h 118"/>
              </a:gdLst>
              <a:ahLst/>
              <a:cxnLst>
                <a:cxn ang="0">
                  <a:pos x="T0" y="T1"/>
                </a:cxn>
                <a:cxn ang="0">
                  <a:pos x="T2" y="T3"/>
                </a:cxn>
                <a:cxn ang="0">
                  <a:pos x="T4" y="T5"/>
                </a:cxn>
                <a:cxn ang="0">
                  <a:pos x="T6" y="T7"/>
                </a:cxn>
                <a:cxn ang="0">
                  <a:pos x="T8" y="T9"/>
                </a:cxn>
                <a:cxn ang="0">
                  <a:pos x="T10" y="T11"/>
                </a:cxn>
                <a:cxn ang="0">
                  <a:pos x="T12" y="T13"/>
                </a:cxn>
              </a:cxnLst>
              <a:rect l="0" t="0" r="r" b="b"/>
              <a:pathLst>
                <a:path w="86" h="118">
                  <a:moveTo>
                    <a:pt x="80" y="115"/>
                  </a:moveTo>
                  <a:cubicBezTo>
                    <a:pt x="76" y="118"/>
                    <a:pt x="70" y="117"/>
                    <a:pt x="68" y="113"/>
                  </a:cubicBezTo>
                  <a:cubicBezTo>
                    <a:pt x="3" y="16"/>
                    <a:pt x="3" y="16"/>
                    <a:pt x="3" y="16"/>
                  </a:cubicBezTo>
                  <a:cubicBezTo>
                    <a:pt x="0" y="12"/>
                    <a:pt x="1" y="6"/>
                    <a:pt x="6" y="3"/>
                  </a:cubicBezTo>
                  <a:cubicBezTo>
                    <a:pt x="10" y="0"/>
                    <a:pt x="16" y="2"/>
                    <a:pt x="19" y="6"/>
                  </a:cubicBezTo>
                  <a:cubicBezTo>
                    <a:pt x="83" y="102"/>
                    <a:pt x="83" y="102"/>
                    <a:pt x="83" y="102"/>
                  </a:cubicBezTo>
                  <a:cubicBezTo>
                    <a:pt x="86" y="107"/>
                    <a:pt x="85" y="112"/>
                    <a:pt x="80" y="11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7" name="Freeform 54"/>
            <p:cNvSpPr/>
            <p:nvPr/>
          </p:nvSpPr>
          <p:spPr bwMode="auto">
            <a:xfrm>
              <a:off x="5014253" y="2113977"/>
              <a:ext cx="443414" cy="290135"/>
            </a:xfrm>
            <a:custGeom>
              <a:avLst/>
              <a:gdLst>
                <a:gd name="T0" fmla="*/ 236 w 236"/>
                <a:gd name="T1" fmla="*/ 13 h 154"/>
                <a:gd name="T2" fmla="*/ 227 w 236"/>
                <a:gd name="T3" fmla="*/ 0 h 154"/>
                <a:gd name="T4" fmla="*/ 25 w 236"/>
                <a:gd name="T5" fmla="*/ 135 h 154"/>
                <a:gd name="T6" fmla="*/ 0 w 236"/>
                <a:gd name="T7" fmla="*/ 136 h 154"/>
                <a:gd name="T8" fmla="*/ 1 w 236"/>
                <a:gd name="T9" fmla="*/ 138 h 154"/>
                <a:gd name="T10" fmla="*/ 36 w 236"/>
                <a:gd name="T11" fmla="*/ 146 h 154"/>
                <a:gd name="T12" fmla="*/ 236 w 236"/>
                <a:gd name="T13" fmla="*/ 13 h 154"/>
              </a:gdLst>
              <a:ahLst/>
              <a:cxnLst>
                <a:cxn ang="0">
                  <a:pos x="T0" y="T1"/>
                </a:cxn>
                <a:cxn ang="0">
                  <a:pos x="T2" y="T3"/>
                </a:cxn>
                <a:cxn ang="0">
                  <a:pos x="T4" y="T5"/>
                </a:cxn>
                <a:cxn ang="0">
                  <a:pos x="T6" y="T7"/>
                </a:cxn>
                <a:cxn ang="0">
                  <a:pos x="T8" y="T9"/>
                </a:cxn>
                <a:cxn ang="0">
                  <a:pos x="T10" y="T11"/>
                </a:cxn>
                <a:cxn ang="0">
                  <a:pos x="T12" y="T13"/>
                </a:cxn>
              </a:cxnLst>
              <a:rect l="0" t="0" r="r" b="b"/>
              <a:pathLst>
                <a:path w="236" h="154">
                  <a:moveTo>
                    <a:pt x="236" y="13"/>
                  </a:moveTo>
                  <a:cubicBezTo>
                    <a:pt x="227" y="0"/>
                    <a:pt x="227" y="0"/>
                    <a:pt x="227" y="0"/>
                  </a:cubicBezTo>
                  <a:cubicBezTo>
                    <a:pt x="25" y="135"/>
                    <a:pt x="25" y="135"/>
                    <a:pt x="25" y="135"/>
                  </a:cubicBezTo>
                  <a:cubicBezTo>
                    <a:pt x="17" y="140"/>
                    <a:pt x="8" y="140"/>
                    <a:pt x="0" y="136"/>
                  </a:cubicBezTo>
                  <a:cubicBezTo>
                    <a:pt x="0" y="137"/>
                    <a:pt x="0" y="137"/>
                    <a:pt x="1" y="138"/>
                  </a:cubicBezTo>
                  <a:cubicBezTo>
                    <a:pt x="9" y="150"/>
                    <a:pt x="25" y="154"/>
                    <a:pt x="36" y="146"/>
                  </a:cubicBezTo>
                  <a:lnTo>
                    <a:pt x="236" y="1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8" name="Freeform 55"/>
            <p:cNvSpPr>
              <a:spLocks noEditPoints="1"/>
            </p:cNvSpPr>
            <p:nvPr/>
          </p:nvSpPr>
          <p:spPr bwMode="auto">
            <a:xfrm>
              <a:off x="4652953" y="2368529"/>
              <a:ext cx="255921" cy="448888"/>
            </a:xfrm>
            <a:custGeom>
              <a:avLst/>
              <a:gdLst>
                <a:gd name="T0" fmla="*/ 59 w 136"/>
                <a:gd name="T1" fmla="*/ 203 h 239"/>
                <a:gd name="T2" fmla="*/ 54 w 136"/>
                <a:gd name="T3" fmla="*/ 203 h 239"/>
                <a:gd name="T4" fmla="*/ 54 w 136"/>
                <a:gd name="T5" fmla="*/ 239 h 239"/>
                <a:gd name="T6" fmla="*/ 72 w 136"/>
                <a:gd name="T7" fmla="*/ 226 h 239"/>
                <a:gd name="T8" fmla="*/ 59 w 136"/>
                <a:gd name="T9" fmla="*/ 203 h 239"/>
                <a:gd name="T10" fmla="*/ 54 w 136"/>
                <a:gd name="T11" fmla="*/ 187 h 239"/>
                <a:gd name="T12" fmla="*/ 54 w 136"/>
                <a:gd name="T13" fmla="*/ 82 h 239"/>
                <a:gd name="T14" fmla="*/ 81 w 136"/>
                <a:gd name="T15" fmla="*/ 74 h 239"/>
                <a:gd name="T16" fmla="*/ 97 w 136"/>
                <a:gd name="T17" fmla="*/ 13 h 239"/>
                <a:gd name="T18" fmla="*/ 114 w 136"/>
                <a:gd name="T19" fmla="*/ 2 h 239"/>
                <a:gd name="T20" fmla="*/ 124 w 136"/>
                <a:gd name="T21" fmla="*/ 20 h 239"/>
                <a:gd name="T22" fmla="*/ 109 w 136"/>
                <a:gd name="T23" fmla="*/ 81 h 239"/>
                <a:gd name="T24" fmla="*/ 130 w 136"/>
                <a:gd name="T25" fmla="*/ 134 h 239"/>
                <a:gd name="T26" fmla="*/ 122 w 136"/>
                <a:gd name="T27" fmla="*/ 164 h 239"/>
                <a:gd name="T28" fmla="*/ 122 w 136"/>
                <a:gd name="T29" fmla="*/ 164 h 239"/>
                <a:gd name="T30" fmla="*/ 136 w 136"/>
                <a:gd name="T31" fmla="*/ 187 h 239"/>
                <a:gd name="T32" fmla="*/ 131 w 136"/>
                <a:gd name="T33" fmla="*/ 207 h 239"/>
                <a:gd name="T34" fmla="*/ 54 w 136"/>
                <a:gd name="T35" fmla="*/ 187 h 239"/>
                <a:gd name="T36" fmla="*/ 54 w 136"/>
                <a:gd name="T37" fmla="*/ 203 h 239"/>
                <a:gd name="T38" fmla="*/ 36 w 136"/>
                <a:gd name="T39" fmla="*/ 216 h 239"/>
                <a:gd name="T40" fmla="*/ 50 w 136"/>
                <a:gd name="T41" fmla="*/ 239 h 239"/>
                <a:gd name="T42" fmla="*/ 54 w 136"/>
                <a:gd name="T43" fmla="*/ 239 h 239"/>
                <a:gd name="T44" fmla="*/ 54 w 136"/>
                <a:gd name="T45" fmla="*/ 203 h 239"/>
                <a:gd name="T46" fmla="*/ 54 w 136"/>
                <a:gd name="T47" fmla="*/ 82 h 239"/>
                <a:gd name="T48" fmla="*/ 54 w 136"/>
                <a:gd name="T49" fmla="*/ 187 h 239"/>
                <a:gd name="T50" fmla="*/ 0 w 136"/>
                <a:gd name="T51" fmla="*/ 173 h 239"/>
                <a:gd name="T52" fmla="*/ 5 w 136"/>
                <a:gd name="T53" fmla="*/ 152 h 239"/>
                <a:gd name="T54" fmla="*/ 29 w 136"/>
                <a:gd name="T55" fmla="*/ 140 h 239"/>
                <a:gd name="T56" fmla="*/ 37 w 136"/>
                <a:gd name="T57" fmla="*/ 109 h 239"/>
                <a:gd name="T58" fmla="*/ 54 w 136"/>
                <a:gd name="T59" fmla="*/ 8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6" h="239">
                  <a:moveTo>
                    <a:pt x="59" y="203"/>
                  </a:moveTo>
                  <a:cubicBezTo>
                    <a:pt x="57" y="203"/>
                    <a:pt x="56" y="203"/>
                    <a:pt x="54" y="203"/>
                  </a:cubicBezTo>
                  <a:cubicBezTo>
                    <a:pt x="54" y="239"/>
                    <a:pt x="54" y="239"/>
                    <a:pt x="54" y="239"/>
                  </a:cubicBezTo>
                  <a:cubicBezTo>
                    <a:pt x="62" y="239"/>
                    <a:pt x="70" y="234"/>
                    <a:pt x="72" y="226"/>
                  </a:cubicBezTo>
                  <a:cubicBezTo>
                    <a:pt x="74" y="216"/>
                    <a:pt x="69" y="206"/>
                    <a:pt x="59" y="203"/>
                  </a:cubicBezTo>
                  <a:close/>
                  <a:moveTo>
                    <a:pt x="54" y="187"/>
                  </a:moveTo>
                  <a:cubicBezTo>
                    <a:pt x="54" y="82"/>
                    <a:pt x="54" y="82"/>
                    <a:pt x="54" y="82"/>
                  </a:cubicBezTo>
                  <a:cubicBezTo>
                    <a:pt x="62" y="76"/>
                    <a:pt x="71" y="74"/>
                    <a:pt x="81" y="74"/>
                  </a:cubicBezTo>
                  <a:cubicBezTo>
                    <a:pt x="97" y="13"/>
                    <a:pt x="97" y="13"/>
                    <a:pt x="97" y="13"/>
                  </a:cubicBezTo>
                  <a:cubicBezTo>
                    <a:pt x="99" y="5"/>
                    <a:pt x="107" y="0"/>
                    <a:pt x="114" y="2"/>
                  </a:cubicBezTo>
                  <a:cubicBezTo>
                    <a:pt x="122" y="4"/>
                    <a:pt x="126" y="12"/>
                    <a:pt x="124" y="20"/>
                  </a:cubicBezTo>
                  <a:cubicBezTo>
                    <a:pt x="109" y="81"/>
                    <a:pt x="109" y="81"/>
                    <a:pt x="109" y="81"/>
                  </a:cubicBezTo>
                  <a:cubicBezTo>
                    <a:pt x="125" y="90"/>
                    <a:pt x="136" y="109"/>
                    <a:pt x="130" y="134"/>
                  </a:cubicBezTo>
                  <a:cubicBezTo>
                    <a:pt x="130" y="134"/>
                    <a:pt x="125" y="154"/>
                    <a:pt x="122" y="164"/>
                  </a:cubicBezTo>
                  <a:cubicBezTo>
                    <a:pt x="122" y="164"/>
                    <a:pt x="122" y="164"/>
                    <a:pt x="122" y="164"/>
                  </a:cubicBezTo>
                  <a:cubicBezTo>
                    <a:pt x="118" y="178"/>
                    <a:pt x="136" y="187"/>
                    <a:pt x="136" y="187"/>
                  </a:cubicBezTo>
                  <a:cubicBezTo>
                    <a:pt x="131" y="207"/>
                    <a:pt x="131" y="207"/>
                    <a:pt x="131" y="207"/>
                  </a:cubicBezTo>
                  <a:lnTo>
                    <a:pt x="54" y="187"/>
                  </a:lnTo>
                  <a:close/>
                  <a:moveTo>
                    <a:pt x="54" y="203"/>
                  </a:moveTo>
                  <a:cubicBezTo>
                    <a:pt x="46" y="203"/>
                    <a:pt x="38" y="208"/>
                    <a:pt x="36" y="216"/>
                  </a:cubicBezTo>
                  <a:cubicBezTo>
                    <a:pt x="34" y="226"/>
                    <a:pt x="40" y="236"/>
                    <a:pt x="50" y="239"/>
                  </a:cubicBezTo>
                  <a:cubicBezTo>
                    <a:pt x="51" y="239"/>
                    <a:pt x="53" y="239"/>
                    <a:pt x="54" y="239"/>
                  </a:cubicBezTo>
                  <a:cubicBezTo>
                    <a:pt x="54" y="203"/>
                    <a:pt x="54" y="203"/>
                    <a:pt x="54" y="203"/>
                  </a:cubicBezTo>
                  <a:close/>
                  <a:moveTo>
                    <a:pt x="54" y="82"/>
                  </a:moveTo>
                  <a:cubicBezTo>
                    <a:pt x="54" y="187"/>
                    <a:pt x="54" y="187"/>
                    <a:pt x="54" y="187"/>
                  </a:cubicBezTo>
                  <a:cubicBezTo>
                    <a:pt x="0" y="173"/>
                    <a:pt x="0" y="173"/>
                    <a:pt x="0" y="173"/>
                  </a:cubicBezTo>
                  <a:cubicBezTo>
                    <a:pt x="5" y="152"/>
                    <a:pt x="5" y="152"/>
                    <a:pt x="5" y="152"/>
                  </a:cubicBezTo>
                  <a:cubicBezTo>
                    <a:pt x="5" y="152"/>
                    <a:pt x="25" y="154"/>
                    <a:pt x="29" y="140"/>
                  </a:cubicBezTo>
                  <a:cubicBezTo>
                    <a:pt x="32" y="128"/>
                    <a:pt x="37" y="109"/>
                    <a:pt x="37" y="109"/>
                  </a:cubicBezTo>
                  <a:cubicBezTo>
                    <a:pt x="40" y="97"/>
                    <a:pt x="46" y="88"/>
                    <a:pt x="54" y="82"/>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9" name="Freeform 56"/>
            <p:cNvSpPr>
              <a:spLocks noEditPoints="1"/>
            </p:cNvSpPr>
            <p:nvPr/>
          </p:nvSpPr>
          <p:spPr bwMode="auto">
            <a:xfrm>
              <a:off x="4420298" y="3308731"/>
              <a:ext cx="478997" cy="521423"/>
            </a:xfrm>
            <a:custGeom>
              <a:avLst/>
              <a:gdLst>
                <a:gd name="T0" fmla="*/ 198 w 255"/>
                <a:gd name="T1" fmla="*/ 128 h 277"/>
                <a:gd name="T2" fmla="*/ 191 w 255"/>
                <a:gd name="T3" fmla="*/ 158 h 277"/>
                <a:gd name="T4" fmla="*/ 191 w 255"/>
                <a:gd name="T5" fmla="*/ 185 h 277"/>
                <a:gd name="T6" fmla="*/ 196 w 255"/>
                <a:gd name="T7" fmla="*/ 187 h 277"/>
                <a:gd name="T8" fmla="*/ 218 w 255"/>
                <a:gd name="T9" fmla="*/ 218 h 277"/>
                <a:gd name="T10" fmla="*/ 191 w 255"/>
                <a:gd name="T11" fmla="*/ 201 h 277"/>
                <a:gd name="T12" fmla="*/ 191 w 255"/>
                <a:gd name="T13" fmla="*/ 55 h 277"/>
                <a:gd name="T14" fmla="*/ 218 w 255"/>
                <a:gd name="T15" fmla="*/ 38 h 277"/>
                <a:gd name="T16" fmla="*/ 196 w 255"/>
                <a:gd name="T17" fmla="*/ 69 h 277"/>
                <a:gd name="T18" fmla="*/ 191 w 255"/>
                <a:gd name="T19" fmla="*/ 71 h 277"/>
                <a:gd name="T20" fmla="*/ 249 w 255"/>
                <a:gd name="T21" fmla="*/ 121 h 277"/>
                <a:gd name="T22" fmla="*/ 211 w 255"/>
                <a:gd name="T23" fmla="*/ 128 h 277"/>
                <a:gd name="T24" fmla="*/ 249 w 255"/>
                <a:gd name="T25" fmla="*/ 134 h 277"/>
                <a:gd name="T26" fmla="*/ 249 w 255"/>
                <a:gd name="T27" fmla="*/ 121 h 277"/>
                <a:gd name="T28" fmla="*/ 132 w 255"/>
                <a:gd name="T29" fmla="*/ 277 h 277"/>
                <a:gd name="T30" fmla="*/ 167 w 255"/>
                <a:gd name="T31" fmla="*/ 186 h 277"/>
                <a:gd name="T32" fmla="*/ 191 w 255"/>
                <a:gd name="T33" fmla="*/ 98 h 277"/>
                <a:gd name="T34" fmla="*/ 127 w 255"/>
                <a:gd name="T35" fmla="*/ 72 h 277"/>
                <a:gd name="T36" fmla="*/ 183 w 255"/>
                <a:gd name="T37" fmla="*/ 128 h 277"/>
                <a:gd name="T38" fmla="*/ 156 w 255"/>
                <a:gd name="T39" fmla="*/ 176 h 277"/>
                <a:gd name="T40" fmla="*/ 153 w 255"/>
                <a:gd name="T41" fmla="*/ 214 h 277"/>
                <a:gd name="T42" fmla="*/ 127 w 255"/>
                <a:gd name="T43" fmla="*/ 277 h 277"/>
                <a:gd name="T44" fmla="*/ 191 w 255"/>
                <a:gd name="T45" fmla="*/ 71 h 277"/>
                <a:gd name="T46" fmla="*/ 186 w 255"/>
                <a:gd name="T47" fmla="*/ 60 h 277"/>
                <a:gd name="T48" fmla="*/ 191 w 255"/>
                <a:gd name="T49" fmla="*/ 185 h 277"/>
                <a:gd name="T50" fmla="*/ 186 w 255"/>
                <a:gd name="T51" fmla="*/ 196 h 277"/>
                <a:gd name="T52" fmla="*/ 191 w 255"/>
                <a:gd name="T53" fmla="*/ 185 h 277"/>
                <a:gd name="T54" fmla="*/ 127 w 255"/>
                <a:gd name="T55" fmla="*/ 0 h 277"/>
                <a:gd name="T56" fmla="*/ 134 w 255"/>
                <a:gd name="T57" fmla="*/ 7 h 277"/>
                <a:gd name="T58" fmla="*/ 128 w 255"/>
                <a:gd name="T59" fmla="*/ 45 h 277"/>
                <a:gd name="T60" fmla="*/ 127 w 255"/>
                <a:gd name="T61" fmla="*/ 45 h 277"/>
                <a:gd name="T62" fmla="*/ 64 w 255"/>
                <a:gd name="T63" fmla="*/ 97 h 277"/>
                <a:gd name="T64" fmla="*/ 89 w 255"/>
                <a:gd name="T65" fmla="*/ 187 h 277"/>
                <a:gd name="T66" fmla="*/ 124 w 255"/>
                <a:gd name="T67" fmla="*/ 277 h 277"/>
                <a:gd name="T68" fmla="*/ 127 w 255"/>
                <a:gd name="T69" fmla="*/ 214 h 277"/>
                <a:gd name="T70" fmla="*/ 103 w 255"/>
                <a:gd name="T71" fmla="*/ 183 h 277"/>
                <a:gd name="T72" fmla="*/ 71 w 255"/>
                <a:gd name="T73" fmla="*/ 128 h 277"/>
                <a:gd name="T74" fmla="*/ 127 w 255"/>
                <a:gd name="T75" fmla="*/ 72 h 277"/>
                <a:gd name="T76" fmla="*/ 127 w 255"/>
                <a:gd name="T77" fmla="*/ 57 h 277"/>
                <a:gd name="T78" fmla="*/ 127 w 255"/>
                <a:gd name="T79" fmla="*/ 0 h 277"/>
                <a:gd name="T80" fmla="*/ 121 w 255"/>
                <a:gd name="T81" fmla="*/ 38 h 277"/>
                <a:gd name="T82" fmla="*/ 127 w 255"/>
                <a:gd name="T83" fmla="*/ 0 h 277"/>
                <a:gd name="T84" fmla="*/ 64 w 255"/>
                <a:gd name="T85" fmla="*/ 185 h 277"/>
                <a:gd name="T86" fmla="*/ 69 w 255"/>
                <a:gd name="T87" fmla="*/ 196 h 277"/>
                <a:gd name="T88" fmla="*/ 64 w 255"/>
                <a:gd name="T89" fmla="*/ 71 h 277"/>
                <a:gd name="T90" fmla="*/ 69 w 255"/>
                <a:gd name="T91" fmla="*/ 60 h 277"/>
                <a:gd name="T92" fmla="*/ 64 w 255"/>
                <a:gd name="T93" fmla="*/ 71 h 277"/>
                <a:gd name="T94" fmla="*/ 57 w 255"/>
                <a:gd name="T95" fmla="*/ 128 h 277"/>
                <a:gd name="T96" fmla="*/ 64 w 255"/>
                <a:gd name="T97" fmla="*/ 97 h 277"/>
                <a:gd name="T98" fmla="*/ 64 w 255"/>
                <a:gd name="T99" fmla="*/ 71 h 277"/>
                <a:gd name="T100" fmla="*/ 60 w 255"/>
                <a:gd name="T101" fmla="*/ 69 h 277"/>
                <a:gd name="T102" fmla="*/ 38 w 255"/>
                <a:gd name="T103" fmla="*/ 38 h 277"/>
                <a:gd name="T104" fmla="*/ 64 w 255"/>
                <a:gd name="T105" fmla="*/ 55 h 277"/>
                <a:gd name="T106" fmla="*/ 64 w 255"/>
                <a:gd name="T107" fmla="*/ 201 h 277"/>
                <a:gd name="T108" fmla="*/ 38 w 255"/>
                <a:gd name="T109" fmla="*/ 218 h 277"/>
                <a:gd name="T110" fmla="*/ 60 w 255"/>
                <a:gd name="T111" fmla="*/ 187 h 277"/>
                <a:gd name="T112" fmla="*/ 64 w 255"/>
                <a:gd name="T113" fmla="*/ 185 h 277"/>
                <a:gd name="T114" fmla="*/ 45 w 255"/>
                <a:gd name="T115" fmla="*/ 128 h 277"/>
                <a:gd name="T116" fmla="*/ 7 w 255"/>
                <a:gd name="T117" fmla="*/ 121 h 277"/>
                <a:gd name="T118" fmla="*/ 7 w 255"/>
                <a:gd name="T119" fmla="*/ 134 h 277"/>
                <a:gd name="T120" fmla="*/ 45 w 255"/>
                <a:gd name="T121" fmla="*/ 128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5" h="277">
                  <a:moveTo>
                    <a:pt x="191" y="158"/>
                  </a:moveTo>
                  <a:cubicBezTo>
                    <a:pt x="195" y="149"/>
                    <a:pt x="198" y="139"/>
                    <a:pt x="198" y="128"/>
                  </a:cubicBezTo>
                  <a:cubicBezTo>
                    <a:pt x="198" y="117"/>
                    <a:pt x="195" y="107"/>
                    <a:pt x="191" y="98"/>
                  </a:cubicBezTo>
                  <a:cubicBezTo>
                    <a:pt x="191" y="158"/>
                    <a:pt x="191" y="158"/>
                    <a:pt x="191" y="158"/>
                  </a:cubicBezTo>
                  <a:close/>
                  <a:moveTo>
                    <a:pt x="191" y="201"/>
                  </a:moveTo>
                  <a:cubicBezTo>
                    <a:pt x="191" y="185"/>
                    <a:pt x="191" y="185"/>
                    <a:pt x="191" y="185"/>
                  </a:cubicBezTo>
                  <a:cubicBezTo>
                    <a:pt x="193" y="185"/>
                    <a:pt x="194" y="185"/>
                    <a:pt x="196" y="187"/>
                  </a:cubicBezTo>
                  <a:cubicBezTo>
                    <a:pt x="196" y="187"/>
                    <a:pt x="196" y="187"/>
                    <a:pt x="196" y="187"/>
                  </a:cubicBezTo>
                  <a:cubicBezTo>
                    <a:pt x="218" y="209"/>
                    <a:pt x="218" y="209"/>
                    <a:pt x="218" y="209"/>
                  </a:cubicBezTo>
                  <a:cubicBezTo>
                    <a:pt x="220" y="211"/>
                    <a:pt x="220" y="216"/>
                    <a:pt x="218" y="218"/>
                  </a:cubicBezTo>
                  <a:cubicBezTo>
                    <a:pt x="215" y="221"/>
                    <a:pt x="211" y="221"/>
                    <a:pt x="209" y="218"/>
                  </a:cubicBezTo>
                  <a:cubicBezTo>
                    <a:pt x="191" y="201"/>
                    <a:pt x="191" y="201"/>
                    <a:pt x="191" y="201"/>
                  </a:cubicBezTo>
                  <a:close/>
                  <a:moveTo>
                    <a:pt x="191" y="71"/>
                  </a:moveTo>
                  <a:cubicBezTo>
                    <a:pt x="191" y="55"/>
                    <a:pt x="191" y="55"/>
                    <a:pt x="191" y="55"/>
                  </a:cubicBezTo>
                  <a:cubicBezTo>
                    <a:pt x="209" y="38"/>
                    <a:pt x="209" y="38"/>
                    <a:pt x="209" y="38"/>
                  </a:cubicBezTo>
                  <a:cubicBezTo>
                    <a:pt x="211" y="35"/>
                    <a:pt x="215" y="35"/>
                    <a:pt x="218" y="38"/>
                  </a:cubicBezTo>
                  <a:cubicBezTo>
                    <a:pt x="220" y="40"/>
                    <a:pt x="220" y="44"/>
                    <a:pt x="218" y="47"/>
                  </a:cubicBezTo>
                  <a:cubicBezTo>
                    <a:pt x="196" y="69"/>
                    <a:pt x="196" y="69"/>
                    <a:pt x="196" y="69"/>
                  </a:cubicBezTo>
                  <a:cubicBezTo>
                    <a:pt x="196" y="69"/>
                    <a:pt x="196" y="69"/>
                    <a:pt x="196" y="69"/>
                  </a:cubicBezTo>
                  <a:cubicBezTo>
                    <a:pt x="194" y="71"/>
                    <a:pt x="193" y="71"/>
                    <a:pt x="191" y="71"/>
                  </a:cubicBezTo>
                  <a:close/>
                  <a:moveTo>
                    <a:pt x="249" y="121"/>
                  </a:moveTo>
                  <a:cubicBezTo>
                    <a:pt x="249" y="121"/>
                    <a:pt x="249" y="121"/>
                    <a:pt x="249" y="121"/>
                  </a:cubicBezTo>
                  <a:cubicBezTo>
                    <a:pt x="217" y="121"/>
                    <a:pt x="217" y="121"/>
                    <a:pt x="217" y="121"/>
                  </a:cubicBezTo>
                  <a:cubicBezTo>
                    <a:pt x="214" y="121"/>
                    <a:pt x="211" y="124"/>
                    <a:pt x="211" y="128"/>
                  </a:cubicBezTo>
                  <a:cubicBezTo>
                    <a:pt x="211" y="132"/>
                    <a:pt x="214" y="134"/>
                    <a:pt x="217" y="134"/>
                  </a:cubicBezTo>
                  <a:cubicBezTo>
                    <a:pt x="249" y="134"/>
                    <a:pt x="249" y="134"/>
                    <a:pt x="249" y="134"/>
                  </a:cubicBezTo>
                  <a:cubicBezTo>
                    <a:pt x="252" y="134"/>
                    <a:pt x="255" y="132"/>
                    <a:pt x="255" y="128"/>
                  </a:cubicBezTo>
                  <a:cubicBezTo>
                    <a:pt x="255" y="124"/>
                    <a:pt x="252" y="121"/>
                    <a:pt x="249" y="121"/>
                  </a:cubicBezTo>
                  <a:close/>
                  <a:moveTo>
                    <a:pt x="127" y="277"/>
                  </a:moveTo>
                  <a:cubicBezTo>
                    <a:pt x="132" y="277"/>
                    <a:pt x="132" y="277"/>
                    <a:pt x="132" y="277"/>
                  </a:cubicBezTo>
                  <a:cubicBezTo>
                    <a:pt x="151" y="277"/>
                    <a:pt x="167" y="262"/>
                    <a:pt x="167" y="242"/>
                  </a:cubicBezTo>
                  <a:cubicBezTo>
                    <a:pt x="167" y="186"/>
                    <a:pt x="167" y="186"/>
                    <a:pt x="167" y="186"/>
                  </a:cubicBezTo>
                  <a:cubicBezTo>
                    <a:pt x="177" y="179"/>
                    <a:pt x="186" y="169"/>
                    <a:pt x="191" y="158"/>
                  </a:cubicBezTo>
                  <a:cubicBezTo>
                    <a:pt x="191" y="98"/>
                    <a:pt x="191" y="98"/>
                    <a:pt x="191" y="98"/>
                  </a:cubicBezTo>
                  <a:cubicBezTo>
                    <a:pt x="180" y="74"/>
                    <a:pt x="156" y="57"/>
                    <a:pt x="127" y="57"/>
                  </a:cubicBezTo>
                  <a:cubicBezTo>
                    <a:pt x="127" y="72"/>
                    <a:pt x="127" y="72"/>
                    <a:pt x="127" y="72"/>
                  </a:cubicBezTo>
                  <a:cubicBezTo>
                    <a:pt x="143" y="72"/>
                    <a:pt x="157" y="78"/>
                    <a:pt x="167" y="88"/>
                  </a:cubicBezTo>
                  <a:cubicBezTo>
                    <a:pt x="177" y="98"/>
                    <a:pt x="183" y="112"/>
                    <a:pt x="183" y="128"/>
                  </a:cubicBezTo>
                  <a:cubicBezTo>
                    <a:pt x="183" y="148"/>
                    <a:pt x="172" y="166"/>
                    <a:pt x="156" y="176"/>
                  </a:cubicBezTo>
                  <a:cubicBezTo>
                    <a:pt x="156" y="176"/>
                    <a:pt x="156" y="176"/>
                    <a:pt x="156" y="176"/>
                  </a:cubicBezTo>
                  <a:cubicBezTo>
                    <a:pt x="154" y="177"/>
                    <a:pt x="153" y="180"/>
                    <a:pt x="153" y="182"/>
                  </a:cubicBezTo>
                  <a:cubicBezTo>
                    <a:pt x="153" y="214"/>
                    <a:pt x="153" y="214"/>
                    <a:pt x="153" y="214"/>
                  </a:cubicBezTo>
                  <a:cubicBezTo>
                    <a:pt x="127" y="214"/>
                    <a:pt x="127" y="214"/>
                    <a:pt x="127" y="214"/>
                  </a:cubicBezTo>
                  <a:cubicBezTo>
                    <a:pt x="127" y="277"/>
                    <a:pt x="127" y="277"/>
                    <a:pt x="127" y="277"/>
                  </a:cubicBezTo>
                  <a:close/>
                  <a:moveTo>
                    <a:pt x="191" y="55"/>
                  </a:moveTo>
                  <a:cubicBezTo>
                    <a:pt x="191" y="71"/>
                    <a:pt x="191" y="71"/>
                    <a:pt x="191" y="71"/>
                  </a:cubicBezTo>
                  <a:cubicBezTo>
                    <a:pt x="189" y="71"/>
                    <a:pt x="188" y="71"/>
                    <a:pt x="186" y="69"/>
                  </a:cubicBezTo>
                  <a:cubicBezTo>
                    <a:pt x="184" y="67"/>
                    <a:pt x="184" y="63"/>
                    <a:pt x="186" y="60"/>
                  </a:cubicBezTo>
                  <a:cubicBezTo>
                    <a:pt x="191" y="55"/>
                    <a:pt x="191" y="55"/>
                    <a:pt x="191" y="55"/>
                  </a:cubicBezTo>
                  <a:close/>
                  <a:moveTo>
                    <a:pt x="191" y="185"/>
                  </a:moveTo>
                  <a:cubicBezTo>
                    <a:pt x="191" y="201"/>
                    <a:pt x="191" y="201"/>
                    <a:pt x="191" y="201"/>
                  </a:cubicBezTo>
                  <a:cubicBezTo>
                    <a:pt x="186" y="196"/>
                    <a:pt x="186" y="196"/>
                    <a:pt x="186" y="196"/>
                  </a:cubicBezTo>
                  <a:cubicBezTo>
                    <a:pt x="184" y="193"/>
                    <a:pt x="184" y="189"/>
                    <a:pt x="186" y="187"/>
                  </a:cubicBezTo>
                  <a:cubicBezTo>
                    <a:pt x="188" y="185"/>
                    <a:pt x="189" y="185"/>
                    <a:pt x="191" y="185"/>
                  </a:cubicBezTo>
                  <a:close/>
                  <a:moveTo>
                    <a:pt x="127" y="45"/>
                  </a:moveTo>
                  <a:cubicBezTo>
                    <a:pt x="127" y="0"/>
                    <a:pt x="127" y="0"/>
                    <a:pt x="127" y="0"/>
                  </a:cubicBezTo>
                  <a:cubicBezTo>
                    <a:pt x="127" y="0"/>
                    <a:pt x="128" y="0"/>
                    <a:pt x="128" y="0"/>
                  </a:cubicBezTo>
                  <a:cubicBezTo>
                    <a:pt x="131" y="0"/>
                    <a:pt x="134" y="3"/>
                    <a:pt x="134" y="7"/>
                  </a:cubicBezTo>
                  <a:cubicBezTo>
                    <a:pt x="134" y="38"/>
                    <a:pt x="134" y="38"/>
                    <a:pt x="134" y="38"/>
                  </a:cubicBezTo>
                  <a:cubicBezTo>
                    <a:pt x="134" y="42"/>
                    <a:pt x="131" y="45"/>
                    <a:pt x="128" y="45"/>
                  </a:cubicBezTo>
                  <a:cubicBezTo>
                    <a:pt x="128" y="45"/>
                    <a:pt x="128" y="45"/>
                    <a:pt x="128" y="45"/>
                  </a:cubicBezTo>
                  <a:cubicBezTo>
                    <a:pt x="128" y="45"/>
                    <a:pt x="127" y="45"/>
                    <a:pt x="127" y="45"/>
                  </a:cubicBezTo>
                  <a:close/>
                  <a:moveTo>
                    <a:pt x="127" y="57"/>
                  </a:moveTo>
                  <a:cubicBezTo>
                    <a:pt x="99" y="57"/>
                    <a:pt x="75" y="74"/>
                    <a:pt x="64" y="97"/>
                  </a:cubicBezTo>
                  <a:cubicBezTo>
                    <a:pt x="64" y="159"/>
                    <a:pt x="64" y="159"/>
                    <a:pt x="64" y="159"/>
                  </a:cubicBezTo>
                  <a:cubicBezTo>
                    <a:pt x="70" y="170"/>
                    <a:pt x="78" y="180"/>
                    <a:pt x="89" y="187"/>
                  </a:cubicBezTo>
                  <a:cubicBezTo>
                    <a:pt x="89" y="242"/>
                    <a:pt x="89" y="242"/>
                    <a:pt x="89" y="242"/>
                  </a:cubicBezTo>
                  <a:cubicBezTo>
                    <a:pt x="89" y="262"/>
                    <a:pt x="104" y="277"/>
                    <a:pt x="124" y="277"/>
                  </a:cubicBezTo>
                  <a:cubicBezTo>
                    <a:pt x="127" y="277"/>
                    <a:pt x="127" y="277"/>
                    <a:pt x="127" y="277"/>
                  </a:cubicBezTo>
                  <a:cubicBezTo>
                    <a:pt x="127" y="214"/>
                    <a:pt x="127" y="214"/>
                    <a:pt x="127" y="214"/>
                  </a:cubicBezTo>
                  <a:cubicBezTo>
                    <a:pt x="103" y="214"/>
                    <a:pt x="103" y="214"/>
                    <a:pt x="103" y="214"/>
                  </a:cubicBezTo>
                  <a:cubicBezTo>
                    <a:pt x="103" y="183"/>
                    <a:pt x="103" y="183"/>
                    <a:pt x="103" y="183"/>
                  </a:cubicBezTo>
                  <a:cubicBezTo>
                    <a:pt x="103" y="180"/>
                    <a:pt x="102" y="178"/>
                    <a:pt x="100" y="176"/>
                  </a:cubicBezTo>
                  <a:cubicBezTo>
                    <a:pt x="83" y="167"/>
                    <a:pt x="71" y="149"/>
                    <a:pt x="71" y="128"/>
                  </a:cubicBezTo>
                  <a:cubicBezTo>
                    <a:pt x="71" y="112"/>
                    <a:pt x="78" y="98"/>
                    <a:pt x="88" y="88"/>
                  </a:cubicBezTo>
                  <a:cubicBezTo>
                    <a:pt x="98" y="78"/>
                    <a:pt x="112" y="72"/>
                    <a:pt x="127" y="72"/>
                  </a:cubicBezTo>
                  <a:cubicBezTo>
                    <a:pt x="127" y="72"/>
                    <a:pt x="127" y="72"/>
                    <a:pt x="127" y="72"/>
                  </a:cubicBezTo>
                  <a:cubicBezTo>
                    <a:pt x="127" y="57"/>
                    <a:pt x="127" y="57"/>
                    <a:pt x="127" y="57"/>
                  </a:cubicBezTo>
                  <a:cubicBezTo>
                    <a:pt x="127" y="57"/>
                    <a:pt x="127" y="57"/>
                    <a:pt x="127" y="57"/>
                  </a:cubicBezTo>
                  <a:close/>
                  <a:moveTo>
                    <a:pt x="127" y="0"/>
                  </a:moveTo>
                  <a:cubicBezTo>
                    <a:pt x="127" y="45"/>
                    <a:pt x="127" y="45"/>
                    <a:pt x="127" y="45"/>
                  </a:cubicBezTo>
                  <a:cubicBezTo>
                    <a:pt x="124" y="45"/>
                    <a:pt x="121" y="42"/>
                    <a:pt x="121" y="38"/>
                  </a:cubicBezTo>
                  <a:cubicBezTo>
                    <a:pt x="121" y="7"/>
                    <a:pt x="121" y="7"/>
                    <a:pt x="121" y="7"/>
                  </a:cubicBezTo>
                  <a:cubicBezTo>
                    <a:pt x="121" y="4"/>
                    <a:pt x="124" y="1"/>
                    <a:pt x="127" y="0"/>
                  </a:cubicBezTo>
                  <a:close/>
                  <a:moveTo>
                    <a:pt x="64" y="201"/>
                  </a:moveTo>
                  <a:cubicBezTo>
                    <a:pt x="64" y="185"/>
                    <a:pt x="64" y="185"/>
                    <a:pt x="64" y="185"/>
                  </a:cubicBezTo>
                  <a:cubicBezTo>
                    <a:pt x="66" y="185"/>
                    <a:pt x="68" y="185"/>
                    <a:pt x="69" y="187"/>
                  </a:cubicBezTo>
                  <a:cubicBezTo>
                    <a:pt x="72" y="189"/>
                    <a:pt x="72" y="193"/>
                    <a:pt x="69" y="196"/>
                  </a:cubicBezTo>
                  <a:cubicBezTo>
                    <a:pt x="64" y="201"/>
                    <a:pt x="64" y="201"/>
                    <a:pt x="64" y="201"/>
                  </a:cubicBezTo>
                  <a:close/>
                  <a:moveTo>
                    <a:pt x="64" y="71"/>
                  </a:moveTo>
                  <a:cubicBezTo>
                    <a:pt x="64" y="55"/>
                    <a:pt x="64" y="55"/>
                    <a:pt x="64" y="55"/>
                  </a:cubicBezTo>
                  <a:cubicBezTo>
                    <a:pt x="69" y="60"/>
                    <a:pt x="69" y="60"/>
                    <a:pt x="69" y="60"/>
                  </a:cubicBezTo>
                  <a:cubicBezTo>
                    <a:pt x="72" y="63"/>
                    <a:pt x="72" y="67"/>
                    <a:pt x="69" y="69"/>
                  </a:cubicBezTo>
                  <a:cubicBezTo>
                    <a:pt x="68" y="71"/>
                    <a:pt x="66" y="71"/>
                    <a:pt x="64" y="71"/>
                  </a:cubicBezTo>
                  <a:close/>
                  <a:moveTo>
                    <a:pt x="64" y="97"/>
                  </a:moveTo>
                  <a:cubicBezTo>
                    <a:pt x="59" y="106"/>
                    <a:pt x="57" y="117"/>
                    <a:pt x="57" y="128"/>
                  </a:cubicBezTo>
                  <a:cubicBezTo>
                    <a:pt x="57" y="139"/>
                    <a:pt x="59" y="149"/>
                    <a:pt x="64" y="159"/>
                  </a:cubicBezTo>
                  <a:cubicBezTo>
                    <a:pt x="64" y="97"/>
                    <a:pt x="64" y="97"/>
                    <a:pt x="64" y="97"/>
                  </a:cubicBezTo>
                  <a:close/>
                  <a:moveTo>
                    <a:pt x="64" y="55"/>
                  </a:moveTo>
                  <a:cubicBezTo>
                    <a:pt x="64" y="71"/>
                    <a:pt x="64" y="71"/>
                    <a:pt x="64" y="71"/>
                  </a:cubicBezTo>
                  <a:cubicBezTo>
                    <a:pt x="62" y="71"/>
                    <a:pt x="61" y="70"/>
                    <a:pt x="60" y="69"/>
                  </a:cubicBezTo>
                  <a:cubicBezTo>
                    <a:pt x="60" y="69"/>
                    <a:pt x="60" y="69"/>
                    <a:pt x="60" y="69"/>
                  </a:cubicBezTo>
                  <a:cubicBezTo>
                    <a:pt x="38" y="47"/>
                    <a:pt x="38" y="47"/>
                    <a:pt x="38" y="47"/>
                  </a:cubicBezTo>
                  <a:cubicBezTo>
                    <a:pt x="35" y="44"/>
                    <a:pt x="35" y="40"/>
                    <a:pt x="38" y="38"/>
                  </a:cubicBezTo>
                  <a:cubicBezTo>
                    <a:pt x="40" y="35"/>
                    <a:pt x="44" y="35"/>
                    <a:pt x="47" y="38"/>
                  </a:cubicBezTo>
                  <a:cubicBezTo>
                    <a:pt x="64" y="55"/>
                    <a:pt x="64" y="55"/>
                    <a:pt x="64" y="55"/>
                  </a:cubicBezTo>
                  <a:close/>
                  <a:moveTo>
                    <a:pt x="64" y="185"/>
                  </a:moveTo>
                  <a:cubicBezTo>
                    <a:pt x="64" y="201"/>
                    <a:pt x="64" y="201"/>
                    <a:pt x="64" y="201"/>
                  </a:cubicBezTo>
                  <a:cubicBezTo>
                    <a:pt x="47" y="218"/>
                    <a:pt x="47" y="218"/>
                    <a:pt x="47" y="218"/>
                  </a:cubicBezTo>
                  <a:cubicBezTo>
                    <a:pt x="44" y="221"/>
                    <a:pt x="40" y="221"/>
                    <a:pt x="38" y="218"/>
                  </a:cubicBezTo>
                  <a:cubicBezTo>
                    <a:pt x="35" y="216"/>
                    <a:pt x="35" y="211"/>
                    <a:pt x="38" y="209"/>
                  </a:cubicBezTo>
                  <a:cubicBezTo>
                    <a:pt x="60" y="187"/>
                    <a:pt x="60" y="187"/>
                    <a:pt x="60" y="187"/>
                  </a:cubicBezTo>
                  <a:cubicBezTo>
                    <a:pt x="60" y="187"/>
                    <a:pt x="60" y="187"/>
                    <a:pt x="60" y="187"/>
                  </a:cubicBezTo>
                  <a:cubicBezTo>
                    <a:pt x="61" y="185"/>
                    <a:pt x="62" y="185"/>
                    <a:pt x="64" y="185"/>
                  </a:cubicBezTo>
                  <a:close/>
                  <a:moveTo>
                    <a:pt x="45" y="128"/>
                  </a:moveTo>
                  <a:cubicBezTo>
                    <a:pt x="45" y="128"/>
                    <a:pt x="45" y="128"/>
                    <a:pt x="45" y="128"/>
                  </a:cubicBezTo>
                  <a:cubicBezTo>
                    <a:pt x="45" y="124"/>
                    <a:pt x="42" y="121"/>
                    <a:pt x="38" y="121"/>
                  </a:cubicBezTo>
                  <a:cubicBezTo>
                    <a:pt x="7" y="121"/>
                    <a:pt x="7" y="121"/>
                    <a:pt x="7" y="121"/>
                  </a:cubicBezTo>
                  <a:cubicBezTo>
                    <a:pt x="3" y="121"/>
                    <a:pt x="0" y="124"/>
                    <a:pt x="0" y="128"/>
                  </a:cubicBezTo>
                  <a:cubicBezTo>
                    <a:pt x="0" y="132"/>
                    <a:pt x="3" y="134"/>
                    <a:pt x="7" y="134"/>
                  </a:cubicBezTo>
                  <a:cubicBezTo>
                    <a:pt x="38" y="134"/>
                    <a:pt x="38" y="134"/>
                    <a:pt x="38" y="134"/>
                  </a:cubicBezTo>
                  <a:cubicBezTo>
                    <a:pt x="42" y="134"/>
                    <a:pt x="45" y="132"/>
                    <a:pt x="45" y="128"/>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0" name="Freeform 57"/>
            <p:cNvSpPr>
              <a:spLocks noEditPoints="1"/>
            </p:cNvSpPr>
            <p:nvPr/>
          </p:nvSpPr>
          <p:spPr bwMode="auto">
            <a:xfrm>
              <a:off x="6187110" y="1960698"/>
              <a:ext cx="455732" cy="447520"/>
            </a:xfrm>
            <a:custGeom>
              <a:avLst/>
              <a:gdLst>
                <a:gd name="T0" fmla="*/ 231 w 243"/>
                <a:gd name="T1" fmla="*/ 92 h 238"/>
                <a:gd name="T2" fmla="*/ 214 w 243"/>
                <a:gd name="T3" fmla="*/ 83 h 238"/>
                <a:gd name="T4" fmla="*/ 206 w 243"/>
                <a:gd name="T5" fmla="*/ 71 h 238"/>
                <a:gd name="T6" fmla="*/ 192 w 243"/>
                <a:gd name="T7" fmla="*/ 82 h 238"/>
                <a:gd name="T8" fmla="*/ 194 w 243"/>
                <a:gd name="T9" fmla="*/ 64 h 238"/>
                <a:gd name="T10" fmla="*/ 179 w 243"/>
                <a:gd name="T11" fmla="*/ 64 h 238"/>
                <a:gd name="T12" fmla="*/ 162 w 243"/>
                <a:gd name="T13" fmla="*/ 54 h 238"/>
                <a:gd name="T14" fmla="*/ 154 w 243"/>
                <a:gd name="T15" fmla="*/ 42 h 238"/>
                <a:gd name="T16" fmla="*/ 140 w 243"/>
                <a:gd name="T17" fmla="*/ 53 h 238"/>
                <a:gd name="T18" fmla="*/ 142 w 243"/>
                <a:gd name="T19" fmla="*/ 35 h 238"/>
                <a:gd name="T20" fmla="*/ 128 w 243"/>
                <a:gd name="T21" fmla="*/ 35 h 238"/>
                <a:gd name="T22" fmla="*/ 110 w 243"/>
                <a:gd name="T23" fmla="*/ 25 h 238"/>
                <a:gd name="T24" fmla="*/ 102 w 243"/>
                <a:gd name="T25" fmla="*/ 13 h 238"/>
                <a:gd name="T26" fmla="*/ 101 w 243"/>
                <a:gd name="T27" fmla="*/ 22 h 238"/>
                <a:gd name="T28" fmla="*/ 208 w 243"/>
                <a:gd name="T29" fmla="*/ 128 h 238"/>
                <a:gd name="T30" fmla="*/ 206 w 243"/>
                <a:gd name="T31" fmla="*/ 132 h 238"/>
                <a:gd name="T32" fmla="*/ 101 w 243"/>
                <a:gd name="T33" fmla="*/ 74 h 238"/>
                <a:gd name="T34" fmla="*/ 196 w 243"/>
                <a:gd name="T35" fmla="*/ 149 h 238"/>
                <a:gd name="T36" fmla="*/ 194 w 243"/>
                <a:gd name="T37" fmla="*/ 153 h 238"/>
                <a:gd name="T38" fmla="*/ 101 w 243"/>
                <a:gd name="T39" fmla="*/ 101 h 238"/>
                <a:gd name="T40" fmla="*/ 185 w 243"/>
                <a:gd name="T41" fmla="*/ 170 h 238"/>
                <a:gd name="T42" fmla="*/ 182 w 243"/>
                <a:gd name="T43" fmla="*/ 174 h 238"/>
                <a:gd name="T44" fmla="*/ 101 w 243"/>
                <a:gd name="T45" fmla="*/ 129 h 238"/>
                <a:gd name="T46" fmla="*/ 173 w 243"/>
                <a:gd name="T47" fmla="*/ 191 h 238"/>
                <a:gd name="T48" fmla="*/ 171 w 243"/>
                <a:gd name="T49" fmla="*/ 195 h 238"/>
                <a:gd name="T50" fmla="*/ 101 w 243"/>
                <a:gd name="T51" fmla="*/ 156 h 238"/>
                <a:gd name="T52" fmla="*/ 138 w 243"/>
                <a:gd name="T53" fmla="*/ 231 h 238"/>
                <a:gd name="T54" fmla="*/ 243 w 243"/>
                <a:gd name="T55" fmla="*/ 91 h 238"/>
                <a:gd name="T56" fmla="*/ 101 w 243"/>
                <a:gd name="T57" fmla="*/ 22 h 238"/>
                <a:gd name="T58" fmla="*/ 85 w 243"/>
                <a:gd name="T59" fmla="*/ 11 h 238"/>
                <a:gd name="T60" fmla="*/ 78 w 243"/>
                <a:gd name="T61" fmla="*/ 0 h 238"/>
                <a:gd name="T62" fmla="*/ 15 w 243"/>
                <a:gd name="T63" fmla="*/ 163 h 238"/>
                <a:gd name="T64" fmla="*/ 101 w 243"/>
                <a:gd name="T65" fmla="*/ 156 h 238"/>
                <a:gd name="T66" fmla="*/ 27 w 243"/>
                <a:gd name="T67" fmla="*/ 113 h 238"/>
                <a:gd name="T68" fmla="*/ 101 w 243"/>
                <a:gd name="T69" fmla="*/ 151 h 238"/>
                <a:gd name="T70" fmla="*/ 40 w 243"/>
                <a:gd name="T71" fmla="*/ 95 h 238"/>
                <a:gd name="T72" fmla="*/ 42 w 243"/>
                <a:gd name="T73" fmla="*/ 91 h 238"/>
                <a:gd name="T74" fmla="*/ 101 w 243"/>
                <a:gd name="T75" fmla="*/ 101 h 238"/>
                <a:gd name="T76" fmla="*/ 51 w 243"/>
                <a:gd name="T77" fmla="*/ 71 h 238"/>
                <a:gd name="T78" fmla="*/ 101 w 243"/>
                <a:gd name="T79" fmla="*/ 96 h 238"/>
                <a:gd name="T80" fmla="*/ 63 w 243"/>
                <a:gd name="T81" fmla="*/ 53 h 238"/>
                <a:gd name="T82" fmla="*/ 65 w 243"/>
                <a:gd name="T83" fmla="*/ 49 h 238"/>
                <a:gd name="T84" fmla="*/ 101 w 243"/>
                <a:gd name="T85" fmla="*/ 22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3" h="238">
                  <a:moveTo>
                    <a:pt x="232" y="85"/>
                  </a:moveTo>
                  <a:cubicBezTo>
                    <a:pt x="233" y="87"/>
                    <a:pt x="233" y="90"/>
                    <a:pt x="231" y="92"/>
                  </a:cubicBezTo>
                  <a:cubicBezTo>
                    <a:pt x="229" y="97"/>
                    <a:pt x="223" y="99"/>
                    <a:pt x="218" y="96"/>
                  </a:cubicBezTo>
                  <a:cubicBezTo>
                    <a:pt x="213" y="94"/>
                    <a:pt x="212" y="88"/>
                    <a:pt x="214" y="83"/>
                  </a:cubicBezTo>
                  <a:cubicBezTo>
                    <a:pt x="216" y="81"/>
                    <a:pt x="218" y="79"/>
                    <a:pt x="220" y="78"/>
                  </a:cubicBezTo>
                  <a:cubicBezTo>
                    <a:pt x="206" y="71"/>
                    <a:pt x="206" y="71"/>
                    <a:pt x="206" y="71"/>
                  </a:cubicBezTo>
                  <a:cubicBezTo>
                    <a:pt x="207" y="73"/>
                    <a:pt x="207" y="76"/>
                    <a:pt x="205" y="78"/>
                  </a:cubicBezTo>
                  <a:cubicBezTo>
                    <a:pt x="203" y="83"/>
                    <a:pt x="197" y="84"/>
                    <a:pt x="192" y="82"/>
                  </a:cubicBezTo>
                  <a:cubicBezTo>
                    <a:pt x="188" y="79"/>
                    <a:pt x="186" y="73"/>
                    <a:pt x="188" y="69"/>
                  </a:cubicBezTo>
                  <a:cubicBezTo>
                    <a:pt x="190" y="66"/>
                    <a:pt x="192" y="65"/>
                    <a:pt x="194" y="64"/>
                  </a:cubicBezTo>
                  <a:cubicBezTo>
                    <a:pt x="180" y="56"/>
                    <a:pt x="180" y="56"/>
                    <a:pt x="180" y="56"/>
                  </a:cubicBezTo>
                  <a:cubicBezTo>
                    <a:pt x="181" y="59"/>
                    <a:pt x="181" y="61"/>
                    <a:pt x="179" y="64"/>
                  </a:cubicBezTo>
                  <a:cubicBezTo>
                    <a:pt x="177" y="68"/>
                    <a:pt x="171" y="70"/>
                    <a:pt x="166" y="67"/>
                  </a:cubicBezTo>
                  <a:cubicBezTo>
                    <a:pt x="161" y="65"/>
                    <a:pt x="160" y="59"/>
                    <a:pt x="162" y="54"/>
                  </a:cubicBezTo>
                  <a:cubicBezTo>
                    <a:pt x="164" y="52"/>
                    <a:pt x="166" y="50"/>
                    <a:pt x="168" y="50"/>
                  </a:cubicBezTo>
                  <a:cubicBezTo>
                    <a:pt x="154" y="42"/>
                    <a:pt x="154" y="42"/>
                    <a:pt x="154" y="42"/>
                  </a:cubicBezTo>
                  <a:cubicBezTo>
                    <a:pt x="155" y="44"/>
                    <a:pt x="155" y="47"/>
                    <a:pt x="153" y="49"/>
                  </a:cubicBezTo>
                  <a:cubicBezTo>
                    <a:pt x="151" y="54"/>
                    <a:pt x="145" y="56"/>
                    <a:pt x="140" y="53"/>
                  </a:cubicBezTo>
                  <a:cubicBezTo>
                    <a:pt x="136" y="50"/>
                    <a:pt x="134" y="45"/>
                    <a:pt x="136" y="40"/>
                  </a:cubicBezTo>
                  <a:cubicBezTo>
                    <a:pt x="138" y="37"/>
                    <a:pt x="140" y="36"/>
                    <a:pt x="142" y="35"/>
                  </a:cubicBezTo>
                  <a:cubicBezTo>
                    <a:pt x="128" y="28"/>
                    <a:pt x="128" y="28"/>
                    <a:pt x="128" y="28"/>
                  </a:cubicBezTo>
                  <a:cubicBezTo>
                    <a:pt x="129" y="30"/>
                    <a:pt x="129" y="33"/>
                    <a:pt x="128" y="35"/>
                  </a:cubicBezTo>
                  <a:cubicBezTo>
                    <a:pt x="125" y="40"/>
                    <a:pt x="119" y="41"/>
                    <a:pt x="114" y="39"/>
                  </a:cubicBezTo>
                  <a:cubicBezTo>
                    <a:pt x="110" y="36"/>
                    <a:pt x="108" y="30"/>
                    <a:pt x="110" y="25"/>
                  </a:cubicBezTo>
                  <a:cubicBezTo>
                    <a:pt x="112" y="23"/>
                    <a:pt x="114" y="22"/>
                    <a:pt x="116" y="21"/>
                  </a:cubicBezTo>
                  <a:cubicBezTo>
                    <a:pt x="102" y="13"/>
                    <a:pt x="102" y="13"/>
                    <a:pt x="102" y="13"/>
                  </a:cubicBezTo>
                  <a:cubicBezTo>
                    <a:pt x="103" y="16"/>
                    <a:pt x="103" y="18"/>
                    <a:pt x="102" y="21"/>
                  </a:cubicBezTo>
                  <a:cubicBezTo>
                    <a:pt x="101" y="21"/>
                    <a:pt x="101" y="22"/>
                    <a:pt x="101" y="22"/>
                  </a:cubicBezTo>
                  <a:cubicBezTo>
                    <a:pt x="101" y="69"/>
                    <a:pt x="101" y="69"/>
                    <a:pt x="101" y="69"/>
                  </a:cubicBezTo>
                  <a:cubicBezTo>
                    <a:pt x="208" y="128"/>
                    <a:pt x="208" y="128"/>
                    <a:pt x="208" y="128"/>
                  </a:cubicBezTo>
                  <a:cubicBezTo>
                    <a:pt x="209" y="129"/>
                    <a:pt x="209" y="130"/>
                    <a:pt x="209" y="131"/>
                  </a:cubicBezTo>
                  <a:cubicBezTo>
                    <a:pt x="208" y="132"/>
                    <a:pt x="207" y="133"/>
                    <a:pt x="206" y="132"/>
                  </a:cubicBezTo>
                  <a:cubicBezTo>
                    <a:pt x="206" y="132"/>
                    <a:pt x="206" y="132"/>
                    <a:pt x="206" y="132"/>
                  </a:cubicBezTo>
                  <a:cubicBezTo>
                    <a:pt x="101" y="74"/>
                    <a:pt x="101" y="74"/>
                    <a:pt x="101" y="74"/>
                  </a:cubicBezTo>
                  <a:cubicBezTo>
                    <a:pt x="101" y="96"/>
                    <a:pt x="101" y="96"/>
                    <a:pt x="101" y="96"/>
                  </a:cubicBezTo>
                  <a:cubicBezTo>
                    <a:pt x="196" y="149"/>
                    <a:pt x="196" y="149"/>
                    <a:pt x="196" y="149"/>
                  </a:cubicBezTo>
                  <a:cubicBezTo>
                    <a:pt x="197" y="150"/>
                    <a:pt x="198" y="151"/>
                    <a:pt x="197" y="152"/>
                  </a:cubicBezTo>
                  <a:cubicBezTo>
                    <a:pt x="197" y="153"/>
                    <a:pt x="195" y="154"/>
                    <a:pt x="194" y="153"/>
                  </a:cubicBezTo>
                  <a:cubicBezTo>
                    <a:pt x="194" y="153"/>
                    <a:pt x="194" y="153"/>
                    <a:pt x="194" y="153"/>
                  </a:cubicBezTo>
                  <a:cubicBezTo>
                    <a:pt x="101" y="101"/>
                    <a:pt x="101" y="101"/>
                    <a:pt x="101" y="101"/>
                  </a:cubicBezTo>
                  <a:cubicBezTo>
                    <a:pt x="101" y="124"/>
                    <a:pt x="101" y="124"/>
                    <a:pt x="101" y="124"/>
                  </a:cubicBezTo>
                  <a:cubicBezTo>
                    <a:pt x="185" y="170"/>
                    <a:pt x="185" y="170"/>
                    <a:pt x="185" y="170"/>
                  </a:cubicBezTo>
                  <a:cubicBezTo>
                    <a:pt x="186" y="171"/>
                    <a:pt x="186" y="172"/>
                    <a:pt x="186" y="173"/>
                  </a:cubicBezTo>
                  <a:cubicBezTo>
                    <a:pt x="185" y="174"/>
                    <a:pt x="184" y="175"/>
                    <a:pt x="182" y="174"/>
                  </a:cubicBezTo>
                  <a:cubicBezTo>
                    <a:pt x="182" y="174"/>
                    <a:pt x="182" y="174"/>
                    <a:pt x="182" y="174"/>
                  </a:cubicBezTo>
                  <a:cubicBezTo>
                    <a:pt x="101" y="129"/>
                    <a:pt x="101" y="129"/>
                    <a:pt x="101" y="129"/>
                  </a:cubicBezTo>
                  <a:cubicBezTo>
                    <a:pt x="101" y="151"/>
                    <a:pt x="101" y="151"/>
                    <a:pt x="101" y="151"/>
                  </a:cubicBezTo>
                  <a:cubicBezTo>
                    <a:pt x="173" y="191"/>
                    <a:pt x="173" y="191"/>
                    <a:pt x="173" y="191"/>
                  </a:cubicBezTo>
                  <a:cubicBezTo>
                    <a:pt x="174" y="192"/>
                    <a:pt x="174" y="193"/>
                    <a:pt x="174" y="194"/>
                  </a:cubicBezTo>
                  <a:cubicBezTo>
                    <a:pt x="173" y="196"/>
                    <a:pt x="172" y="196"/>
                    <a:pt x="171" y="195"/>
                  </a:cubicBezTo>
                  <a:cubicBezTo>
                    <a:pt x="171" y="195"/>
                    <a:pt x="171" y="195"/>
                    <a:pt x="171" y="195"/>
                  </a:cubicBezTo>
                  <a:cubicBezTo>
                    <a:pt x="101" y="156"/>
                    <a:pt x="101" y="156"/>
                    <a:pt x="101" y="156"/>
                  </a:cubicBezTo>
                  <a:cubicBezTo>
                    <a:pt x="101" y="210"/>
                    <a:pt x="101" y="210"/>
                    <a:pt x="101" y="210"/>
                  </a:cubicBezTo>
                  <a:cubicBezTo>
                    <a:pt x="138" y="231"/>
                    <a:pt x="138" y="231"/>
                    <a:pt x="138" y="231"/>
                  </a:cubicBezTo>
                  <a:cubicBezTo>
                    <a:pt x="150" y="238"/>
                    <a:pt x="164" y="233"/>
                    <a:pt x="171" y="222"/>
                  </a:cubicBezTo>
                  <a:cubicBezTo>
                    <a:pt x="243" y="91"/>
                    <a:pt x="243" y="91"/>
                    <a:pt x="243" y="91"/>
                  </a:cubicBezTo>
                  <a:lnTo>
                    <a:pt x="232" y="85"/>
                  </a:lnTo>
                  <a:close/>
                  <a:moveTo>
                    <a:pt x="101" y="22"/>
                  </a:moveTo>
                  <a:cubicBezTo>
                    <a:pt x="98" y="26"/>
                    <a:pt x="93" y="27"/>
                    <a:pt x="88" y="24"/>
                  </a:cubicBezTo>
                  <a:cubicBezTo>
                    <a:pt x="84" y="22"/>
                    <a:pt x="82" y="16"/>
                    <a:pt x="85" y="11"/>
                  </a:cubicBezTo>
                  <a:cubicBezTo>
                    <a:pt x="86" y="9"/>
                    <a:pt x="88" y="7"/>
                    <a:pt x="90" y="6"/>
                  </a:cubicBezTo>
                  <a:cubicBezTo>
                    <a:pt x="78" y="0"/>
                    <a:pt x="78" y="0"/>
                    <a:pt x="78" y="0"/>
                  </a:cubicBezTo>
                  <a:cubicBezTo>
                    <a:pt x="6" y="130"/>
                    <a:pt x="6" y="130"/>
                    <a:pt x="6" y="130"/>
                  </a:cubicBezTo>
                  <a:cubicBezTo>
                    <a:pt x="0" y="142"/>
                    <a:pt x="4" y="157"/>
                    <a:pt x="15" y="163"/>
                  </a:cubicBezTo>
                  <a:cubicBezTo>
                    <a:pt x="101" y="210"/>
                    <a:pt x="101" y="210"/>
                    <a:pt x="101" y="210"/>
                  </a:cubicBezTo>
                  <a:cubicBezTo>
                    <a:pt x="101" y="156"/>
                    <a:pt x="101" y="156"/>
                    <a:pt x="101" y="156"/>
                  </a:cubicBezTo>
                  <a:cubicBezTo>
                    <a:pt x="28" y="116"/>
                    <a:pt x="28" y="116"/>
                    <a:pt x="28" y="116"/>
                  </a:cubicBezTo>
                  <a:cubicBezTo>
                    <a:pt x="27" y="116"/>
                    <a:pt x="27" y="114"/>
                    <a:pt x="27" y="113"/>
                  </a:cubicBezTo>
                  <a:cubicBezTo>
                    <a:pt x="28" y="112"/>
                    <a:pt x="29" y="112"/>
                    <a:pt x="30" y="112"/>
                  </a:cubicBezTo>
                  <a:cubicBezTo>
                    <a:pt x="101" y="151"/>
                    <a:pt x="101" y="151"/>
                    <a:pt x="101" y="151"/>
                  </a:cubicBezTo>
                  <a:cubicBezTo>
                    <a:pt x="101" y="129"/>
                    <a:pt x="101" y="129"/>
                    <a:pt x="101" y="129"/>
                  </a:cubicBezTo>
                  <a:cubicBezTo>
                    <a:pt x="40" y="95"/>
                    <a:pt x="40" y="95"/>
                    <a:pt x="40" y="95"/>
                  </a:cubicBezTo>
                  <a:cubicBezTo>
                    <a:pt x="39" y="95"/>
                    <a:pt x="38" y="93"/>
                    <a:pt x="39" y="92"/>
                  </a:cubicBezTo>
                  <a:cubicBezTo>
                    <a:pt x="40" y="91"/>
                    <a:pt x="41" y="91"/>
                    <a:pt x="42" y="91"/>
                  </a:cubicBezTo>
                  <a:cubicBezTo>
                    <a:pt x="101" y="124"/>
                    <a:pt x="101" y="124"/>
                    <a:pt x="101" y="124"/>
                  </a:cubicBezTo>
                  <a:cubicBezTo>
                    <a:pt x="101" y="101"/>
                    <a:pt x="101" y="101"/>
                    <a:pt x="101" y="101"/>
                  </a:cubicBezTo>
                  <a:cubicBezTo>
                    <a:pt x="51" y="74"/>
                    <a:pt x="51" y="74"/>
                    <a:pt x="51" y="74"/>
                  </a:cubicBezTo>
                  <a:cubicBezTo>
                    <a:pt x="50" y="74"/>
                    <a:pt x="50" y="72"/>
                    <a:pt x="51" y="71"/>
                  </a:cubicBezTo>
                  <a:cubicBezTo>
                    <a:pt x="51" y="70"/>
                    <a:pt x="53" y="70"/>
                    <a:pt x="54" y="70"/>
                  </a:cubicBezTo>
                  <a:cubicBezTo>
                    <a:pt x="101" y="96"/>
                    <a:pt x="101" y="96"/>
                    <a:pt x="101" y="96"/>
                  </a:cubicBezTo>
                  <a:cubicBezTo>
                    <a:pt x="101" y="74"/>
                    <a:pt x="101" y="74"/>
                    <a:pt x="101" y="74"/>
                  </a:cubicBezTo>
                  <a:cubicBezTo>
                    <a:pt x="63" y="53"/>
                    <a:pt x="63" y="53"/>
                    <a:pt x="63" y="53"/>
                  </a:cubicBezTo>
                  <a:cubicBezTo>
                    <a:pt x="62" y="53"/>
                    <a:pt x="62" y="51"/>
                    <a:pt x="62" y="50"/>
                  </a:cubicBezTo>
                  <a:cubicBezTo>
                    <a:pt x="63" y="49"/>
                    <a:pt x="64" y="49"/>
                    <a:pt x="65" y="49"/>
                  </a:cubicBezTo>
                  <a:cubicBezTo>
                    <a:pt x="101" y="69"/>
                    <a:pt x="101" y="69"/>
                    <a:pt x="101" y="69"/>
                  </a:cubicBezTo>
                  <a:lnTo>
                    <a:pt x="101" y="22"/>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1" name="Freeform 58"/>
            <p:cNvSpPr>
              <a:spLocks noEditPoints="1"/>
            </p:cNvSpPr>
            <p:nvPr/>
          </p:nvSpPr>
          <p:spPr bwMode="auto">
            <a:xfrm>
              <a:off x="4577245" y="3827651"/>
              <a:ext cx="443414" cy="448888"/>
            </a:xfrm>
            <a:custGeom>
              <a:avLst/>
              <a:gdLst>
                <a:gd name="T0" fmla="*/ 189 w 236"/>
                <a:gd name="T1" fmla="*/ 60 h 239"/>
                <a:gd name="T2" fmla="*/ 196 w 236"/>
                <a:gd name="T3" fmla="*/ 122 h 239"/>
                <a:gd name="T4" fmla="*/ 198 w 236"/>
                <a:gd name="T5" fmla="*/ 136 h 239"/>
                <a:gd name="T6" fmla="*/ 208 w 236"/>
                <a:gd name="T7" fmla="*/ 157 h 239"/>
                <a:gd name="T8" fmla="*/ 189 w 236"/>
                <a:gd name="T9" fmla="*/ 195 h 239"/>
                <a:gd name="T10" fmla="*/ 168 w 236"/>
                <a:gd name="T11" fmla="*/ 156 h 239"/>
                <a:gd name="T12" fmla="*/ 168 w 236"/>
                <a:gd name="T13" fmla="*/ 78 h 239"/>
                <a:gd name="T14" fmla="*/ 182 w 236"/>
                <a:gd name="T15" fmla="*/ 92 h 239"/>
                <a:gd name="T16" fmla="*/ 185 w 236"/>
                <a:gd name="T17" fmla="*/ 107 h 239"/>
                <a:gd name="T18" fmla="*/ 189 w 236"/>
                <a:gd name="T19" fmla="*/ 141 h 239"/>
                <a:gd name="T20" fmla="*/ 189 w 236"/>
                <a:gd name="T21" fmla="*/ 130 h 239"/>
                <a:gd name="T22" fmla="*/ 168 w 236"/>
                <a:gd name="T23" fmla="*/ 155 h 239"/>
                <a:gd name="T24" fmla="*/ 160 w 236"/>
                <a:gd name="T25" fmla="*/ 138 h 239"/>
                <a:gd name="T26" fmla="*/ 165 w 236"/>
                <a:gd name="T27" fmla="*/ 172 h 239"/>
                <a:gd name="T28" fmla="*/ 168 w 236"/>
                <a:gd name="T29" fmla="*/ 16 h 239"/>
                <a:gd name="T30" fmla="*/ 163 w 236"/>
                <a:gd name="T31" fmla="*/ 49 h 239"/>
                <a:gd name="T32" fmla="*/ 168 w 236"/>
                <a:gd name="T33" fmla="*/ 78 h 239"/>
                <a:gd name="T34" fmla="*/ 159 w 236"/>
                <a:gd name="T35" fmla="*/ 118 h 239"/>
                <a:gd name="T36" fmla="*/ 159 w 236"/>
                <a:gd name="T37" fmla="*/ 209 h 239"/>
                <a:gd name="T38" fmla="*/ 159 w 236"/>
                <a:gd name="T39" fmla="*/ 5 h 239"/>
                <a:gd name="T40" fmla="*/ 159 w 236"/>
                <a:gd name="T41" fmla="*/ 40 h 239"/>
                <a:gd name="T42" fmla="*/ 144 w 236"/>
                <a:gd name="T43" fmla="*/ 89 h 239"/>
                <a:gd name="T44" fmla="*/ 159 w 236"/>
                <a:gd name="T45" fmla="*/ 108 h 239"/>
                <a:gd name="T46" fmla="*/ 159 w 236"/>
                <a:gd name="T47" fmla="*/ 136 h 239"/>
                <a:gd name="T48" fmla="*/ 144 w 236"/>
                <a:gd name="T49" fmla="*/ 162 h 239"/>
                <a:gd name="T50" fmla="*/ 151 w 236"/>
                <a:gd name="T51" fmla="*/ 143 h 239"/>
                <a:gd name="T52" fmla="*/ 146 w 236"/>
                <a:gd name="T53" fmla="*/ 109 h 239"/>
                <a:gd name="T54" fmla="*/ 123 w 236"/>
                <a:gd name="T55" fmla="*/ 7 h 239"/>
                <a:gd name="T56" fmla="*/ 144 w 236"/>
                <a:gd name="T57" fmla="*/ 0 h 239"/>
                <a:gd name="T58" fmla="*/ 144 w 236"/>
                <a:gd name="T59" fmla="*/ 187 h 239"/>
                <a:gd name="T60" fmla="*/ 123 w 236"/>
                <a:gd name="T61" fmla="*/ 225 h 239"/>
                <a:gd name="T62" fmla="*/ 140 w 236"/>
                <a:gd name="T63" fmla="*/ 96 h 239"/>
                <a:gd name="T64" fmla="*/ 123 w 236"/>
                <a:gd name="T65" fmla="*/ 135 h 239"/>
                <a:gd name="T66" fmla="*/ 137 w 236"/>
                <a:gd name="T67" fmla="*/ 113 h 239"/>
                <a:gd name="T68" fmla="*/ 123 w 236"/>
                <a:gd name="T69" fmla="*/ 82 h 239"/>
                <a:gd name="T70" fmla="*/ 125 w 236"/>
                <a:gd name="T71" fmla="*/ 171 h 239"/>
                <a:gd name="T72" fmla="*/ 123 w 236"/>
                <a:gd name="T73" fmla="*/ 7 h 239"/>
                <a:gd name="T74" fmla="*/ 123 w 236"/>
                <a:gd name="T75" fmla="*/ 7 h 239"/>
                <a:gd name="T76" fmla="*/ 123 w 236"/>
                <a:gd name="T77" fmla="*/ 177 h 239"/>
                <a:gd name="T78" fmla="*/ 121 w 236"/>
                <a:gd name="T79" fmla="*/ 162 h 239"/>
                <a:gd name="T80" fmla="*/ 123 w 236"/>
                <a:gd name="T81" fmla="*/ 135 h 239"/>
                <a:gd name="T82" fmla="*/ 99 w 236"/>
                <a:gd name="T83" fmla="*/ 124 h 239"/>
                <a:gd name="T84" fmla="*/ 106 w 236"/>
                <a:gd name="T85" fmla="*/ 164 h 239"/>
                <a:gd name="T86" fmla="*/ 108 w 236"/>
                <a:gd name="T87" fmla="*/ 179 h 239"/>
                <a:gd name="T88" fmla="*/ 118 w 236"/>
                <a:gd name="T89" fmla="*/ 199 h 239"/>
                <a:gd name="T90" fmla="*/ 123 w 236"/>
                <a:gd name="T91" fmla="*/ 99 h 239"/>
                <a:gd name="T92" fmla="*/ 99 w 236"/>
                <a:gd name="T93" fmla="*/ 18 h 239"/>
                <a:gd name="T94" fmla="*/ 99 w 236"/>
                <a:gd name="T95" fmla="*/ 18 h 239"/>
                <a:gd name="T96" fmla="*/ 89 w 236"/>
                <a:gd name="T97" fmla="*/ 212 h 239"/>
                <a:gd name="T98" fmla="*/ 99 w 236"/>
                <a:gd name="T99" fmla="*/ 183 h 239"/>
                <a:gd name="T100" fmla="*/ 71 w 236"/>
                <a:gd name="T101" fmla="*/ 227 h 239"/>
                <a:gd name="T102" fmla="*/ 95 w 236"/>
                <a:gd name="T103" fmla="*/ 117 h 239"/>
                <a:gd name="T104" fmla="*/ 71 w 236"/>
                <a:gd name="T105" fmla="*/ 160 h 239"/>
                <a:gd name="T106" fmla="*/ 92 w 236"/>
                <a:gd name="T107" fmla="*/ 134 h 239"/>
                <a:gd name="T108" fmla="*/ 71 w 236"/>
                <a:gd name="T109" fmla="*/ 107 h 239"/>
                <a:gd name="T110" fmla="*/ 7 w 236"/>
                <a:gd name="T111" fmla="*/ 91 h 239"/>
                <a:gd name="T112" fmla="*/ 70 w 236"/>
                <a:gd name="T113" fmla="*/ 181 h 239"/>
                <a:gd name="T114" fmla="*/ 71 w 236"/>
                <a:gd name="T115" fmla="*/ 149 h 239"/>
                <a:gd name="T116" fmla="*/ 52 w 236"/>
                <a:gd name="T117" fmla="*/ 133 h 239"/>
                <a:gd name="T118" fmla="*/ 35 w 236"/>
                <a:gd name="T119" fmla="*/ 109 h 239"/>
                <a:gd name="T120" fmla="*/ 71 w 236"/>
                <a:gd name="T121" fmla="*/ 31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36" h="239">
                  <a:moveTo>
                    <a:pt x="189" y="195"/>
                  </a:moveTo>
                  <a:cubicBezTo>
                    <a:pt x="216" y="182"/>
                    <a:pt x="216" y="182"/>
                    <a:pt x="216" y="182"/>
                  </a:cubicBezTo>
                  <a:cubicBezTo>
                    <a:pt x="230" y="176"/>
                    <a:pt x="236" y="159"/>
                    <a:pt x="229" y="146"/>
                  </a:cubicBezTo>
                  <a:cubicBezTo>
                    <a:pt x="189" y="60"/>
                    <a:pt x="189" y="60"/>
                    <a:pt x="189" y="60"/>
                  </a:cubicBezTo>
                  <a:cubicBezTo>
                    <a:pt x="189" y="107"/>
                    <a:pt x="189" y="107"/>
                    <a:pt x="189" y="107"/>
                  </a:cubicBezTo>
                  <a:cubicBezTo>
                    <a:pt x="190" y="108"/>
                    <a:pt x="190" y="108"/>
                    <a:pt x="190" y="109"/>
                  </a:cubicBezTo>
                  <a:cubicBezTo>
                    <a:pt x="196" y="122"/>
                    <a:pt x="196" y="122"/>
                    <a:pt x="196" y="122"/>
                  </a:cubicBezTo>
                  <a:cubicBezTo>
                    <a:pt x="196" y="122"/>
                    <a:pt x="196" y="122"/>
                    <a:pt x="196" y="122"/>
                  </a:cubicBezTo>
                  <a:cubicBezTo>
                    <a:pt x="197" y="124"/>
                    <a:pt x="196" y="126"/>
                    <a:pt x="194" y="127"/>
                  </a:cubicBezTo>
                  <a:cubicBezTo>
                    <a:pt x="189" y="130"/>
                    <a:pt x="189" y="130"/>
                    <a:pt x="189" y="130"/>
                  </a:cubicBezTo>
                  <a:cubicBezTo>
                    <a:pt x="189" y="141"/>
                    <a:pt x="189" y="141"/>
                    <a:pt x="189" y="141"/>
                  </a:cubicBezTo>
                  <a:cubicBezTo>
                    <a:pt x="198" y="136"/>
                    <a:pt x="198" y="136"/>
                    <a:pt x="198" y="136"/>
                  </a:cubicBezTo>
                  <a:cubicBezTo>
                    <a:pt x="201" y="135"/>
                    <a:pt x="203" y="136"/>
                    <a:pt x="204" y="138"/>
                  </a:cubicBezTo>
                  <a:cubicBezTo>
                    <a:pt x="210" y="151"/>
                    <a:pt x="210" y="151"/>
                    <a:pt x="210" y="151"/>
                  </a:cubicBezTo>
                  <a:cubicBezTo>
                    <a:pt x="210" y="151"/>
                    <a:pt x="210" y="151"/>
                    <a:pt x="210" y="151"/>
                  </a:cubicBezTo>
                  <a:cubicBezTo>
                    <a:pt x="211" y="153"/>
                    <a:pt x="210" y="156"/>
                    <a:pt x="208" y="157"/>
                  </a:cubicBezTo>
                  <a:cubicBezTo>
                    <a:pt x="189" y="166"/>
                    <a:pt x="189" y="166"/>
                    <a:pt x="189" y="166"/>
                  </a:cubicBezTo>
                  <a:lnTo>
                    <a:pt x="189" y="195"/>
                  </a:lnTo>
                  <a:close/>
                  <a:moveTo>
                    <a:pt x="168" y="204"/>
                  </a:moveTo>
                  <a:cubicBezTo>
                    <a:pt x="189" y="195"/>
                    <a:pt x="189" y="195"/>
                    <a:pt x="189" y="195"/>
                  </a:cubicBezTo>
                  <a:cubicBezTo>
                    <a:pt x="189" y="166"/>
                    <a:pt x="189" y="166"/>
                    <a:pt x="189" y="166"/>
                  </a:cubicBezTo>
                  <a:cubicBezTo>
                    <a:pt x="180" y="170"/>
                    <a:pt x="180" y="170"/>
                    <a:pt x="180" y="170"/>
                  </a:cubicBezTo>
                  <a:cubicBezTo>
                    <a:pt x="178" y="171"/>
                    <a:pt x="175" y="170"/>
                    <a:pt x="174" y="168"/>
                  </a:cubicBezTo>
                  <a:cubicBezTo>
                    <a:pt x="168" y="156"/>
                    <a:pt x="168" y="156"/>
                    <a:pt x="168" y="156"/>
                  </a:cubicBezTo>
                  <a:cubicBezTo>
                    <a:pt x="168" y="204"/>
                    <a:pt x="168" y="204"/>
                    <a:pt x="168" y="204"/>
                  </a:cubicBezTo>
                  <a:close/>
                  <a:moveTo>
                    <a:pt x="189" y="60"/>
                  </a:moveTo>
                  <a:cubicBezTo>
                    <a:pt x="168" y="16"/>
                    <a:pt x="168" y="16"/>
                    <a:pt x="168" y="16"/>
                  </a:cubicBezTo>
                  <a:cubicBezTo>
                    <a:pt x="168" y="78"/>
                    <a:pt x="168" y="78"/>
                    <a:pt x="168" y="78"/>
                  </a:cubicBezTo>
                  <a:cubicBezTo>
                    <a:pt x="171" y="77"/>
                    <a:pt x="171" y="77"/>
                    <a:pt x="171" y="77"/>
                  </a:cubicBezTo>
                  <a:cubicBezTo>
                    <a:pt x="173" y="76"/>
                    <a:pt x="175" y="77"/>
                    <a:pt x="176" y="79"/>
                  </a:cubicBezTo>
                  <a:cubicBezTo>
                    <a:pt x="182" y="92"/>
                    <a:pt x="182" y="92"/>
                    <a:pt x="182" y="92"/>
                  </a:cubicBezTo>
                  <a:cubicBezTo>
                    <a:pt x="182" y="92"/>
                    <a:pt x="182" y="92"/>
                    <a:pt x="182" y="92"/>
                  </a:cubicBezTo>
                  <a:cubicBezTo>
                    <a:pt x="183" y="94"/>
                    <a:pt x="182" y="97"/>
                    <a:pt x="180" y="98"/>
                  </a:cubicBezTo>
                  <a:cubicBezTo>
                    <a:pt x="168" y="103"/>
                    <a:pt x="168" y="103"/>
                    <a:pt x="168" y="103"/>
                  </a:cubicBezTo>
                  <a:cubicBezTo>
                    <a:pt x="168" y="114"/>
                    <a:pt x="168" y="114"/>
                    <a:pt x="168" y="114"/>
                  </a:cubicBezTo>
                  <a:cubicBezTo>
                    <a:pt x="185" y="107"/>
                    <a:pt x="185" y="107"/>
                    <a:pt x="185" y="107"/>
                  </a:cubicBezTo>
                  <a:cubicBezTo>
                    <a:pt x="186" y="106"/>
                    <a:pt x="188" y="106"/>
                    <a:pt x="189" y="107"/>
                  </a:cubicBezTo>
                  <a:cubicBezTo>
                    <a:pt x="189" y="60"/>
                    <a:pt x="189" y="60"/>
                    <a:pt x="189" y="60"/>
                  </a:cubicBezTo>
                  <a:close/>
                  <a:moveTo>
                    <a:pt x="189" y="130"/>
                  </a:moveTo>
                  <a:cubicBezTo>
                    <a:pt x="189" y="141"/>
                    <a:pt x="189" y="141"/>
                    <a:pt x="189" y="141"/>
                  </a:cubicBezTo>
                  <a:cubicBezTo>
                    <a:pt x="170" y="150"/>
                    <a:pt x="170" y="150"/>
                    <a:pt x="170" y="150"/>
                  </a:cubicBezTo>
                  <a:cubicBezTo>
                    <a:pt x="169" y="150"/>
                    <a:pt x="169" y="151"/>
                    <a:pt x="168" y="151"/>
                  </a:cubicBezTo>
                  <a:cubicBezTo>
                    <a:pt x="168" y="139"/>
                    <a:pt x="168" y="139"/>
                    <a:pt x="168" y="139"/>
                  </a:cubicBezTo>
                  <a:lnTo>
                    <a:pt x="189" y="130"/>
                  </a:lnTo>
                  <a:close/>
                  <a:moveTo>
                    <a:pt x="159" y="209"/>
                  </a:moveTo>
                  <a:cubicBezTo>
                    <a:pt x="168" y="204"/>
                    <a:pt x="168" y="204"/>
                    <a:pt x="168" y="204"/>
                  </a:cubicBezTo>
                  <a:cubicBezTo>
                    <a:pt x="168" y="156"/>
                    <a:pt x="168" y="156"/>
                    <a:pt x="168" y="156"/>
                  </a:cubicBezTo>
                  <a:cubicBezTo>
                    <a:pt x="168" y="155"/>
                    <a:pt x="168" y="155"/>
                    <a:pt x="168" y="155"/>
                  </a:cubicBezTo>
                  <a:cubicBezTo>
                    <a:pt x="168" y="154"/>
                    <a:pt x="168" y="152"/>
                    <a:pt x="168" y="151"/>
                  </a:cubicBezTo>
                  <a:cubicBezTo>
                    <a:pt x="168" y="139"/>
                    <a:pt x="168" y="139"/>
                    <a:pt x="168" y="139"/>
                  </a:cubicBezTo>
                  <a:cubicBezTo>
                    <a:pt x="166" y="141"/>
                    <a:pt x="166" y="141"/>
                    <a:pt x="166" y="141"/>
                  </a:cubicBezTo>
                  <a:cubicBezTo>
                    <a:pt x="164" y="142"/>
                    <a:pt x="161" y="141"/>
                    <a:pt x="160" y="138"/>
                  </a:cubicBezTo>
                  <a:cubicBezTo>
                    <a:pt x="159" y="136"/>
                    <a:pt x="159" y="136"/>
                    <a:pt x="159" y="136"/>
                  </a:cubicBezTo>
                  <a:cubicBezTo>
                    <a:pt x="159" y="160"/>
                    <a:pt x="159" y="160"/>
                    <a:pt x="159" y="160"/>
                  </a:cubicBezTo>
                  <a:cubicBezTo>
                    <a:pt x="165" y="172"/>
                    <a:pt x="165" y="172"/>
                    <a:pt x="165" y="172"/>
                  </a:cubicBezTo>
                  <a:cubicBezTo>
                    <a:pt x="165" y="172"/>
                    <a:pt x="165" y="172"/>
                    <a:pt x="165" y="172"/>
                  </a:cubicBezTo>
                  <a:cubicBezTo>
                    <a:pt x="166" y="175"/>
                    <a:pt x="165" y="177"/>
                    <a:pt x="163" y="178"/>
                  </a:cubicBezTo>
                  <a:cubicBezTo>
                    <a:pt x="159" y="180"/>
                    <a:pt x="159" y="180"/>
                    <a:pt x="159" y="180"/>
                  </a:cubicBezTo>
                  <a:cubicBezTo>
                    <a:pt x="159" y="209"/>
                    <a:pt x="159" y="209"/>
                    <a:pt x="159" y="209"/>
                  </a:cubicBezTo>
                  <a:close/>
                  <a:moveTo>
                    <a:pt x="168" y="16"/>
                  </a:moveTo>
                  <a:cubicBezTo>
                    <a:pt x="168" y="15"/>
                    <a:pt x="168" y="15"/>
                    <a:pt x="168" y="15"/>
                  </a:cubicBezTo>
                  <a:cubicBezTo>
                    <a:pt x="166" y="11"/>
                    <a:pt x="163" y="7"/>
                    <a:pt x="159" y="5"/>
                  </a:cubicBezTo>
                  <a:cubicBezTo>
                    <a:pt x="159" y="40"/>
                    <a:pt x="159" y="40"/>
                    <a:pt x="159" y="40"/>
                  </a:cubicBezTo>
                  <a:cubicBezTo>
                    <a:pt x="163" y="49"/>
                    <a:pt x="163" y="49"/>
                    <a:pt x="163" y="49"/>
                  </a:cubicBezTo>
                  <a:cubicBezTo>
                    <a:pt x="163" y="49"/>
                    <a:pt x="163" y="49"/>
                    <a:pt x="163" y="49"/>
                  </a:cubicBezTo>
                  <a:cubicBezTo>
                    <a:pt x="166" y="55"/>
                    <a:pt x="164" y="61"/>
                    <a:pt x="159" y="65"/>
                  </a:cubicBezTo>
                  <a:cubicBezTo>
                    <a:pt x="159" y="82"/>
                    <a:pt x="159" y="82"/>
                    <a:pt x="159" y="82"/>
                  </a:cubicBezTo>
                  <a:cubicBezTo>
                    <a:pt x="168" y="78"/>
                    <a:pt x="168" y="78"/>
                    <a:pt x="168" y="78"/>
                  </a:cubicBezTo>
                  <a:cubicBezTo>
                    <a:pt x="168" y="16"/>
                    <a:pt x="168" y="16"/>
                    <a:pt x="168" y="16"/>
                  </a:cubicBezTo>
                  <a:close/>
                  <a:moveTo>
                    <a:pt x="168" y="103"/>
                  </a:moveTo>
                  <a:cubicBezTo>
                    <a:pt x="168" y="114"/>
                    <a:pt x="168" y="114"/>
                    <a:pt x="168" y="114"/>
                  </a:cubicBezTo>
                  <a:cubicBezTo>
                    <a:pt x="159" y="118"/>
                    <a:pt x="159" y="118"/>
                    <a:pt x="159" y="118"/>
                  </a:cubicBezTo>
                  <a:cubicBezTo>
                    <a:pt x="159" y="108"/>
                    <a:pt x="159" y="108"/>
                    <a:pt x="159" y="108"/>
                  </a:cubicBezTo>
                  <a:lnTo>
                    <a:pt x="168" y="103"/>
                  </a:lnTo>
                  <a:close/>
                  <a:moveTo>
                    <a:pt x="144" y="216"/>
                  </a:moveTo>
                  <a:cubicBezTo>
                    <a:pt x="159" y="209"/>
                    <a:pt x="159" y="209"/>
                    <a:pt x="159" y="209"/>
                  </a:cubicBezTo>
                  <a:cubicBezTo>
                    <a:pt x="159" y="180"/>
                    <a:pt x="159" y="180"/>
                    <a:pt x="159" y="180"/>
                  </a:cubicBezTo>
                  <a:cubicBezTo>
                    <a:pt x="144" y="187"/>
                    <a:pt x="144" y="187"/>
                    <a:pt x="144" y="187"/>
                  </a:cubicBezTo>
                  <a:cubicBezTo>
                    <a:pt x="144" y="216"/>
                    <a:pt x="144" y="216"/>
                    <a:pt x="144" y="216"/>
                  </a:cubicBezTo>
                  <a:close/>
                  <a:moveTo>
                    <a:pt x="159" y="5"/>
                  </a:moveTo>
                  <a:cubicBezTo>
                    <a:pt x="155" y="2"/>
                    <a:pt x="149" y="0"/>
                    <a:pt x="144" y="0"/>
                  </a:cubicBezTo>
                  <a:cubicBezTo>
                    <a:pt x="144" y="22"/>
                    <a:pt x="144" y="22"/>
                    <a:pt x="144" y="22"/>
                  </a:cubicBezTo>
                  <a:cubicBezTo>
                    <a:pt x="148" y="23"/>
                    <a:pt x="152" y="25"/>
                    <a:pt x="154" y="30"/>
                  </a:cubicBezTo>
                  <a:cubicBezTo>
                    <a:pt x="159" y="40"/>
                    <a:pt x="159" y="40"/>
                    <a:pt x="159" y="40"/>
                  </a:cubicBezTo>
                  <a:cubicBezTo>
                    <a:pt x="159" y="5"/>
                    <a:pt x="159" y="5"/>
                    <a:pt x="159" y="5"/>
                  </a:cubicBezTo>
                  <a:close/>
                  <a:moveTo>
                    <a:pt x="159" y="65"/>
                  </a:moveTo>
                  <a:cubicBezTo>
                    <a:pt x="159" y="82"/>
                    <a:pt x="159" y="82"/>
                    <a:pt x="159" y="82"/>
                  </a:cubicBezTo>
                  <a:cubicBezTo>
                    <a:pt x="144" y="89"/>
                    <a:pt x="144" y="89"/>
                    <a:pt x="144" y="89"/>
                  </a:cubicBezTo>
                  <a:cubicBezTo>
                    <a:pt x="144" y="72"/>
                    <a:pt x="144" y="72"/>
                    <a:pt x="144" y="72"/>
                  </a:cubicBezTo>
                  <a:cubicBezTo>
                    <a:pt x="157" y="66"/>
                    <a:pt x="157" y="66"/>
                    <a:pt x="157" y="66"/>
                  </a:cubicBezTo>
                  <a:cubicBezTo>
                    <a:pt x="158" y="66"/>
                    <a:pt x="159" y="66"/>
                    <a:pt x="159" y="65"/>
                  </a:cubicBezTo>
                  <a:close/>
                  <a:moveTo>
                    <a:pt x="159" y="108"/>
                  </a:moveTo>
                  <a:cubicBezTo>
                    <a:pt x="159" y="118"/>
                    <a:pt x="159" y="118"/>
                    <a:pt x="159" y="118"/>
                  </a:cubicBezTo>
                  <a:cubicBezTo>
                    <a:pt x="156" y="120"/>
                    <a:pt x="156" y="120"/>
                    <a:pt x="156" y="120"/>
                  </a:cubicBezTo>
                  <a:cubicBezTo>
                    <a:pt x="154" y="121"/>
                    <a:pt x="153" y="123"/>
                    <a:pt x="154" y="126"/>
                  </a:cubicBezTo>
                  <a:cubicBezTo>
                    <a:pt x="159" y="136"/>
                    <a:pt x="159" y="136"/>
                    <a:pt x="159" y="136"/>
                  </a:cubicBezTo>
                  <a:cubicBezTo>
                    <a:pt x="159" y="160"/>
                    <a:pt x="159" y="160"/>
                    <a:pt x="159" y="160"/>
                  </a:cubicBezTo>
                  <a:cubicBezTo>
                    <a:pt x="159" y="159"/>
                    <a:pt x="159" y="159"/>
                    <a:pt x="159" y="159"/>
                  </a:cubicBezTo>
                  <a:cubicBezTo>
                    <a:pt x="158" y="157"/>
                    <a:pt x="155" y="156"/>
                    <a:pt x="153" y="157"/>
                  </a:cubicBezTo>
                  <a:cubicBezTo>
                    <a:pt x="144" y="162"/>
                    <a:pt x="144" y="162"/>
                    <a:pt x="144" y="162"/>
                  </a:cubicBezTo>
                  <a:cubicBezTo>
                    <a:pt x="144" y="151"/>
                    <a:pt x="144" y="151"/>
                    <a:pt x="144" y="151"/>
                  </a:cubicBezTo>
                  <a:cubicBezTo>
                    <a:pt x="149" y="148"/>
                    <a:pt x="149" y="148"/>
                    <a:pt x="149" y="148"/>
                  </a:cubicBezTo>
                  <a:cubicBezTo>
                    <a:pt x="151" y="147"/>
                    <a:pt x="152" y="145"/>
                    <a:pt x="151" y="143"/>
                  </a:cubicBezTo>
                  <a:cubicBezTo>
                    <a:pt x="151" y="143"/>
                    <a:pt x="151" y="143"/>
                    <a:pt x="151" y="143"/>
                  </a:cubicBezTo>
                  <a:cubicBezTo>
                    <a:pt x="145" y="130"/>
                    <a:pt x="145" y="130"/>
                    <a:pt x="145" y="130"/>
                  </a:cubicBezTo>
                  <a:cubicBezTo>
                    <a:pt x="145" y="129"/>
                    <a:pt x="144" y="129"/>
                    <a:pt x="144" y="128"/>
                  </a:cubicBezTo>
                  <a:cubicBezTo>
                    <a:pt x="144" y="104"/>
                    <a:pt x="144" y="104"/>
                    <a:pt x="144" y="104"/>
                  </a:cubicBezTo>
                  <a:cubicBezTo>
                    <a:pt x="146" y="109"/>
                    <a:pt x="146" y="109"/>
                    <a:pt x="146" y="109"/>
                  </a:cubicBezTo>
                  <a:cubicBezTo>
                    <a:pt x="147" y="111"/>
                    <a:pt x="150" y="112"/>
                    <a:pt x="152" y="111"/>
                  </a:cubicBezTo>
                  <a:lnTo>
                    <a:pt x="159" y="108"/>
                  </a:lnTo>
                  <a:close/>
                  <a:moveTo>
                    <a:pt x="132" y="2"/>
                  </a:moveTo>
                  <a:cubicBezTo>
                    <a:pt x="123" y="7"/>
                    <a:pt x="123" y="7"/>
                    <a:pt x="123" y="7"/>
                  </a:cubicBezTo>
                  <a:cubicBezTo>
                    <a:pt x="123" y="30"/>
                    <a:pt x="123" y="30"/>
                    <a:pt x="123" y="30"/>
                  </a:cubicBezTo>
                  <a:cubicBezTo>
                    <a:pt x="137" y="23"/>
                    <a:pt x="137" y="23"/>
                    <a:pt x="137" y="23"/>
                  </a:cubicBezTo>
                  <a:cubicBezTo>
                    <a:pt x="139" y="22"/>
                    <a:pt x="142" y="22"/>
                    <a:pt x="144" y="22"/>
                  </a:cubicBezTo>
                  <a:cubicBezTo>
                    <a:pt x="144" y="0"/>
                    <a:pt x="144" y="0"/>
                    <a:pt x="144" y="0"/>
                  </a:cubicBezTo>
                  <a:cubicBezTo>
                    <a:pt x="140" y="0"/>
                    <a:pt x="136" y="1"/>
                    <a:pt x="132" y="2"/>
                  </a:cubicBezTo>
                  <a:close/>
                  <a:moveTo>
                    <a:pt x="123" y="225"/>
                  </a:moveTo>
                  <a:cubicBezTo>
                    <a:pt x="144" y="216"/>
                    <a:pt x="144" y="216"/>
                    <a:pt x="144" y="216"/>
                  </a:cubicBezTo>
                  <a:cubicBezTo>
                    <a:pt x="144" y="187"/>
                    <a:pt x="144" y="187"/>
                    <a:pt x="144" y="187"/>
                  </a:cubicBezTo>
                  <a:cubicBezTo>
                    <a:pt x="135" y="191"/>
                    <a:pt x="135" y="191"/>
                    <a:pt x="135" y="191"/>
                  </a:cubicBezTo>
                  <a:cubicBezTo>
                    <a:pt x="133" y="192"/>
                    <a:pt x="130" y="191"/>
                    <a:pt x="129" y="189"/>
                  </a:cubicBezTo>
                  <a:cubicBezTo>
                    <a:pt x="123" y="177"/>
                    <a:pt x="123" y="177"/>
                    <a:pt x="123" y="177"/>
                  </a:cubicBezTo>
                  <a:cubicBezTo>
                    <a:pt x="123" y="225"/>
                    <a:pt x="123" y="225"/>
                    <a:pt x="123" y="225"/>
                  </a:cubicBezTo>
                  <a:close/>
                  <a:moveTo>
                    <a:pt x="144" y="72"/>
                  </a:moveTo>
                  <a:cubicBezTo>
                    <a:pt x="144" y="89"/>
                    <a:pt x="144" y="89"/>
                    <a:pt x="144" y="89"/>
                  </a:cubicBezTo>
                  <a:cubicBezTo>
                    <a:pt x="142" y="90"/>
                    <a:pt x="142" y="90"/>
                    <a:pt x="142" y="90"/>
                  </a:cubicBezTo>
                  <a:cubicBezTo>
                    <a:pt x="140" y="91"/>
                    <a:pt x="139" y="94"/>
                    <a:pt x="140" y="96"/>
                  </a:cubicBezTo>
                  <a:cubicBezTo>
                    <a:pt x="144" y="104"/>
                    <a:pt x="144" y="104"/>
                    <a:pt x="144" y="104"/>
                  </a:cubicBezTo>
                  <a:cubicBezTo>
                    <a:pt x="144" y="128"/>
                    <a:pt x="144" y="128"/>
                    <a:pt x="144" y="128"/>
                  </a:cubicBezTo>
                  <a:cubicBezTo>
                    <a:pt x="143" y="127"/>
                    <a:pt x="141" y="127"/>
                    <a:pt x="139" y="128"/>
                  </a:cubicBezTo>
                  <a:cubicBezTo>
                    <a:pt x="123" y="135"/>
                    <a:pt x="123" y="135"/>
                    <a:pt x="123" y="135"/>
                  </a:cubicBezTo>
                  <a:cubicBezTo>
                    <a:pt x="123" y="125"/>
                    <a:pt x="123" y="125"/>
                    <a:pt x="123" y="125"/>
                  </a:cubicBezTo>
                  <a:cubicBezTo>
                    <a:pt x="135" y="119"/>
                    <a:pt x="135" y="119"/>
                    <a:pt x="135" y="119"/>
                  </a:cubicBezTo>
                  <a:cubicBezTo>
                    <a:pt x="137" y="118"/>
                    <a:pt x="138" y="115"/>
                    <a:pt x="137" y="113"/>
                  </a:cubicBezTo>
                  <a:cubicBezTo>
                    <a:pt x="137" y="113"/>
                    <a:pt x="137" y="113"/>
                    <a:pt x="137" y="113"/>
                  </a:cubicBezTo>
                  <a:cubicBezTo>
                    <a:pt x="131" y="100"/>
                    <a:pt x="131" y="100"/>
                    <a:pt x="131" y="100"/>
                  </a:cubicBezTo>
                  <a:cubicBezTo>
                    <a:pt x="130" y="98"/>
                    <a:pt x="128" y="97"/>
                    <a:pt x="126" y="98"/>
                  </a:cubicBezTo>
                  <a:cubicBezTo>
                    <a:pt x="123" y="99"/>
                    <a:pt x="123" y="99"/>
                    <a:pt x="123" y="99"/>
                  </a:cubicBezTo>
                  <a:cubicBezTo>
                    <a:pt x="123" y="82"/>
                    <a:pt x="123" y="82"/>
                    <a:pt x="123" y="82"/>
                  </a:cubicBezTo>
                  <a:cubicBezTo>
                    <a:pt x="144" y="72"/>
                    <a:pt x="144" y="72"/>
                    <a:pt x="144" y="72"/>
                  </a:cubicBezTo>
                  <a:close/>
                  <a:moveTo>
                    <a:pt x="144" y="151"/>
                  </a:moveTo>
                  <a:cubicBezTo>
                    <a:pt x="144" y="162"/>
                    <a:pt x="144" y="162"/>
                    <a:pt x="144" y="162"/>
                  </a:cubicBezTo>
                  <a:cubicBezTo>
                    <a:pt x="125" y="171"/>
                    <a:pt x="125" y="171"/>
                    <a:pt x="125" y="171"/>
                  </a:cubicBezTo>
                  <a:cubicBezTo>
                    <a:pt x="124" y="171"/>
                    <a:pt x="124" y="172"/>
                    <a:pt x="123" y="172"/>
                  </a:cubicBezTo>
                  <a:cubicBezTo>
                    <a:pt x="123" y="161"/>
                    <a:pt x="123" y="161"/>
                    <a:pt x="123" y="161"/>
                  </a:cubicBezTo>
                  <a:lnTo>
                    <a:pt x="144" y="151"/>
                  </a:lnTo>
                  <a:close/>
                  <a:moveTo>
                    <a:pt x="123" y="7"/>
                  </a:moveTo>
                  <a:cubicBezTo>
                    <a:pt x="99" y="18"/>
                    <a:pt x="99" y="18"/>
                    <a:pt x="99" y="18"/>
                  </a:cubicBezTo>
                  <a:cubicBezTo>
                    <a:pt x="99" y="41"/>
                    <a:pt x="99" y="41"/>
                    <a:pt x="99" y="41"/>
                  </a:cubicBezTo>
                  <a:cubicBezTo>
                    <a:pt x="123" y="30"/>
                    <a:pt x="123" y="30"/>
                    <a:pt x="123" y="30"/>
                  </a:cubicBezTo>
                  <a:cubicBezTo>
                    <a:pt x="123" y="7"/>
                    <a:pt x="123" y="7"/>
                    <a:pt x="123" y="7"/>
                  </a:cubicBezTo>
                  <a:close/>
                  <a:moveTo>
                    <a:pt x="99" y="236"/>
                  </a:moveTo>
                  <a:cubicBezTo>
                    <a:pt x="100" y="236"/>
                    <a:pt x="102" y="235"/>
                    <a:pt x="103" y="235"/>
                  </a:cubicBezTo>
                  <a:cubicBezTo>
                    <a:pt x="123" y="225"/>
                    <a:pt x="123" y="225"/>
                    <a:pt x="123" y="225"/>
                  </a:cubicBezTo>
                  <a:cubicBezTo>
                    <a:pt x="123" y="177"/>
                    <a:pt x="123" y="177"/>
                    <a:pt x="123" y="177"/>
                  </a:cubicBezTo>
                  <a:cubicBezTo>
                    <a:pt x="123" y="176"/>
                    <a:pt x="123" y="176"/>
                    <a:pt x="123" y="176"/>
                  </a:cubicBezTo>
                  <a:cubicBezTo>
                    <a:pt x="122" y="175"/>
                    <a:pt x="123" y="174"/>
                    <a:pt x="123" y="172"/>
                  </a:cubicBezTo>
                  <a:cubicBezTo>
                    <a:pt x="123" y="161"/>
                    <a:pt x="123" y="161"/>
                    <a:pt x="123" y="161"/>
                  </a:cubicBezTo>
                  <a:cubicBezTo>
                    <a:pt x="121" y="162"/>
                    <a:pt x="121" y="162"/>
                    <a:pt x="121" y="162"/>
                  </a:cubicBezTo>
                  <a:cubicBezTo>
                    <a:pt x="119" y="163"/>
                    <a:pt x="116" y="162"/>
                    <a:pt x="115" y="159"/>
                  </a:cubicBezTo>
                  <a:cubicBezTo>
                    <a:pt x="109" y="147"/>
                    <a:pt x="109" y="147"/>
                    <a:pt x="109" y="147"/>
                  </a:cubicBezTo>
                  <a:cubicBezTo>
                    <a:pt x="108" y="145"/>
                    <a:pt x="109" y="142"/>
                    <a:pt x="111" y="141"/>
                  </a:cubicBezTo>
                  <a:cubicBezTo>
                    <a:pt x="123" y="135"/>
                    <a:pt x="123" y="135"/>
                    <a:pt x="123" y="135"/>
                  </a:cubicBezTo>
                  <a:cubicBezTo>
                    <a:pt x="123" y="125"/>
                    <a:pt x="123" y="125"/>
                    <a:pt x="123" y="125"/>
                  </a:cubicBezTo>
                  <a:cubicBezTo>
                    <a:pt x="107" y="132"/>
                    <a:pt x="107" y="132"/>
                    <a:pt x="107" y="132"/>
                  </a:cubicBezTo>
                  <a:cubicBezTo>
                    <a:pt x="105" y="133"/>
                    <a:pt x="102" y="132"/>
                    <a:pt x="101" y="130"/>
                  </a:cubicBezTo>
                  <a:cubicBezTo>
                    <a:pt x="99" y="124"/>
                    <a:pt x="99" y="124"/>
                    <a:pt x="99" y="124"/>
                  </a:cubicBezTo>
                  <a:cubicBezTo>
                    <a:pt x="99" y="150"/>
                    <a:pt x="99" y="150"/>
                    <a:pt x="99" y="150"/>
                  </a:cubicBezTo>
                  <a:cubicBezTo>
                    <a:pt x="99" y="150"/>
                    <a:pt x="99" y="151"/>
                    <a:pt x="100" y="151"/>
                  </a:cubicBezTo>
                  <a:cubicBezTo>
                    <a:pt x="106" y="164"/>
                    <a:pt x="106" y="164"/>
                    <a:pt x="106" y="164"/>
                  </a:cubicBezTo>
                  <a:cubicBezTo>
                    <a:pt x="106" y="164"/>
                    <a:pt x="106" y="164"/>
                    <a:pt x="106" y="164"/>
                  </a:cubicBezTo>
                  <a:cubicBezTo>
                    <a:pt x="107" y="166"/>
                    <a:pt x="106" y="169"/>
                    <a:pt x="104" y="170"/>
                  </a:cubicBezTo>
                  <a:cubicBezTo>
                    <a:pt x="99" y="172"/>
                    <a:pt x="99" y="172"/>
                    <a:pt x="99" y="172"/>
                  </a:cubicBezTo>
                  <a:cubicBezTo>
                    <a:pt x="99" y="183"/>
                    <a:pt x="99" y="183"/>
                    <a:pt x="99" y="183"/>
                  </a:cubicBezTo>
                  <a:cubicBezTo>
                    <a:pt x="108" y="179"/>
                    <a:pt x="108" y="179"/>
                    <a:pt x="108" y="179"/>
                  </a:cubicBezTo>
                  <a:cubicBezTo>
                    <a:pt x="110" y="178"/>
                    <a:pt x="113" y="179"/>
                    <a:pt x="114" y="181"/>
                  </a:cubicBezTo>
                  <a:cubicBezTo>
                    <a:pt x="120" y="194"/>
                    <a:pt x="120" y="194"/>
                    <a:pt x="120" y="194"/>
                  </a:cubicBezTo>
                  <a:cubicBezTo>
                    <a:pt x="120" y="194"/>
                    <a:pt x="120" y="194"/>
                    <a:pt x="120" y="194"/>
                  </a:cubicBezTo>
                  <a:cubicBezTo>
                    <a:pt x="121" y="196"/>
                    <a:pt x="120" y="198"/>
                    <a:pt x="118" y="199"/>
                  </a:cubicBezTo>
                  <a:cubicBezTo>
                    <a:pt x="99" y="208"/>
                    <a:pt x="99" y="208"/>
                    <a:pt x="99" y="208"/>
                  </a:cubicBezTo>
                  <a:cubicBezTo>
                    <a:pt x="99" y="236"/>
                    <a:pt x="99" y="236"/>
                    <a:pt x="99" y="236"/>
                  </a:cubicBezTo>
                  <a:close/>
                  <a:moveTo>
                    <a:pt x="123" y="82"/>
                  </a:moveTo>
                  <a:cubicBezTo>
                    <a:pt x="123" y="99"/>
                    <a:pt x="123" y="99"/>
                    <a:pt x="123" y="99"/>
                  </a:cubicBezTo>
                  <a:cubicBezTo>
                    <a:pt x="99" y="111"/>
                    <a:pt x="99" y="111"/>
                    <a:pt x="99" y="111"/>
                  </a:cubicBezTo>
                  <a:cubicBezTo>
                    <a:pt x="99" y="94"/>
                    <a:pt x="99" y="94"/>
                    <a:pt x="99" y="94"/>
                  </a:cubicBezTo>
                  <a:lnTo>
                    <a:pt x="123" y="82"/>
                  </a:lnTo>
                  <a:close/>
                  <a:moveTo>
                    <a:pt x="99" y="18"/>
                  </a:moveTo>
                  <a:cubicBezTo>
                    <a:pt x="71" y="31"/>
                    <a:pt x="71" y="31"/>
                    <a:pt x="71" y="31"/>
                  </a:cubicBezTo>
                  <a:cubicBezTo>
                    <a:pt x="71" y="54"/>
                    <a:pt x="71" y="54"/>
                    <a:pt x="71" y="54"/>
                  </a:cubicBezTo>
                  <a:cubicBezTo>
                    <a:pt x="99" y="41"/>
                    <a:pt x="99" y="41"/>
                    <a:pt x="99" y="41"/>
                  </a:cubicBezTo>
                  <a:cubicBezTo>
                    <a:pt x="99" y="18"/>
                    <a:pt x="99" y="18"/>
                    <a:pt x="99" y="18"/>
                  </a:cubicBezTo>
                  <a:close/>
                  <a:moveTo>
                    <a:pt x="71" y="227"/>
                  </a:moveTo>
                  <a:cubicBezTo>
                    <a:pt x="77" y="235"/>
                    <a:pt x="88" y="239"/>
                    <a:pt x="99" y="236"/>
                  </a:cubicBezTo>
                  <a:cubicBezTo>
                    <a:pt x="99" y="208"/>
                    <a:pt x="99" y="208"/>
                    <a:pt x="99" y="208"/>
                  </a:cubicBezTo>
                  <a:cubicBezTo>
                    <a:pt x="89" y="212"/>
                    <a:pt x="89" y="212"/>
                    <a:pt x="89" y="212"/>
                  </a:cubicBezTo>
                  <a:cubicBezTo>
                    <a:pt x="87" y="213"/>
                    <a:pt x="85" y="213"/>
                    <a:pt x="84" y="210"/>
                  </a:cubicBezTo>
                  <a:cubicBezTo>
                    <a:pt x="78" y="197"/>
                    <a:pt x="78" y="197"/>
                    <a:pt x="78" y="197"/>
                  </a:cubicBezTo>
                  <a:cubicBezTo>
                    <a:pt x="77" y="195"/>
                    <a:pt x="78" y="193"/>
                    <a:pt x="80" y="192"/>
                  </a:cubicBezTo>
                  <a:cubicBezTo>
                    <a:pt x="99" y="183"/>
                    <a:pt x="99" y="183"/>
                    <a:pt x="99" y="183"/>
                  </a:cubicBezTo>
                  <a:cubicBezTo>
                    <a:pt x="99" y="172"/>
                    <a:pt x="99" y="172"/>
                    <a:pt x="99" y="172"/>
                  </a:cubicBezTo>
                  <a:cubicBezTo>
                    <a:pt x="75" y="183"/>
                    <a:pt x="75" y="183"/>
                    <a:pt x="75" y="183"/>
                  </a:cubicBezTo>
                  <a:cubicBezTo>
                    <a:pt x="74" y="184"/>
                    <a:pt x="72" y="183"/>
                    <a:pt x="71" y="182"/>
                  </a:cubicBezTo>
                  <a:cubicBezTo>
                    <a:pt x="71" y="227"/>
                    <a:pt x="71" y="227"/>
                    <a:pt x="71" y="227"/>
                  </a:cubicBezTo>
                  <a:close/>
                  <a:moveTo>
                    <a:pt x="99" y="94"/>
                  </a:moveTo>
                  <a:cubicBezTo>
                    <a:pt x="99" y="111"/>
                    <a:pt x="99" y="111"/>
                    <a:pt x="99" y="111"/>
                  </a:cubicBezTo>
                  <a:cubicBezTo>
                    <a:pt x="97" y="111"/>
                    <a:pt x="97" y="111"/>
                    <a:pt x="97" y="111"/>
                  </a:cubicBezTo>
                  <a:cubicBezTo>
                    <a:pt x="95" y="112"/>
                    <a:pt x="94" y="115"/>
                    <a:pt x="95" y="117"/>
                  </a:cubicBezTo>
                  <a:cubicBezTo>
                    <a:pt x="99" y="124"/>
                    <a:pt x="99" y="124"/>
                    <a:pt x="99" y="124"/>
                  </a:cubicBezTo>
                  <a:cubicBezTo>
                    <a:pt x="99" y="150"/>
                    <a:pt x="99" y="150"/>
                    <a:pt x="99" y="150"/>
                  </a:cubicBezTo>
                  <a:cubicBezTo>
                    <a:pt x="97" y="149"/>
                    <a:pt x="96" y="148"/>
                    <a:pt x="94" y="149"/>
                  </a:cubicBezTo>
                  <a:cubicBezTo>
                    <a:pt x="71" y="160"/>
                    <a:pt x="71" y="160"/>
                    <a:pt x="71" y="160"/>
                  </a:cubicBezTo>
                  <a:cubicBezTo>
                    <a:pt x="71" y="149"/>
                    <a:pt x="71" y="149"/>
                    <a:pt x="71" y="149"/>
                  </a:cubicBezTo>
                  <a:cubicBezTo>
                    <a:pt x="90" y="140"/>
                    <a:pt x="90" y="140"/>
                    <a:pt x="90" y="140"/>
                  </a:cubicBezTo>
                  <a:cubicBezTo>
                    <a:pt x="92" y="139"/>
                    <a:pt x="93" y="136"/>
                    <a:pt x="92" y="134"/>
                  </a:cubicBezTo>
                  <a:cubicBezTo>
                    <a:pt x="92" y="134"/>
                    <a:pt x="92" y="134"/>
                    <a:pt x="92" y="134"/>
                  </a:cubicBezTo>
                  <a:cubicBezTo>
                    <a:pt x="86" y="122"/>
                    <a:pt x="86" y="122"/>
                    <a:pt x="86" y="122"/>
                  </a:cubicBezTo>
                  <a:cubicBezTo>
                    <a:pt x="85" y="119"/>
                    <a:pt x="82" y="118"/>
                    <a:pt x="80" y="119"/>
                  </a:cubicBezTo>
                  <a:cubicBezTo>
                    <a:pt x="71" y="124"/>
                    <a:pt x="71" y="124"/>
                    <a:pt x="71" y="124"/>
                  </a:cubicBezTo>
                  <a:cubicBezTo>
                    <a:pt x="71" y="107"/>
                    <a:pt x="71" y="107"/>
                    <a:pt x="71" y="107"/>
                  </a:cubicBezTo>
                  <a:lnTo>
                    <a:pt x="99" y="94"/>
                  </a:lnTo>
                  <a:close/>
                  <a:moveTo>
                    <a:pt x="71" y="31"/>
                  </a:moveTo>
                  <a:cubicBezTo>
                    <a:pt x="20" y="55"/>
                    <a:pt x="20" y="55"/>
                    <a:pt x="20" y="55"/>
                  </a:cubicBezTo>
                  <a:cubicBezTo>
                    <a:pt x="6" y="62"/>
                    <a:pt x="0" y="78"/>
                    <a:pt x="7" y="91"/>
                  </a:cubicBezTo>
                  <a:cubicBezTo>
                    <a:pt x="68" y="222"/>
                    <a:pt x="68" y="222"/>
                    <a:pt x="68" y="222"/>
                  </a:cubicBezTo>
                  <a:cubicBezTo>
                    <a:pt x="69" y="223"/>
                    <a:pt x="70" y="225"/>
                    <a:pt x="71" y="227"/>
                  </a:cubicBezTo>
                  <a:cubicBezTo>
                    <a:pt x="71" y="182"/>
                    <a:pt x="71" y="182"/>
                    <a:pt x="71" y="182"/>
                  </a:cubicBezTo>
                  <a:cubicBezTo>
                    <a:pt x="71" y="182"/>
                    <a:pt x="70" y="181"/>
                    <a:pt x="70" y="181"/>
                  </a:cubicBezTo>
                  <a:cubicBezTo>
                    <a:pt x="64" y="168"/>
                    <a:pt x="64" y="168"/>
                    <a:pt x="64" y="168"/>
                  </a:cubicBezTo>
                  <a:cubicBezTo>
                    <a:pt x="63" y="166"/>
                    <a:pt x="64" y="163"/>
                    <a:pt x="66" y="162"/>
                  </a:cubicBezTo>
                  <a:cubicBezTo>
                    <a:pt x="71" y="160"/>
                    <a:pt x="71" y="160"/>
                    <a:pt x="71" y="160"/>
                  </a:cubicBezTo>
                  <a:cubicBezTo>
                    <a:pt x="71" y="149"/>
                    <a:pt x="71" y="149"/>
                    <a:pt x="71" y="149"/>
                  </a:cubicBezTo>
                  <a:cubicBezTo>
                    <a:pt x="62" y="153"/>
                    <a:pt x="62" y="153"/>
                    <a:pt x="62" y="153"/>
                  </a:cubicBezTo>
                  <a:cubicBezTo>
                    <a:pt x="60" y="154"/>
                    <a:pt x="57" y="153"/>
                    <a:pt x="56" y="151"/>
                  </a:cubicBezTo>
                  <a:cubicBezTo>
                    <a:pt x="50" y="138"/>
                    <a:pt x="50" y="138"/>
                    <a:pt x="50" y="138"/>
                  </a:cubicBezTo>
                  <a:cubicBezTo>
                    <a:pt x="49" y="136"/>
                    <a:pt x="50" y="134"/>
                    <a:pt x="52" y="133"/>
                  </a:cubicBezTo>
                  <a:cubicBezTo>
                    <a:pt x="71" y="124"/>
                    <a:pt x="71" y="124"/>
                    <a:pt x="71" y="124"/>
                  </a:cubicBezTo>
                  <a:cubicBezTo>
                    <a:pt x="71" y="107"/>
                    <a:pt x="71" y="107"/>
                    <a:pt x="71" y="107"/>
                  </a:cubicBezTo>
                  <a:cubicBezTo>
                    <a:pt x="53" y="115"/>
                    <a:pt x="53" y="115"/>
                    <a:pt x="53" y="115"/>
                  </a:cubicBezTo>
                  <a:cubicBezTo>
                    <a:pt x="46" y="118"/>
                    <a:pt x="38" y="116"/>
                    <a:pt x="35" y="109"/>
                  </a:cubicBezTo>
                  <a:cubicBezTo>
                    <a:pt x="26" y="89"/>
                    <a:pt x="26" y="89"/>
                    <a:pt x="26" y="89"/>
                  </a:cubicBezTo>
                  <a:cubicBezTo>
                    <a:pt x="23" y="83"/>
                    <a:pt x="26" y="75"/>
                    <a:pt x="33" y="72"/>
                  </a:cubicBezTo>
                  <a:cubicBezTo>
                    <a:pt x="71" y="54"/>
                    <a:pt x="71" y="54"/>
                    <a:pt x="71" y="54"/>
                  </a:cubicBezTo>
                  <a:lnTo>
                    <a:pt x="71" y="3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2" name="Rectangle 59"/>
            <p:cNvSpPr>
              <a:spLocks noChangeArrowheads="1"/>
            </p:cNvSpPr>
            <p:nvPr/>
          </p:nvSpPr>
          <p:spPr bwMode="auto">
            <a:xfrm>
              <a:off x="6297964" y="3401792"/>
              <a:ext cx="54058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3" name="Rectangle 60"/>
            <p:cNvSpPr>
              <a:spLocks noChangeArrowheads="1"/>
            </p:cNvSpPr>
            <p:nvPr/>
          </p:nvSpPr>
          <p:spPr bwMode="auto">
            <a:xfrm>
              <a:off x="6319861" y="3347050"/>
              <a:ext cx="496788"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4" name="Rectangle 61"/>
            <p:cNvSpPr>
              <a:spLocks noChangeArrowheads="1"/>
            </p:cNvSpPr>
            <p:nvPr/>
          </p:nvSpPr>
          <p:spPr bwMode="auto">
            <a:xfrm>
              <a:off x="6515565" y="3290938"/>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5" name="Rectangle 62"/>
            <p:cNvSpPr>
              <a:spLocks noChangeArrowheads="1"/>
            </p:cNvSpPr>
            <p:nvPr/>
          </p:nvSpPr>
          <p:spPr bwMode="auto">
            <a:xfrm>
              <a:off x="6534725" y="3089761"/>
              <a:ext cx="67060"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6" name="Rectangle 63"/>
            <p:cNvSpPr>
              <a:spLocks noChangeArrowheads="1"/>
            </p:cNvSpPr>
            <p:nvPr/>
          </p:nvSpPr>
          <p:spPr bwMode="auto">
            <a:xfrm>
              <a:off x="6515565" y="3078812"/>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7" name="Rectangle 64"/>
            <p:cNvSpPr>
              <a:spLocks noChangeArrowheads="1"/>
            </p:cNvSpPr>
            <p:nvPr/>
          </p:nvSpPr>
          <p:spPr bwMode="auto">
            <a:xfrm>
              <a:off x="6675686" y="3290938"/>
              <a:ext cx="10264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8" name="Rectangle 65"/>
            <p:cNvSpPr>
              <a:spLocks noChangeArrowheads="1"/>
            </p:cNvSpPr>
            <p:nvPr/>
          </p:nvSpPr>
          <p:spPr bwMode="auto">
            <a:xfrm>
              <a:off x="6693478" y="3089761"/>
              <a:ext cx="65691"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9" name="Rectangle 66"/>
            <p:cNvSpPr>
              <a:spLocks noChangeArrowheads="1"/>
            </p:cNvSpPr>
            <p:nvPr/>
          </p:nvSpPr>
          <p:spPr bwMode="auto">
            <a:xfrm>
              <a:off x="6675686" y="3078812"/>
              <a:ext cx="10264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0" name="Rectangle 67"/>
            <p:cNvSpPr>
              <a:spLocks noChangeArrowheads="1"/>
            </p:cNvSpPr>
            <p:nvPr/>
          </p:nvSpPr>
          <p:spPr bwMode="auto">
            <a:xfrm>
              <a:off x="6358179" y="3290938"/>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1" name="Rectangle 68"/>
            <p:cNvSpPr>
              <a:spLocks noChangeArrowheads="1"/>
            </p:cNvSpPr>
            <p:nvPr/>
          </p:nvSpPr>
          <p:spPr bwMode="auto">
            <a:xfrm>
              <a:off x="6375973" y="3089761"/>
              <a:ext cx="68428"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2" name="Rectangle 69"/>
            <p:cNvSpPr>
              <a:spLocks noChangeArrowheads="1"/>
            </p:cNvSpPr>
            <p:nvPr/>
          </p:nvSpPr>
          <p:spPr bwMode="auto">
            <a:xfrm>
              <a:off x="6358179" y="3078812"/>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3" name="Rectangle 70"/>
            <p:cNvSpPr>
              <a:spLocks noChangeArrowheads="1"/>
            </p:cNvSpPr>
            <p:nvPr/>
          </p:nvSpPr>
          <p:spPr bwMode="auto">
            <a:xfrm>
              <a:off x="6319861" y="3018595"/>
              <a:ext cx="496788"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4" name="Freeform 71"/>
            <p:cNvSpPr/>
            <p:nvPr/>
          </p:nvSpPr>
          <p:spPr bwMode="auto">
            <a:xfrm>
              <a:off x="6319861" y="2859843"/>
              <a:ext cx="496788" cy="158754"/>
            </a:xfrm>
            <a:custGeom>
              <a:avLst/>
              <a:gdLst>
                <a:gd name="T0" fmla="*/ 181 w 363"/>
                <a:gd name="T1" fmla="*/ 0 h 116"/>
                <a:gd name="T2" fmla="*/ 363 w 363"/>
                <a:gd name="T3" fmla="*/ 116 h 116"/>
                <a:gd name="T4" fmla="*/ 0 w 363"/>
                <a:gd name="T5" fmla="*/ 116 h 116"/>
                <a:gd name="T6" fmla="*/ 181 w 363"/>
                <a:gd name="T7" fmla="*/ 0 h 116"/>
              </a:gdLst>
              <a:ahLst/>
              <a:cxnLst>
                <a:cxn ang="0">
                  <a:pos x="T0" y="T1"/>
                </a:cxn>
                <a:cxn ang="0">
                  <a:pos x="T2" y="T3"/>
                </a:cxn>
                <a:cxn ang="0">
                  <a:pos x="T4" y="T5"/>
                </a:cxn>
                <a:cxn ang="0">
                  <a:pos x="T6" y="T7"/>
                </a:cxn>
              </a:cxnLst>
              <a:rect l="0" t="0" r="r" b="b"/>
              <a:pathLst>
                <a:path w="363" h="116">
                  <a:moveTo>
                    <a:pt x="181" y="0"/>
                  </a:moveTo>
                  <a:lnTo>
                    <a:pt x="363" y="116"/>
                  </a:lnTo>
                  <a:lnTo>
                    <a:pt x="0" y="116"/>
                  </a:lnTo>
                  <a:lnTo>
                    <a:pt x="181"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5" name="Freeform 72"/>
            <p:cNvSpPr>
              <a:spLocks noEditPoints="1"/>
            </p:cNvSpPr>
            <p:nvPr/>
          </p:nvSpPr>
          <p:spPr bwMode="auto">
            <a:xfrm>
              <a:off x="4954036" y="3003541"/>
              <a:ext cx="689755" cy="450257"/>
            </a:xfrm>
            <a:custGeom>
              <a:avLst/>
              <a:gdLst>
                <a:gd name="T0" fmla="*/ 82 w 367"/>
                <a:gd name="T1" fmla="*/ 27 h 240"/>
                <a:gd name="T2" fmla="*/ 367 w 367"/>
                <a:gd name="T3" fmla="*/ 120 h 240"/>
                <a:gd name="T4" fmla="*/ 82 w 367"/>
                <a:gd name="T5" fmla="*/ 213 h 240"/>
                <a:gd name="T6" fmla="*/ 82 w 367"/>
                <a:gd name="T7" fmla="*/ 177 h 240"/>
                <a:gd name="T8" fmla="*/ 127 w 367"/>
                <a:gd name="T9" fmla="*/ 143 h 240"/>
                <a:gd name="T10" fmla="*/ 127 w 367"/>
                <a:gd name="T11" fmla="*/ 87 h 240"/>
                <a:gd name="T12" fmla="*/ 138 w 367"/>
                <a:gd name="T13" fmla="*/ 87 h 240"/>
                <a:gd name="T14" fmla="*/ 138 w 367"/>
                <a:gd name="T15" fmla="*/ 64 h 240"/>
                <a:gd name="T16" fmla="*/ 127 w 367"/>
                <a:gd name="T17" fmla="*/ 64 h 240"/>
                <a:gd name="T18" fmla="*/ 102 w 367"/>
                <a:gd name="T19" fmla="*/ 64 h 240"/>
                <a:gd name="T20" fmla="*/ 91 w 367"/>
                <a:gd name="T21" fmla="*/ 64 h 240"/>
                <a:gd name="T22" fmla="*/ 91 w 367"/>
                <a:gd name="T23" fmla="*/ 87 h 240"/>
                <a:gd name="T24" fmla="*/ 102 w 367"/>
                <a:gd name="T25" fmla="*/ 87 h 240"/>
                <a:gd name="T26" fmla="*/ 102 w 367"/>
                <a:gd name="T27" fmla="*/ 143 h 240"/>
                <a:gd name="T28" fmla="*/ 82 w 367"/>
                <a:gd name="T29" fmla="*/ 156 h 240"/>
                <a:gd name="T30" fmla="*/ 82 w 367"/>
                <a:gd name="T31" fmla="*/ 27 h 240"/>
                <a:gd name="T32" fmla="*/ 0 w 367"/>
                <a:gd name="T33" fmla="*/ 0 h 240"/>
                <a:gd name="T34" fmla="*/ 82 w 367"/>
                <a:gd name="T35" fmla="*/ 27 h 240"/>
                <a:gd name="T36" fmla="*/ 82 w 367"/>
                <a:gd name="T37" fmla="*/ 156 h 240"/>
                <a:gd name="T38" fmla="*/ 82 w 367"/>
                <a:gd name="T39" fmla="*/ 156 h 240"/>
                <a:gd name="T40" fmla="*/ 62 w 367"/>
                <a:gd name="T41" fmla="*/ 143 h 240"/>
                <a:gd name="T42" fmla="*/ 62 w 367"/>
                <a:gd name="T43" fmla="*/ 87 h 240"/>
                <a:gd name="T44" fmla="*/ 73 w 367"/>
                <a:gd name="T45" fmla="*/ 87 h 240"/>
                <a:gd name="T46" fmla="*/ 73 w 367"/>
                <a:gd name="T47" fmla="*/ 64 h 240"/>
                <a:gd name="T48" fmla="*/ 62 w 367"/>
                <a:gd name="T49" fmla="*/ 64 h 240"/>
                <a:gd name="T50" fmla="*/ 37 w 367"/>
                <a:gd name="T51" fmla="*/ 64 h 240"/>
                <a:gd name="T52" fmla="*/ 26 w 367"/>
                <a:gd name="T53" fmla="*/ 64 h 240"/>
                <a:gd name="T54" fmla="*/ 26 w 367"/>
                <a:gd name="T55" fmla="*/ 87 h 240"/>
                <a:gd name="T56" fmla="*/ 37 w 367"/>
                <a:gd name="T57" fmla="*/ 87 h 240"/>
                <a:gd name="T58" fmla="*/ 37 w 367"/>
                <a:gd name="T59" fmla="*/ 143 h 240"/>
                <a:gd name="T60" fmla="*/ 82 w 367"/>
                <a:gd name="T61" fmla="*/ 177 h 240"/>
                <a:gd name="T62" fmla="*/ 82 w 367"/>
                <a:gd name="T63" fmla="*/ 177 h 240"/>
                <a:gd name="T64" fmla="*/ 82 w 367"/>
                <a:gd name="T65" fmla="*/ 213 h 240"/>
                <a:gd name="T66" fmla="*/ 0 w 367"/>
                <a:gd name="T67" fmla="*/ 240 h 240"/>
                <a:gd name="T68" fmla="*/ 0 w 367"/>
                <a:gd name="T69" fmla="*/ 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67" h="240">
                  <a:moveTo>
                    <a:pt x="82" y="27"/>
                  </a:moveTo>
                  <a:cubicBezTo>
                    <a:pt x="367" y="120"/>
                    <a:pt x="367" y="120"/>
                    <a:pt x="367" y="120"/>
                  </a:cubicBezTo>
                  <a:cubicBezTo>
                    <a:pt x="82" y="213"/>
                    <a:pt x="82" y="213"/>
                    <a:pt x="82" y="213"/>
                  </a:cubicBezTo>
                  <a:cubicBezTo>
                    <a:pt x="82" y="177"/>
                    <a:pt x="82" y="177"/>
                    <a:pt x="82" y="177"/>
                  </a:cubicBezTo>
                  <a:cubicBezTo>
                    <a:pt x="107" y="177"/>
                    <a:pt x="127" y="162"/>
                    <a:pt x="127" y="143"/>
                  </a:cubicBezTo>
                  <a:cubicBezTo>
                    <a:pt x="127" y="87"/>
                    <a:pt x="127" y="87"/>
                    <a:pt x="127" y="87"/>
                  </a:cubicBezTo>
                  <a:cubicBezTo>
                    <a:pt x="138" y="87"/>
                    <a:pt x="138" y="87"/>
                    <a:pt x="138" y="87"/>
                  </a:cubicBezTo>
                  <a:cubicBezTo>
                    <a:pt x="138" y="64"/>
                    <a:pt x="138" y="64"/>
                    <a:pt x="138" y="64"/>
                  </a:cubicBezTo>
                  <a:cubicBezTo>
                    <a:pt x="127" y="64"/>
                    <a:pt x="127" y="64"/>
                    <a:pt x="127" y="64"/>
                  </a:cubicBezTo>
                  <a:cubicBezTo>
                    <a:pt x="102" y="64"/>
                    <a:pt x="102" y="64"/>
                    <a:pt x="102" y="64"/>
                  </a:cubicBezTo>
                  <a:cubicBezTo>
                    <a:pt x="91" y="64"/>
                    <a:pt x="91" y="64"/>
                    <a:pt x="91" y="64"/>
                  </a:cubicBezTo>
                  <a:cubicBezTo>
                    <a:pt x="91" y="87"/>
                    <a:pt x="91" y="87"/>
                    <a:pt x="91" y="87"/>
                  </a:cubicBezTo>
                  <a:cubicBezTo>
                    <a:pt x="102" y="87"/>
                    <a:pt x="102" y="87"/>
                    <a:pt x="102" y="87"/>
                  </a:cubicBezTo>
                  <a:cubicBezTo>
                    <a:pt x="102" y="143"/>
                    <a:pt x="102" y="143"/>
                    <a:pt x="102" y="143"/>
                  </a:cubicBezTo>
                  <a:cubicBezTo>
                    <a:pt x="102" y="150"/>
                    <a:pt x="93" y="156"/>
                    <a:pt x="82" y="156"/>
                  </a:cubicBezTo>
                  <a:lnTo>
                    <a:pt x="82" y="27"/>
                  </a:lnTo>
                  <a:close/>
                  <a:moveTo>
                    <a:pt x="0" y="0"/>
                  </a:moveTo>
                  <a:cubicBezTo>
                    <a:pt x="82" y="27"/>
                    <a:pt x="82" y="27"/>
                    <a:pt x="82" y="27"/>
                  </a:cubicBezTo>
                  <a:cubicBezTo>
                    <a:pt x="82" y="156"/>
                    <a:pt x="82" y="156"/>
                    <a:pt x="82" y="156"/>
                  </a:cubicBezTo>
                  <a:cubicBezTo>
                    <a:pt x="82" y="156"/>
                    <a:pt x="82" y="156"/>
                    <a:pt x="82" y="156"/>
                  </a:cubicBezTo>
                  <a:cubicBezTo>
                    <a:pt x="71" y="156"/>
                    <a:pt x="62" y="150"/>
                    <a:pt x="62" y="143"/>
                  </a:cubicBezTo>
                  <a:cubicBezTo>
                    <a:pt x="62" y="87"/>
                    <a:pt x="62" y="87"/>
                    <a:pt x="62" y="87"/>
                  </a:cubicBezTo>
                  <a:cubicBezTo>
                    <a:pt x="73" y="87"/>
                    <a:pt x="73" y="87"/>
                    <a:pt x="73" y="87"/>
                  </a:cubicBezTo>
                  <a:cubicBezTo>
                    <a:pt x="73" y="64"/>
                    <a:pt x="73" y="64"/>
                    <a:pt x="73" y="64"/>
                  </a:cubicBezTo>
                  <a:cubicBezTo>
                    <a:pt x="62" y="64"/>
                    <a:pt x="62" y="64"/>
                    <a:pt x="62" y="64"/>
                  </a:cubicBezTo>
                  <a:cubicBezTo>
                    <a:pt x="37" y="64"/>
                    <a:pt x="37" y="64"/>
                    <a:pt x="37" y="64"/>
                  </a:cubicBezTo>
                  <a:cubicBezTo>
                    <a:pt x="26" y="64"/>
                    <a:pt x="26" y="64"/>
                    <a:pt x="26" y="64"/>
                  </a:cubicBezTo>
                  <a:cubicBezTo>
                    <a:pt x="26" y="87"/>
                    <a:pt x="26" y="87"/>
                    <a:pt x="26" y="87"/>
                  </a:cubicBezTo>
                  <a:cubicBezTo>
                    <a:pt x="37" y="87"/>
                    <a:pt x="37" y="87"/>
                    <a:pt x="37" y="87"/>
                  </a:cubicBezTo>
                  <a:cubicBezTo>
                    <a:pt x="37" y="143"/>
                    <a:pt x="37" y="143"/>
                    <a:pt x="37" y="143"/>
                  </a:cubicBezTo>
                  <a:cubicBezTo>
                    <a:pt x="37" y="162"/>
                    <a:pt x="57" y="177"/>
                    <a:pt x="82" y="177"/>
                  </a:cubicBezTo>
                  <a:cubicBezTo>
                    <a:pt x="82" y="177"/>
                    <a:pt x="82" y="177"/>
                    <a:pt x="82" y="177"/>
                  </a:cubicBezTo>
                  <a:cubicBezTo>
                    <a:pt x="82" y="213"/>
                    <a:pt x="82" y="213"/>
                    <a:pt x="82" y="213"/>
                  </a:cubicBezTo>
                  <a:cubicBezTo>
                    <a:pt x="0" y="240"/>
                    <a:pt x="0" y="240"/>
                    <a:pt x="0" y="240"/>
                  </a:cubicBezTo>
                  <a:lnTo>
                    <a:pt x="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6" name="Freeform 73"/>
            <p:cNvSpPr>
              <a:spLocks noEditPoints="1"/>
            </p:cNvSpPr>
            <p:nvPr/>
          </p:nvSpPr>
          <p:spPr bwMode="auto">
            <a:xfrm>
              <a:off x="6475877" y="3497593"/>
              <a:ext cx="161490" cy="281924"/>
            </a:xfrm>
            <a:custGeom>
              <a:avLst/>
              <a:gdLst>
                <a:gd name="T0" fmla="*/ 37 w 86"/>
                <a:gd name="T1" fmla="*/ 128 h 150"/>
                <a:gd name="T2" fmla="*/ 34 w 86"/>
                <a:gd name="T3" fmla="*/ 127 h 150"/>
                <a:gd name="T4" fmla="*/ 34 w 86"/>
                <a:gd name="T5" fmla="*/ 150 h 150"/>
                <a:gd name="T6" fmla="*/ 45 w 86"/>
                <a:gd name="T7" fmla="*/ 142 h 150"/>
                <a:gd name="T8" fmla="*/ 37 w 86"/>
                <a:gd name="T9" fmla="*/ 128 h 150"/>
                <a:gd name="T10" fmla="*/ 34 w 86"/>
                <a:gd name="T11" fmla="*/ 118 h 150"/>
                <a:gd name="T12" fmla="*/ 34 w 86"/>
                <a:gd name="T13" fmla="*/ 51 h 150"/>
                <a:gd name="T14" fmla="*/ 51 w 86"/>
                <a:gd name="T15" fmla="*/ 46 h 150"/>
                <a:gd name="T16" fmla="*/ 61 w 86"/>
                <a:gd name="T17" fmla="*/ 8 h 150"/>
                <a:gd name="T18" fmla="*/ 72 w 86"/>
                <a:gd name="T19" fmla="*/ 1 h 150"/>
                <a:gd name="T20" fmla="*/ 78 w 86"/>
                <a:gd name="T21" fmla="*/ 12 h 150"/>
                <a:gd name="T22" fmla="*/ 69 w 86"/>
                <a:gd name="T23" fmla="*/ 51 h 150"/>
                <a:gd name="T24" fmla="*/ 82 w 86"/>
                <a:gd name="T25" fmla="*/ 84 h 150"/>
                <a:gd name="T26" fmla="*/ 77 w 86"/>
                <a:gd name="T27" fmla="*/ 103 h 150"/>
                <a:gd name="T28" fmla="*/ 77 w 86"/>
                <a:gd name="T29" fmla="*/ 103 h 150"/>
                <a:gd name="T30" fmla="*/ 86 w 86"/>
                <a:gd name="T31" fmla="*/ 117 h 150"/>
                <a:gd name="T32" fmla="*/ 83 w 86"/>
                <a:gd name="T33" fmla="*/ 130 h 150"/>
                <a:gd name="T34" fmla="*/ 34 w 86"/>
                <a:gd name="T35" fmla="*/ 118 h 150"/>
                <a:gd name="T36" fmla="*/ 34 w 86"/>
                <a:gd name="T37" fmla="*/ 127 h 150"/>
                <a:gd name="T38" fmla="*/ 23 w 86"/>
                <a:gd name="T39" fmla="*/ 136 h 150"/>
                <a:gd name="T40" fmla="*/ 31 w 86"/>
                <a:gd name="T41" fmla="*/ 150 h 150"/>
                <a:gd name="T42" fmla="*/ 34 w 86"/>
                <a:gd name="T43" fmla="*/ 150 h 150"/>
                <a:gd name="T44" fmla="*/ 34 w 86"/>
                <a:gd name="T45" fmla="*/ 127 h 150"/>
                <a:gd name="T46" fmla="*/ 34 w 86"/>
                <a:gd name="T47" fmla="*/ 51 h 150"/>
                <a:gd name="T48" fmla="*/ 34 w 86"/>
                <a:gd name="T49" fmla="*/ 118 h 150"/>
                <a:gd name="T50" fmla="*/ 0 w 86"/>
                <a:gd name="T51" fmla="*/ 109 h 150"/>
                <a:gd name="T52" fmla="*/ 3 w 86"/>
                <a:gd name="T53" fmla="*/ 96 h 150"/>
                <a:gd name="T54" fmla="*/ 18 w 86"/>
                <a:gd name="T55" fmla="*/ 88 h 150"/>
                <a:gd name="T56" fmla="*/ 23 w 86"/>
                <a:gd name="T57" fmla="*/ 69 h 150"/>
                <a:gd name="T58" fmla="*/ 34 w 86"/>
                <a:gd name="T59" fmla="*/ 51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6" h="150">
                  <a:moveTo>
                    <a:pt x="37" y="128"/>
                  </a:moveTo>
                  <a:cubicBezTo>
                    <a:pt x="36" y="127"/>
                    <a:pt x="35" y="127"/>
                    <a:pt x="34" y="127"/>
                  </a:cubicBezTo>
                  <a:cubicBezTo>
                    <a:pt x="34" y="150"/>
                    <a:pt x="34" y="150"/>
                    <a:pt x="34" y="150"/>
                  </a:cubicBezTo>
                  <a:cubicBezTo>
                    <a:pt x="39" y="150"/>
                    <a:pt x="44" y="147"/>
                    <a:pt x="45" y="142"/>
                  </a:cubicBezTo>
                  <a:cubicBezTo>
                    <a:pt x="47" y="136"/>
                    <a:pt x="43" y="129"/>
                    <a:pt x="37" y="128"/>
                  </a:cubicBezTo>
                  <a:close/>
                  <a:moveTo>
                    <a:pt x="34" y="118"/>
                  </a:moveTo>
                  <a:cubicBezTo>
                    <a:pt x="34" y="51"/>
                    <a:pt x="34" y="51"/>
                    <a:pt x="34" y="51"/>
                  </a:cubicBezTo>
                  <a:cubicBezTo>
                    <a:pt x="39" y="48"/>
                    <a:pt x="45" y="46"/>
                    <a:pt x="51" y="46"/>
                  </a:cubicBezTo>
                  <a:cubicBezTo>
                    <a:pt x="61" y="8"/>
                    <a:pt x="61" y="8"/>
                    <a:pt x="61" y="8"/>
                  </a:cubicBezTo>
                  <a:cubicBezTo>
                    <a:pt x="62" y="3"/>
                    <a:pt x="67" y="0"/>
                    <a:pt x="72" y="1"/>
                  </a:cubicBezTo>
                  <a:cubicBezTo>
                    <a:pt x="77" y="2"/>
                    <a:pt x="80" y="7"/>
                    <a:pt x="78" y="12"/>
                  </a:cubicBezTo>
                  <a:cubicBezTo>
                    <a:pt x="69" y="51"/>
                    <a:pt x="69" y="51"/>
                    <a:pt x="69" y="51"/>
                  </a:cubicBezTo>
                  <a:cubicBezTo>
                    <a:pt x="79" y="57"/>
                    <a:pt x="86" y="68"/>
                    <a:pt x="82" y="84"/>
                  </a:cubicBezTo>
                  <a:cubicBezTo>
                    <a:pt x="82" y="84"/>
                    <a:pt x="79" y="97"/>
                    <a:pt x="77" y="103"/>
                  </a:cubicBezTo>
                  <a:cubicBezTo>
                    <a:pt x="77" y="103"/>
                    <a:pt x="77" y="103"/>
                    <a:pt x="77" y="103"/>
                  </a:cubicBezTo>
                  <a:cubicBezTo>
                    <a:pt x="75" y="112"/>
                    <a:pt x="86" y="117"/>
                    <a:pt x="86" y="117"/>
                  </a:cubicBezTo>
                  <a:cubicBezTo>
                    <a:pt x="83" y="130"/>
                    <a:pt x="83" y="130"/>
                    <a:pt x="83" y="130"/>
                  </a:cubicBezTo>
                  <a:lnTo>
                    <a:pt x="34" y="118"/>
                  </a:lnTo>
                  <a:close/>
                  <a:moveTo>
                    <a:pt x="34" y="127"/>
                  </a:moveTo>
                  <a:cubicBezTo>
                    <a:pt x="29" y="127"/>
                    <a:pt x="24" y="131"/>
                    <a:pt x="23" y="136"/>
                  </a:cubicBezTo>
                  <a:cubicBezTo>
                    <a:pt x="21" y="142"/>
                    <a:pt x="25" y="148"/>
                    <a:pt x="31" y="150"/>
                  </a:cubicBezTo>
                  <a:cubicBezTo>
                    <a:pt x="32" y="150"/>
                    <a:pt x="33" y="150"/>
                    <a:pt x="34" y="150"/>
                  </a:cubicBezTo>
                  <a:cubicBezTo>
                    <a:pt x="34" y="127"/>
                    <a:pt x="34" y="127"/>
                    <a:pt x="34" y="127"/>
                  </a:cubicBezTo>
                  <a:close/>
                  <a:moveTo>
                    <a:pt x="34" y="51"/>
                  </a:moveTo>
                  <a:cubicBezTo>
                    <a:pt x="34" y="118"/>
                    <a:pt x="34" y="118"/>
                    <a:pt x="34" y="118"/>
                  </a:cubicBezTo>
                  <a:cubicBezTo>
                    <a:pt x="0" y="109"/>
                    <a:pt x="0" y="109"/>
                    <a:pt x="0" y="109"/>
                  </a:cubicBezTo>
                  <a:cubicBezTo>
                    <a:pt x="3" y="96"/>
                    <a:pt x="3" y="96"/>
                    <a:pt x="3" y="96"/>
                  </a:cubicBezTo>
                  <a:cubicBezTo>
                    <a:pt x="3" y="96"/>
                    <a:pt x="16" y="97"/>
                    <a:pt x="18" y="88"/>
                  </a:cubicBezTo>
                  <a:cubicBezTo>
                    <a:pt x="20" y="80"/>
                    <a:pt x="23" y="69"/>
                    <a:pt x="23" y="69"/>
                  </a:cubicBezTo>
                  <a:cubicBezTo>
                    <a:pt x="25" y="61"/>
                    <a:pt x="29" y="55"/>
                    <a:pt x="34" y="5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7" name="Freeform 74"/>
            <p:cNvSpPr>
              <a:spLocks noEditPoints="1"/>
            </p:cNvSpPr>
            <p:nvPr/>
          </p:nvSpPr>
          <p:spPr bwMode="auto">
            <a:xfrm>
              <a:off x="5066258" y="2531389"/>
              <a:ext cx="324350" cy="396882"/>
            </a:xfrm>
            <a:custGeom>
              <a:avLst/>
              <a:gdLst>
                <a:gd name="T0" fmla="*/ 172 w 172"/>
                <a:gd name="T1" fmla="*/ 9 h 211"/>
                <a:gd name="T2" fmla="*/ 121 w 172"/>
                <a:gd name="T3" fmla="*/ 37 h 211"/>
                <a:gd name="T4" fmla="*/ 143 w 172"/>
                <a:gd name="T5" fmla="*/ 211 h 211"/>
                <a:gd name="T6" fmla="*/ 124 w 172"/>
                <a:gd name="T7" fmla="*/ 165 h 211"/>
                <a:gd name="T8" fmla="*/ 131 w 172"/>
                <a:gd name="T9" fmla="*/ 108 h 211"/>
                <a:gd name="T10" fmla="*/ 121 w 172"/>
                <a:gd name="T11" fmla="*/ 86 h 211"/>
                <a:gd name="T12" fmla="*/ 129 w 172"/>
                <a:gd name="T13" fmla="*/ 146 h 211"/>
                <a:gd name="T14" fmla="*/ 127 w 172"/>
                <a:gd name="T15" fmla="*/ 116 h 211"/>
                <a:gd name="T16" fmla="*/ 121 w 172"/>
                <a:gd name="T17" fmla="*/ 156 h 211"/>
                <a:gd name="T18" fmla="*/ 121 w 172"/>
                <a:gd name="T19" fmla="*/ 9 h 211"/>
                <a:gd name="T20" fmla="*/ 98 w 172"/>
                <a:gd name="T21" fmla="*/ 37 h 211"/>
                <a:gd name="T22" fmla="*/ 110 w 172"/>
                <a:gd name="T23" fmla="*/ 88 h 211"/>
                <a:gd name="T24" fmla="*/ 100 w 172"/>
                <a:gd name="T25" fmla="*/ 81 h 211"/>
                <a:gd name="T26" fmla="*/ 121 w 172"/>
                <a:gd name="T27" fmla="*/ 211 h 211"/>
                <a:gd name="T28" fmla="*/ 101 w 172"/>
                <a:gd name="T29" fmla="*/ 163 h 211"/>
                <a:gd name="T30" fmla="*/ 121 w 172"/>
                <a:gd name="T31" fmla="*/ 211 h 211"/>
                <a:gd name="T32" fmla="*/ 113 w 172"/>
                <a:gd name="T33" fmla="*/ 148 h 211"/>
                <a:gd name="T34" fmla="*/ 121 w 172"/>
                <a:gd name="T35" fmla="*/ 156 h 211"/>
                <a:gd name="T36" fmla="*/ 98 w 172"/>
                <a:gd name="T37" fmla="*/ 0 h 211"/>
                <a:gd name="T38" fmla="*/ 71 w 172"/>
                <a:gd name="T39" fmla="*/ 0 h 211"/>
                <a:gd name="T40" fmla="*/ 98 w 172"/>
                <a:gd name="T41" fmla="*/ 80 h 211"/>
                <a:gd name="T42" fmla="*/ 71 w 172"/>
                <a:gd name="T43" fmla="*/ 37 h 211"/>
                <a:gd name="T44" fmla="*/ 71 w 172"/>
                <a:gd name="T45" fmla="*/ 166 h 211"/>
                <a:gd name="T46" fmla="*/ 98 w 172"/>
                <a:gd name="T47" fmla="*/ 141 h 211"/>
                <a:gd name="T48" fmla="*/ 98 w 172"/>
                <a:gd name="T49" fmla="*/ 160 h 211"/>
                <a:gd name="T50" fmla="*/ 74 w 172"/>
                <a:gd name="T51" fmla="*/ 124 h 211"/>
                <a:gd name="T52" fmla="*/ 71 w 172"/>
                <a:gd name="T53" fmla="*/ 118 h 211"/>
                <a:gd name="T54" fmla="*/ 71 w 172"/>
                <a:gd name="T55" fmla="*/ 98 h 211"/>
                <a:gd name="T56" fmla="*/ 71 w 172"/>
                <a:gd name="T57" fmla="*/ 0 h 211"/>
                <a:gd name="T58" fmla="*/ 60 w 172"/>
                <a:gd name="T59" fmla="*/ 0 h 211"/>
                <a:gd name="T60" fmla="*/ 71 w 172"/>
                <a:gd name="T61" fmla="*/ 88 h 211"/>
                <a:gd name="T62" fmla="*/ 60 w 172"/>
                <a:gd name="T63" fmla="*/ 37 h 211"/>
                <a:gd name="T64" fmla="*/ 60 w 172"/>
                <a:gd name="T65" fmla="*/ 120 h 211"/>
                <a:gd name="T66" fmla="*/ 65 w 172"/>
                <a:gd name="T67" fmla="*/ 166 h 211"/>
                <a:gd name="T68" fmla="*/ 71 w 172"/>
                <a:gd name="T69" fmla="*/ 98 h 211"/>
                <a:gd name="T70" fmla="*/ 71 w 172"/>
                <a:gd name="T71" fmla="*/ 98 h 211"/>
                <a:gd name="T72" fmla="*/ 60 w 172"/>
                <a:gd name="T73" fmla="*/ 9 h 211"/>
                <a:gd name="T74" fmla="*/ 12 w 172"/>
                <a:gd name="T75" fmla="*/ 23 h 211"/>
                <a:gd name="T76" fmla="*/ 60 w 172"/>
                <a:gd name="T77" fmla="*/ 100 h 211"/>
                <a:gd name="T78" fmla="*/ 28 w 172"/>
                <a:gd name="T79" fmla="*/ 118 h 211"/>
                <a:gd name="T80" fmla="*/ 29 w 172"/>
                <a:gd name="T81" fmla="*/ 134 h 211"/>
                <a:gd name="T82" fmla="*/ 34 w 172"/>
                <a:gd name="T83" fmla="*/ 127 h 211"/>
                <a:gd name="T84" fmla="*/ 47 w 172"/>
                <a:gd name="T85" fmla="*/ 120 h 211"/>
                <a:gd name="T86" fmla="*/ 36 w 172"/>
                <a:gd name="T87" fmla="*/ 178 h 211"/>
                <a:gd name="T88" fmla="*/ 45 w 172"/>
                <a:gd name="T89" fmla="*/ 163 h 211"/>
                <a:gd name="T90" fmla="*/ 60 w 172"/>
                <a:gd name="T91" fmla="*/ 211 h 211"/>
                <a:gd name="T92" fmla="*/ 0 w 172"/>
                <a:gd name="T93" fmla="*/ 2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2" h="211">
                  <a:moveTo>
                    <a:pt x="121" y="0"/>
                  </a:moveTo>
                  <a:cubicBezTo>
                    <a:pt x="172" y="0"/>
                    <a:pt x="172" y="0"/>
                    <a:pt x="172" y="0"/>
                  </a:cubicBezTo>
                  <a:cubicBezTo>
                    <a:pt x="172" y="9"/>
                    <a:pt x="172" y="9"/>
                    <a:pt x="172" y="9"/>
                  </a:cubicBezTo>
                  <a:cubicBezTo>
                    <a:pt x="121" y="9"/>
                    <a:pt x="121" y="9"/>
                    <a:pt x="121" y="9"/>
                  </a:cubicBezTo>
                  <a:cubicBezTo>
                    <a:pt x="121" y="0"/>
                    <a:pt x="121" y="0"/>
                    <a:pt x="121" y="0"/>
                  </a:cubicBezTo>
                  <a:close/>
                  <a:moveTo>
                    <a:pt x="121" y="37"/>
                  </a:moveTo>
                  <a:cubicBezTo>
                    <a:pt x="172" y="37"/>
                    <a:pt x="172" y="37"/>
                    <a:pt x="172" y="37"/>
                  </a:cubicBezTo>
                  <a:cubicBezTo>
                    <a:pt x="172" y="183"/>
                    <a:pt x="172" y="183"/>
                    <a:pt x="172" y="183"/>
                  </a:cubicBezTo>
                  <a:cubicBezTo>
                    <a:pt x="172" y="198"/>
                    <a:pt x="159" y="211"/>
                    <a:pt x="143" y="211"/>
                  </a:cubicBezTo>
                  <a:cubicBezTo>
                    <a:pt x="121" y="211"/>
                    <a:pt x="121" y="211"/>
                    <a:pt x="121" y="211"/>
                  </a:cubicBezTo>
                  <a:cubicBezTo>
                    <a:pt x="121" y="166"/>
                    <a:pt x="121" y="166"/>
                    <a:pt x="121" y="166"/>
                  </a:cubicBezTo>
                  <a:cubicBezTo>
                    <a:pt x="122" y="166"/>
                    <a:pt x="123" y="166"/>
                    <a:pt x="124" y="165"/>
                  </a:cubicBezTo>
                  <a:cubicBezTo>
                    <a:pt x="130" y="163"/>
                    <a:pt x="134" y="159"/>
                    <a:pt x="138" y="153"/>
                  </a:cubicBezTo>
                  <a:cubicBezTo>
                    <a:pt x="142" y="145"/>
                    <a:pt x="145" y="137"/>
                    <a:pt x="145" y="128"/>
                  </a:cubicBezTo>
                  <a:cubicBezTo>
                    <a:pt x="145" y="115"/>
                    <a:pt x="140" y="108"/>
                    <a:pt x="131" y="108"/>
                  </a:cubicBezTo>
                  <a:cubicBezTo>
                    <a:pt x="128" y="108"/>
                    <a:pt x="125" y="109"/>
                    <a:pt x="121" y="111"/>
                  </a:cubicBezTo>
                  <a:cubicBezTo>
                    <a:pt x="127" y="85"/>
                    <a:pt x="127" y="85"/>
                    <a:pt x="127" y="85"/>
                  </a:cubicBezTo>
                  <a:cubicBezTo>
                    <a:pt x="121" y="86"/>
                    <a:pt x="121" y="86"/>
                    <a:pt x="121" y="86"/>
                  </a:cubicBezTo>
                  <a:cubicBezTo>
                    <a:pt x="121" y="37"/>
                    <a:pt x="121" y="37"/>
                    <a:pt x="121" y="37"/>
                  </a:cubicBezTo>
                  <a:close/>
                  <a:moveTo>
                    <a:pt x="121" y="156"/>
                  </a:moveTo>
                  <a:cubicBezTo>
                    <a:pt x="123" y="155"/>
                    <a:pt x="126" y="152"/>
                    <a:pt x="129" y="146"/>
                  </a:cubicBezTo>
                  <a:cubicBezTo>
                    <a:pt x="131" y="140"/>
                    <a:pt x="133" y="134"/>
                    <a:pt x="133" y="129"/>
                  </a:cubicBezTo>
                  <a:cubicBezTo>
                    <a:pt x="133" y="123"/>
                    <a:pt x="132" y="119"/>
                    <a:pt x="129" y="117"/>
                  </a:cubicBezTo>
                  <a:cubicBezTo>
                    <a:pt x="129" y="117"/>
                    <a:pt x="128" y="116"/>
                    <a:pt x="127" y="116"/>
                  </a:cubicBezTo>
                  <a:cubicBezTo>
                    <a:pt x="126" y="116"/>
                    <a:pt x="124" y="117"/>
                    <a:pt x="123" y="117"/>
                  </a:cubicBezTo>
                  <a:cubicBezTo>
                    <a:pt x="122" y="117"/>
                    <a:pt x="121" y="117"/>
                    <a:pt x="121" y="118"/>
                  </a:cubicBezTo>
                  <a:lnTo>
                    <a:pt x="121" y="156"/>
                  </a:lnTo>
                  <a:close/>
                  <a:moveTo>
                    <a:pt x="98" y="0"/>
                  </a:moveTo>
                  <a:cubicBezTo>
                    <a:pt x="121" y="0"/>
                    <a:pt x="121" y="0"/>
                    <a:pt x="121" y="0"/>
                  </a:cubicBezTo>
                  <a:cubicBezTo>
                    <a:pt x="121" y="9"/>
                    <a:pt x="121" y="9"/>
                    <a:pt x="121" y="9"/>
                  </a:cubicBezTo>
                  <a:cubicBezTo>
                    <a:pt x="98" y="9"/>
                    <a:pt x="98" y="9"/>
                    <a:pt x="98" y="9"/>
                  </a:cubicBezTo>
                  <a:cubicBezTo>
                    <a:pt x="98" y="0"/>
                    <a:pt x="98" y="0"/>
                    <a:pt x="98" y="0"/>
                  </a:cubicBezTo>
                  <a:close/>
                  <a:moveTo>
                    <a:pt x="98" y="37"/>
                  </a:moveTo>
                  <a:cubicBezTo>
                    <a:pt x="121" y="37"/>
                    <a:pt x="121" y="37"/>
                    <a:pt x="121" y="37"/>
                  </a:cubicBezTo>
                  <a:cubicBezTo>
                    <a:pt x="121" y="86"/>
                    <a:pt x="121" y="86"/>
                    <a:pt x="121" y="86"/>
                  </a:cubicBezTo>
                  <a:cubicBezTo>
                    <a:pt x="110" y="88"/>
                    <a:pt x="110" y="88"/>
                    <a:pt x="110" y="88"/>
                  </a:cubicBezTo>
                  <a:cubicBezTo>
                    <a:pt x="98" y="141"/>
                    <a:pt x="98" y="141"/>
                    <a:pt x="98" y="141"/>
                  </a:cubicBezTo>
                  <a:cubicBezTo>
                    <a:pt x="98" y="90"/>
                    <a:pt x="98" y="90"/>
                    <a:pt x="98" y="90"/>
                  </a:cubicBezTo>
                  <a:cubicBezTo>
                    <a:pt x="100" y="81"/>
                    <a:pt x="100" y="81"/>
                    <a:pt x="100" y="81"/>
                  </a:cubicBezTo>
                  <a:cubicBezTo>
                    <a:pt x="100" y="81"/>
                    <a:pt x="99" y="81"/>
                    <a:pt x="98" y="80"/>
                  </a:cubicBezTo>
                  <a:cubicBezTo>
                    <a:pt x="98" y="37"/>
                    <a:pt x="98" y="37"/>
                    <a:pt x="98" y="37"/>
                  </a:cubicBezTo>
                  <a:close/>
                  <a:moveTo>
                    <a:pt x="121" y="211"/>
                  </a:moveTo>
                  <a:cubicBezTo>
                    <a:pt x="98" y="211"/>
                    <a:pt x="98" y="211"/>
                    <a:pt x="98" y="211"/>
                  </a:cubicBezTo>
                  <a:cubicBezTo>
                    <a:pt x="98" y="160"/>
                    <a:pt x="98" y="160"/>
                    <a:pt x="98" y="160"/>
                  </a:cubicBezTo>
                  <a:cubicBezTo>
                    <a:pt x="99" y="161"/>
                    <a:pt x="100" y="162"/>
                    <a:pt x="101" y="163"/>
                  </a:cubicBezTo>
                  <a:cubicBezTo>
                    <a:pt x="103" y="166"/>
                    <a:pt x="107" y="167"/>
                    <a:pt x="112" y="167"/>
                  </a:cubicBezTo>
                  <a:cubicBezTo>
                    <a:pt x="115" y="167"/>
                    <a:pt x="118" y="167"/>
                    <a:pt x="121" y="166"/>
                  </a:cubicBezTo>
                  <a:cubicBezTo>
                    <a:pt x="121" y="211"/>
                    <a:pt x="121" y="211"/>
                    <a:pt x="121" y="211"/>
                  </a:cubicBezTo>
                  <a:close/>
                  <a:moveTo>
                    <a:pt x="121" y="118"/>
                  </a:moveTo>
                  <a:cubicBezTo>
                    <a:pt x="120" y="118"/>
                    <a:pt x="120" y="118"/>
                    <a:pt x="120" y="119"/>
                  </a:cubicBezTo>
                  <a:cubicBezTo>
                    <a:pt x="113" y="148"/>
                    <a:pt x="113" y="148"/>
                    <a:pt x="113" y="148"/>
                  </a:cubicBezTo>
                  <a:cubicBezTo>
                    <a:pt x="113" y="149"/>
                    <a:pt x="113" y="150"/>
                    <a:pt x="113" y="151"/>
                  </a:cubicBezTo>
                  <a:cubicBezTo>
                    <a:pt x="113" y="154"/>
                    <a:pt x="115" y="156"/>
                    <a:pt x="119" y="156"/>
                  </a:cubicBezTo>
                  <a:cubicBezTo>
                    <a:pt x="120" y="156"/>
                    <a:pt x="120" y="156"/>
                    <a:pt x="121" y="156"/>
                  </a:cubicBezTo>
                  <a:lnTo>
                    <a:pt x="121" y="118"/>
                  </a:lnTo>
                  <a:close/>
                  <a:moveTo>
                    <a:pt x="71" y="0"/>
                  </a:moveTo>
                  <a:cubicBezTo>
                    <a:pt x="98" y="0"/>
                    <a:pt x="98" y="0"/>
                    <a:pt x="98" y="0"/>
                  </a:cubicBezTo>
                  <a:cubicBezTo>
                    <a:pt x="98" y="9"/>
                    <a:pt x="98" y="9"/>
                    <a:pt x="98" y="9"/>
                  </a:cubicBezTo>
                  <a:cubicBezTo>
                    <a:pt x="71" y="9"/>
                    <a:pt x="71" y="9"/>
                    <a:pt x="71" y="9"/>
                  </a:cubicBezTo>
                  <a:cubicBezTo>
                    <a:pt x="71" y="0"/>
                    <a:pt x="71" y="0"/>
                    <a:pt x="71" y="0"/>
                  </a:cubicBezTo>
                  <a:close/>
                  <a:moveTo>
                    <a:pt x="71" y="37"/>
                  </a:moveTo>
                  <a:cubicBezTo>
                    <a:pt x="98" y="37"/>
                    <a:pt x="98" y="37"/>
                    <a:pt x="98" y="37"/>
                  </a:cubicBezTo>
                  <a:cubicBezTo>
                    <a:pt x="98" y="80"/>
                    <a:pt x="98" y="80"/>
                    <a:pt x="98" y="80"/>
                  </a:cubicBezTo>
                  <a:cubicBezTo>
                    <a:pt x="96" y="80"/>
                    <a:pt x="94" y="80"/>
                    <a:pt x="91" y="80"/>
                  </a:cubicBezTo>
                  <a:cubicBezTo>
                    <a:pt x="85" y="80"/>
                    <a:pt x="78" y="83"/>
                    <a:pt x="71" y="88"/>
                  </a:cubicBezTo>
                  <a:cubicBezTo>
                    <a:pt x="71" y="37"/>
                    <a:pt x="71" y="37"/>
                    <a:pt x="71" y="37"/>
                  </a:cubicBezTo>
                  <a:close/>
                  <a:moveTo>
                    <a:pt x="98" y="211"/>
                  </a:moveTo>
                  <a:cubicBezTo>
                    <a:pt x="71" y="211"/>
                    <a:pt x="71" y="211"/>
                    <a:pt x="71" y="211"/>
                  </a:cubicBezTo>
                  <a:cubicBezTo>
                    <a:pt x="71" y="166"/>
                    <a:pt x="71" y="166"/>
                    <a:pt x="71" y="166"/>
                  </a:cubicBezTo>
                  <a:cubicBezTo>
                    <a:pt x="82" y="166"/>
                    <a:pt x="82" y="166"/>
                    <a:pt x="82" y="166"/>
                  </a:cubicBezTo>
                  <a:cubicBezTo>
                    <a:pt x="98" y="90"/>
                    <a:pt x="98" y="90"/>
                    <a:pt x="98" y="90"/>
                  </a:cubicBezTo>
                  <a:cubicBezTo>
                    <a:pt x="98" y="141"/>
                    <a:pt x="98" y="141"/>
                    <a:pt x="98" y="141"/>
                  </a:cubicBezTo>
                  <a:cubicBezTo>
                    <a:pt x="97" y="146"/>
                    <a:pt x="97" y="146"/>
                    <a:pt x="97" y="146"/>
                  </a:cubicBezTo>
                  <a:cubicBezTo>
                    <a:pt x="97" y="148"/>
                    <a:pt x="97" y="150"/>
                    <a:pt x="97" y="152"/>
                  </a:cubicBezTo>
                  <a:cubicBezTo>
                    <a:pt x="97" y="155"/>
                    <a:pt x="97" y="158"/>
                    <a:pt x="98" y="160"/>
                  </a:cubicBezTo>
                  <a:cubicBezTo>
                    <a:pt x="98" y="211"/>
                    <a:pt x="98" y="211"/>
                    <a:pt x="98" y="211"/>
                  </a:cubicBezTo>
                  <a:close/>
                  <a:moveTo>
                    <a:pt x="71" y="137"/>
                  </a:moveTo>
                  <a:cubicBezTo>
                    <a:pt x="74" y="124"/>
                    <a:pt x="74" y="124"/>
                    <a:pt x="74" y="124"/>
                  </a:cubicBezTo>
                  <a:cubicBezTo>
                    <a:pt x="73" y="124"/>
                    <a:pt x="72" y="124"/>
                    <a:pt x="71" y="123"/>
                  </a:cubicBezTo>
                  <a:cubicBezTo>
                    <a:pt x="71" y="137"/>
                    <a:pt x="71" y="137"/>
                    <a:pt x="71" y="137"/>
                  </a:cubicBezTo>
                  <a:close/>
                  <a:moveTo>
                    <a:pt x="71" y="118"/>
                  </a:moveTo>
                  <a:cubicBezTo>
                    <a:pt x="73" y="118"/>
                    <a:pt x="74" y="119"/>
                    <a:pt x="75" y="119"/>
                  </a:cubicBezTo>
                  <a:cubicBezTo>
                    <a:pt x="82" y="88"/>
                    <a:pt x="82" y="88"/>
                    <a:pt x="82" y="88"/>
                  </a:cubicBezTo>
                  <a:cubicBezTo>
                    <a:pt x="79" y="90"/>
                    <a:pt x="75" y="93"/>
                    <a:pt x="71" y="98"/>
                  </a:cubicBezTo>
                  <a:lnTo>
                    <a:pt x="71" y="118"/>
                  </a:lnTo>
                  <a:close/>
                  <a:moveTo>
                    <a:pt x="60" y="0"/>
                  </a:moveTo>
                  <a:cubicBezTo>
                    <a:pt x="71" y="0"/>
                    <a:pt x="71" y="0"/>
                    <a:pt x="71" y="0"/>
                  </a:cubicBezTo>
                  <a:cubicBezTo>
                    <a:pt x="71" y="9"/>
                    <a:pt x="71" y="9"/>
                    <a:pt x="71" y="9"/>
                  </a:cubicBezTo>
                  <a:cubicBezTo>
                    <a:pt x="60" y="9"/>
                    <a:pt x="60" y="9"/>
                    <a:pt x="60" y="9"/>
                  </a:cubicBezTo>
                  <a:cubicBezTo>
                    <a:pt x="60" y="0"/>
                    <a:pt x="60" y="0"/>
                    <a:pt x="60" y="0"/>
                  </a:cubicBezTo>
                  <a:close/>
                  <a:moveTo>
                    <a:pt x="60" y="37"/>
                  </a:moveTo>
                  <a:cubicBezTo>
                    <a:pt x="71" y="37"/>
                    <a:pt x="71" y="37"/>
                    <a:pt x="71" y="37"/>
                  </a:cubicBezTo>
                  <a:cubicBezTo>
                    <a:pt x="71" y="88"/>
                    <a:pt x="71" y="88"/>
                    <a:pt x="71" y="88"/>
                  </a:cubicBezTo>
                  <a:cubicBezTo>
                    <a:pt x="71" y="89"/>
                    <a:pt x="71" y="89"/>
                    <a:pt x="71" y="89"/>
                  </a:cubicBezTo>
                  <a:cubicBezTo>
                    <a:pt x="67" y="92"/>
                    <a:pt x="64" y="96"/>
                    <a:pt x="60" y="100"/>
                  </a:cubicBezTo>
                  <a:cubicBezTo>
                    <a:pt x="60" y="37"/>
                    <a:pt x="60" y="37"/>
                    <a:pt x="60" y="37"/>
                  </a:cubicBezTo>
                  <a:close/>
                  <a:moveTo>
                    <a:pt x="71" y="211"/>
                  </a:moveTo>
                  <a:cubicBezTo>
                    <a:pt x="60" y="211"/>
                    <a:pt x="60" y="211"/>
                    <a:pt x="60" y="211"/>
                  </a:cubicBezTo>
                  <a:cubicBezTo>
                    <a:pt x="60" y="120"/>
                    <a:pt x="60" y="120"/>
                    <a:pt x="60" y="120"/>
                  </a:cubicBezTo>
                  <a:cubicBezTo>
                    <a:pt x="64" y="121"/>
                    <a:pt x="68" y="122"/>
                    <a:pt x="71" y="123"/>
                  </a:cubicBezTo>
                  <a:cubicBezTo>
                    <a:pt x="71" y="137"/>
                    <a:pt x="71" y="137"/>
                    <a:pt x="71" y="137"/>
                  </a:cubicBezTo>
                  <a:cubicBezTo>
                    <a:pt x="65" y="166"/>
                    <a:pt x="65" y="166"/>
                    <a:pt x="65" y="166"/>
                  </a:cubicBezTo>
                  <a:cubicBezTo>
                    <a:pt x="71" y="166"/>
                    <a:pt x="71" y="166"/>
                    <a:pt x="71" y="166"/>
                  </a:cubicBezTo>
                  <a:cubicBezTo>
                    <a:pt x="71" y="211"/>
                    <a:pt x="71" y="211"/>
                    <a:pt x="71" y="211"/>
                  </a:cubicBezTo>
                  <a:close/>
                  <a:moveTo>
                    <a:pt x="71" y="98"/>
                  </a:moveTo>
                  <a:cubicBezTo>
                    <a:pt x="68" y="102"/>
                    <a:pt x="65" y="108"/>
                    <a:pt x="61" y="115"/>
                  </a:cubicBezTo>
                  <a:cubicBezTo>
                    <a:pt x="65" y="116"/>
                    <a:pt x="68" y="117"/>
                    <a:pt x="71" y="118"/>
                  </a:cubicBezTo>
                  <a:lnTo>
                    <a:pt x="71" y="98"/>
                  </a:lnTo>
                  <a:close/>
                  <a:moveTo>
                    <a:pt x="29" y="0"/>
                  </a:moveTo>
                  <a:cubicBezTo>
                    <a:pt x="60" y="0"/>
                    <a:pt x="60" y="0"/>
                    <a:pt x="60" y="0"/>
                  </a:cubicBezTo>
                  <a:cubicBezTo>
                    <a:pt x="60" y="9"/>
                    <a:pt x="60" y="9"/>
                    <a:pt x="60" y="9"/>
                  </a:cubicBezTo>
                  <a:cubicBezTo>
                    <a:pt x="26" y="9"/>
                    <a:pt x="26" y="9"/>
                    <a:pt x="26" y="9"/>
                  </a:cubicBezTo>
                  <a:cubicBezTo>
                    <a:pt x="18" y="9"/>
                    <a:pt x="12" y="15"/>
                    <a:pt x="12" y="23"/>
                  </a:cubicBezTo>
                  <a:cubicBezTo>
                    <a:pt x="12" y="23"/>
                    <a:pt x="12" y="23"/>
                    <a:pt x="12" y="23"/>
                  </a:cubicBezTo>
                  <a:cubicBezTo>
                    <a:pt x="12" y="30"/>
                    <a:pt x="18" y="37"/>
                    <a:pt x="26" y="37"/>
                  </a:cubicBezTo>
                  <a:cubicBezTo>
                    <a:pt x="60" y="37"/>
                    <a:pt x="60" y="37"/>
                    <a:pt x="60" y="37"/>
                  </a:cubicBezTo>
                  <a:cubicBezTo>
                    <a:pt x="60" y="100"/>
                    <a:pt x="60" y="100"/>
                    <a:pt x="60" y="100"/>
                  </a:cubicBezTo>
                  <a:cubicBezTo>
                    <a:pt x="57" y="104"/>
                    <a:pt x="54" y="109"/>
                    <a:pt x="51" y="114"/>
                  </a:cubicBezTo>
                  <a:cubicBezTo>
                    <a:pt x="48" y="114"/>
                    <a:pt x="46" y="113"/>
                    <a:pt x="45" y="113"/>
                  </a:cubicBezTo>
                  <a:cubicBezTo>
                    <a:pt x="38" y="113"/>
                    <a:pt x="32" y="115"/>
                    <a:pt x="28" y="118"/>
                  </a:cubicBezTo>
                  <a:cubicBezTo>
                    <a:pt x="23" y="120"/>
                    <a:pt x="21" y="124"/>
                    <a:pt x="21" y="128"/>
                  </a:cubicBezTo>
                  <a:cubicBezTo>
                    <a:pt x="21" y="130"/>
                    <a:pt x="22" y="131"/>
                    <a:pt x="23" y="133"/>
                  </a:cubicBezTo>
                  <a:cubicBezTo>
                    <a:pt x="24" y="134"/>
                    <a:pt x="26" y="134"/>
                    <a:pt x="29" y="134"/>
                  </a:cubicBezTo>
                  <a:cubicBezTo>
                    <a:pt x="30" y="134"/>
                    <a:pt x="31" y="134"/>
                    <a:pt x="33" y="133"/>
                  </a:cubicBezTo>
                  <a:cubicBezTo>
                    <a:pt x="34" y="132"/>
                    <a:pt x="35" y="131"/>
                    <a:pt x="35" y="130"/>
                  </a:cubicBezTo>
                  <a:cubicBezTo>
                    <a:pt x="35" y="129"/>
                    <a:pt x="34" y="128"/>
                    <a:pt x="34" y="127"/>
                  </a:cubicBezTo>
                  <a:cubicBezTo>
                    <a:pt x="34" y="127"/>
                    <a:pt x="33" y="126"/>
                    <a:pt x="33" y="126"/>
                  </a:cubicBezTo>
                  <a:cubicBezTo>
                    <a:pt x="34" y="124"/>
                    <a:pt x="35" y="123"/>
                    <a:pt x="38" y="122"/>
                  </a:cubicBezTo>
                  <a:cubicBezTo>
                    <a:pt x="40" y="121"/>
                    <a:pt x="43" y="120"/>
                    <a:pt x="47" y="120"/>
                  </a:cubicBezTo>
                  <a:cubicBezTo>
                    <a:pt x="44" y="125"/>
                    <a:pt x="42" y="129"/>
                    <a:pt x="40" y="134"/>
                  </a:cubicBezTo>
                  <a:cubicBezTo>
                    <a:pt x="33" y="148"/>
                    <a:pt x="30" y="159"/>
                    <a:pt x="30" y="167"/>
                  </a:cubicBezTo>
                  <a:cubicBezTo>
                    <a:pt x="30" y="173"/>
                    <a:pt x="32" y="176"/>
                    <a:pt x="36" y="178"/>
                  </a:cubicBezTo>
                  <a:cubicBezTo>
                    <a:pt x="37" y="179"/>
                    <a:pt x="41" y="180"/>
                    <a:pt x="45" y="180"/>
                  </a:cubicBezTo>
                  <a:cubicBezTo>
                    <a:pt x="44" y="178"/>
                    <a:pt x="44" y="176"/>
                    <a:pt x="44" y="173"/>
                  </a:cubicBezTo>
                  <a:cubicBezTo>
                    <a:pt x="44" y="170"/>
                    <a:pt x="44" y="167"/>
                    <a:pt x="45" y="163"/>
                  </a:cubicBezTo>
                  <a:cubicBezTo>
                    <a:pt x="47" y="150"/>
                    <a:pt x="52" y="136"/>
                    <a:pt x="59" y="120"/>
                  </a:cubicBezTo>
                  <a:cubicBezTo>
                    <a:pt x="59" y="120"/>
                    <a:pt x="60" y="120"/>
                    <a:pt x="60" y="120"/>
                  </a:cubicBezTo>
                  <a:cubicBezTo>
                    <a:pt x="60" y="211"/>
                    <a:pt x="60" y="211"/>
                    <a:pt x="60" y="211"/>
                  </a:cubicBezTo>
                  <a:cubicBezTo>
                    <a:pt x="29" y="211"/>
                    <a:pt x="29" y="211"/>
                    <a:pt x="29" y="211"/>
                  </a:cubicBezTo>
                  <a:cubicBezTo>
                    <a:pt x="13" y="211"/>
                    <a:pt x="0" y="198"/>
                    <a:pt x="0" y="183"/>
                  </a:cubicBezTo>
                  <a:cubicBezTo>
                    <a:pt x="0" y="29"/>
                    <a:pt x="0" y="29"/>
                    <a:pt x="0" y="29"/>
                  </a:cubicBezTo>
                  <a:cubicBezTo>
                    <a:pt x="0" y="13"/>
                    <a:pt x="13" y="0"/>
                    <a:pt x="29"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8" name="Freeform 75"/>
            <p:cNvSpPr>
              <a:spLocks noEditPoints="1"/>
            </p:cNvSpPr>
            <p:nvPr/>
          </p:nvSpPr>
          <p:spPr bwMode="auto">
            <a:xfrm>
              <a:off x="5690323" y="2948798"/>
              <a:ext cx="491314" cy="492682"/>
            </a:xfrm>
            <a:custGeom>
              <a:avLst/>
              <a:gdLst>
                <a:gd name="T0" fmla="*/ 249 w 261"/>
                <a:gd name="T1" fmla="*/ 220 h 262"/>
                <a:gd name="T2" fmla="*/ 261 w 261"/>
                <a:gd name="T3" fmla="*/ 70 h 262"/>
                <a:gd name="T4" fmla="*/ 249 w 261"/>
                <a:gd name="T5" fmla="*/ 70 h 262"/>
                <a:gd name="T6" fmla="*/ 249 w 261"/>
                <a:gd name="T7" fmla="*/ 154 h 262"/>
                <a:gd name="T8" fmla="*/ 227 w 261"/>
                <a:gd name="T9" fmla="*/ 180 h 262"/>
                <a:gd name="T10" fmla="*/ 209 w 261"/>
                <a:gd name="T11" fmla="*/ 262 h 262"/>
                <a:gd name="T12" fmla="*/ 209 w 261"/>
                <a:gd name="T13" fmla="*/ 262 h 262"/>
                <a:gd name="T14" fmla="*/ 209 w 261"/>
                <a:gd name="T15" fmla="*/ 15 h 262"/>
                <a:gd name="T16" fmla="*/ 203 w 261"/>
                <a:gd name="T17" fmla="*/ 28 h 262"/>
                <a:gd name="T18" fmla="*/ 209 w 261"/>
                <a:gd name="T19" fmla="*/ 50 h 262"/>
                <a:gd name="T20" fmla="*/ 201 w 261"/>
                <a:gd name="T21" fmla="*/ 120 h 262"/>
                <a:gd name="T22" fmla="*/ 209 w 261"/>
                <a:gd name="T23" fmla="*/ 197 h 262"/>
                <a:gd name="T24" fmla="*/ 209 w 261"/>
                <a:gd name="T25" fmla="*/ 197 h 262"/>
                <a:gd name="T26" fmla="*/ 195 w 261"/>
                <a:gd name="T27" fmla="*/ 232 h 262"/>
                <a:gd name="T28" fmla="*/ 168 w 261"/>
                <a:gd name="T29" fmla="*/ 36 h 262"/>
                <a:gd name="T30" fmla="*/ 195 w 261"/>
                <a:gd name="T31" fmla="*/ 20 h 262"/>
                <a:gd name="T32" fmla="*/ 195 w 261"/>
                <a:gd name="T33" fmla="*/ 50 h 262"/>
                <a:gd name="T34" fmla="*/ 195 w 261"/>
                <a:gd name="T35" fmla="*/ 120 h 262"/>
                <a:gd name="T36" fmla="*/ 168 w 261"/>
                <a:gd name="T37" fmla="*/ 220 h 262"/>
                <a:gd name="T38" fmla="*/ 192 w 261"/>
                <a:gd name="T39" fmla="*/ 249 h 262"/>
                <a:gd name="T40" fmla="*/ 168 w 261"/>
                <a:gd name="T41" fmla="*/ 21 h 262"/>
                <a:gd name="T42" fmla="*/ 168 w 261"/>
                <a:gd name="T43" fmla="*/ 44 h 262"/>
                <a:gd name="T44" fmla="*/ 135 w 261"/>
                <a:gd name="T45" fmla="*/ 120 h 262"/>
                <a:gd name="T46" fmla="*/ 167 w 261"/>
                <a:gd name="T47" fmla="*/ 198 h 262"/>
                <a:gd name="T48" fmla="*/ 167 w 261"/>
                <a:gd name="T49" fmla="*/ 167 h 262"/>
                <a:gd name="T50" fmla="*/ 130 w 261"/>
                <a:gd name="T51" fmla="*/ 147 h 262"/>
                <a:gd name="T52" fmla="*/ 93 w 261"/>
                <a:gd name="T53" fmla="*/ 44 h 262"/>
                <a:gd name="T54" fmla="*/ 130 w 261"/>
                <a:gd name="T55" fmla="*/ 0 h 262"/>
                <a:gd name="T56" fmla="*/ 126 w 261"/>
                <a:gd name="T57" fmla="*/ 120 h 262"/>
                <a:gd name="T58" fmla="*/ 130 w 261"/>
                <a:gd name="T59" fmla="*/ 159 h 262"/>
                <a:gd name="T60" fmla="*/ 130 w 261"/>
                <a:gd name="T61" fmla="*/ 179 h 262"/>
                <a:gd name="T62" fmla="*/ 130 w 261"/>
                <a:gd name="T63" fmla="*/ 198 h 262"/>
                <a:gd name="T64" fmla="*/ 93 w 261"/>
                <a:gd name="T65" fmla="*/ 3 h 262"/>
                <a:gd name="T66" fmla="*/ 93 w 261"/>
                <a:gd name="T67" fmla="*/ 36 h 262"/>
                <a:gd name="T68" fmla="*/ 67 w 261"/>
                <a:gd name="T69" fmla="*/ 20 h 262"/>
                <a:gd name="T70" fmla="*/ 67 w 261"/>
                <a:gd name="T71" fmla="*/ 70 h 262"/>
                <a:gd name="T72" fmla="*/ 92 w 261"/>
                <a:gd name="T73" fmla="*/ 147 h 262"/>
                <a:gd name="T74" fmla="*/ 92 w 261"/>
                <a:gd name="T75" fmla="*/ 179 h 262"/>
                <a:gd name="T76" fmla="*/ 93 w 261"/>
                <a:gd name="T77" fmla="*/ 198 h 262"/>
                <a:gd name="T78" fmla="*/ 67 w 261"/>
                <a:gd name="T79" fmla="*/ 171 h 262"/>
                <a:gd name="T80" fmla="*/ 69 w 261"/>
                <a:gd name="T81" fmla="*/ 232 h 262"/>
                <a:gd name="T82" fmla="*/ 58 w 261"/>
                <a:gd name="T83" fmla="*/ 28 h 262"/>
                <a:gd name="T84" fmla="*/ 67 w 261"/>
                <a:gd name="T85" fmla="*/ 9 h 262"/>
                <a:gd name="T86" fmla="*/ 67 w 261"/>
                <a:gd name="T87" fmla="*/ 120 h 262"/>
                <a:gd name="T88" fmla="*/ 67 w 261"/>
                <a:gd name="T89" fmla="*/ 188 h 262"/>
                <a:gd name="T90" fmla="*/ 67 w 261"/>
                <a:gd name="T91" fmla="*/ 232 h 262"/>
                <a:gd name="T92" fmla="*/ 67 w 261"/>
                <a:gd name="T93" fmla="*/ 232 h 262"/>
                <a:gd name="T94" fmla="*/ 52 w 261"/>
                <a:gd name="T95" fmla="*/ 50 h 262"/>
                <a:gd name="T96" fmla="*/ 12 w 261"/>
                <a:gd name="T97" fmla="*/ 220 h 262"/>
                <a:gd name="T98" fmla="*/ 52 w 261"/>
                <a:gd name="T99" fmla="*/ 232 h 262"/>
                <a:gd name="T100" fmla="*/ 52 w 261"/>
                <a:gd name="T101" fmla="*/ 232 h 262"/>
                <a:gd name="T102" fmla="*/ 12 w 261"/>
                <a:gd name="T103" fmla="*/ 114 h 262"/>
                <a:gd name="T104" fmla="*/ 0 w 261"/>
                <a:gd name="T105" fmla="*/ 104 h 262"/>
                <a:gd name="T106" fmla="*/ 12 w 261"/>
                <a:gd name="T107" fmla="*/ 15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1" h="262">
                  <a:moveTo>
                    <a:pt x="249" y="220"/>
                  </a:moveTo>
                  <a:cubicBezTo>
                    <a:pt x="249" y="154"/>
                    <a:pt x="249" y="154"/>
                    <a:pt x="249" y="154"/>
                  </a:cubicBezTo>
                  <a:cubicBezTo>
                    <a:pt x="251" y="157"/>
                    <a:pt x="252" y="160"/>
                    <a:pt x="252" y="164"/>
                  </a:cubicBezTo>
                  <a:cubicBezTo>
                    <a:pt x="252" y="220"/>
                    <a:pt x="252" y="220"/>
                    <a:pt x="252" y="220"/>
                  </a:cubicBezTo>
                  <a:cubicBezTo>
                    <a:pt x="249" y="220"/>
                    <a:pt x="249" y="220"/>
                    <a:pt x="249" y="220"/>
                  </a:cubicBezTo>
                  <a:close/>
                  <a:moveTo>
                    <a:pt x="249" y="114"/>
                  </a:moveTo>
                  <a:cubicBezTo>
                    <a:pt x="249" y="70"/>
                    <a:pt x="249" y="70"/>
                    <a:pt x="249" y="70"/>
                  </a:cubicBezTo>
                  <a:cubicBezTo>
                    <a:pt x="250" y="70"/>
                    <a:pt x="250" y="70"/>
                    <a:pt x="250" y="69"/>
                  </a:cubicBezTo>
                  <a:cubicBezTo>
                    <a:pt x="257" y="67"/>
                    <a:pt x="257" y="67"/>
                    <a:pt x="257" y="67"/>
                  </a:cubicBezTo>
                  <a:cubicBezTo>
                    <a:pt x="259" y="66"/>
                    <a:pt x="261" y="67"/>
                    <a:pt x="261" y="70"/>
                  </a:cubicBezTo>
                  <a:cubicBezTo>
                    <a:pt x="261" y="104"/>
                    <a:pt x="261" y="104"/>
                    <a:pt x="261" y="104"/>
                  </a:cubicBezTo>
                  <a:cubicBezTo>
                    <a:pt x="261" y="107"/>
                    <a:pt x="259" y="110"/>
                    <a:pt x="257" y="111"/>
                  </a:cubicBezTo>
                  <a:cubicBezTo>
                    <a:pt x="250" y="113"/>
                    <a:pt x="250" y="113"/>
                    <a:pt x="250" y="113"/>
                  </a:cubicBezTo>
                  <a:cubicBezTo>
                    <a:pt x="250" y="114"/>
                    <a:pt x="250" y="114"/>
                    <a:pt x="249" y="114"/>
                  </a:cubicBezTo>
                  <a:close/>
                  <a:moveTo>
                    <a:pt x="249" y="70"/>
                  </a:moveTo>
                  <a:cubicBezTo>
                    <a:pt x="249" y="114"/>
                    <a:pt x="249" y="114"/>
                    <a:pt x="249" y="114"/>
                  </a:cubicBezTo>
                  <a:cubicBezTo>
                    <a:pt x="248" y="114"/>
                    <a:pt x="246" y="112"/>
                    <a:pt x="246" y="110"/>
                  </a:cubicBezTo>
                  <a:cubicBezTo>
                    <a:pt x="246" y="76"/>
                    <a:pt x="246" y="76"/>
                    <a:pt x="246" y="76"/>
                  </a:cubicBezTo>
                  <a:cubicBezTo>
                    <a:pt x="246" y="74"/>
                    <a:pt x="248" y="71"/>
                    <a:pt x="249" y="70"/>
                  </a:cubicBezTo>
                  <a:close/>
                  <a:moveTo>
                    <a:pt x="249" y="154"/>
                  </a:moveTo>
                  <a:cubicBezTo>
                    <a:pt x="246" y="150"/>
                    <a:pt x="241" y="146"/>
                    <a:pt x="235" y="146"/>
                  </a:cubicBezTo>
                  <a:cubicBezTo>
                    <a:pt x="235" y="50"/>
                    <a:pt x="235" y="50"/>
                    <a:pt x="235" y="50"/>
                  </a:cubicBezTo>
                  <a:cubicBezTo>
                    <a:pt x="209" y="50"/>
                    <a:pt x="209" y="50"/>
                    <a:pt x="209" y="50"/>
                  </a:cubicBezTo>
                  <a:cubicBezTo>
                    <a:pt x="209" y="162"/>
                    <a:pt x="209" y="162"/>
                    <a:pt x="209" y="162"/>
                  </a:cubicBezTo>
                  <a:cubicBezTo>
                    <a:pt x="219" y="162"/>
                    <a:pt x="227" y="170"/>
                    <a:pt x="227" y="180"/>
                  </a:cubicBezTo>
                  <a:cubicBezTo>
                    <a:pt x="227" y="189"/>
                    <a:pt x="219" y="197"/>
                    <a:pt x="209" y="197"/>
                  </a:cubicBezTo>
                  <a:cubicBezTo>
                    <a:pt x="209" y="220"/>
                    <a:pt x="209" y="220"/>
                    <a:pt x="209" y="220"/>
                  </a:cubicBezTo>
                  <a:cubicBezTo>
                    <a:pt x="249" y="220"/>
                    <a:pt x="249" y="220"/>
                    <a:pt x="249" y="220"/>
                  </a:cubicBezTo>
                  <a:cubicBezTo>
                    <a:pt x="249" y="154"/>
                    <a:pt x="249" y="154"/>
                    <a:pt x="249" y="154"/>
                  </a:cubicBezTo>
                  <a:close/>
                  <a:moveTo>
                    <a:pt x="209" y="262"/>
                  </a:moveTo>
                  <a:cubicBezTo>
                    <a:pt x="209" y="232"/>
                    <a:pt x="209" y="232"/>
                    <a:pt x="209" y="232"/>
                  </a:cubicBezTo>
                  <a:cubicBezTo>
                    <a:pt x="226" y="232"/>
                    <a:pt x="226" y="232"/>
                    <a:pt x="226" y="232"/>
                  </a:cubicBezTo>
                  <a:cubicBezTo>
                    <a:pt x="226" y="249"/>
                    <a:pt x="226" y="249"/>
                    <a:pt x="226" y="249"/>
                  </a:cubicBezTo>
                  <a:cubicBezTo>
                    <a:pt x="226" y="257"/>
                    <a:pt x="220" y="262"/>
                    <a:pt x="213" y="262"/>
                  </a:cubicBezTo>
                  <a:cubicBezTo>
                    <a:pt x="209" y="262"/>
                    <a:pt x="209" y="262"/>
                    <a:pt x="209" y="262"/>
                  </a:cubicBezTo>
                  <a:close/>
                  <a:moveTo>
                    <a:pt x="209" y="44"/>
                  </a:moveTo>
                  <a:cubicBezTo>
                    <a:pt x="209" y="15"/>
                    <a:pt x="209" y="15"/>
                    <a:pt x="209" y="15"/>
                  </a:cubicBezTo>
                  <a:cubicBezTo>
                    <a:pt x="225" y="23"/>
                    <a:pt x="235" y="33"/>
                    <a:pt x="235" y="44"/>
                  </a:cubicBezTo>
                  <a:lnTo>
                    <a:pt x="209" y="44"/>
                  </a:lnTo>
                  <a:close/>
                  <a:moveTo>
                    <a:pt x="209" y="15"/>
                  </a:moveTo>
                  <a:cubicBezTo>
                    <a:pt x="209" y="44"/>
                    <a:pt x="209" y="44"/>
                    <a:pt x="209" y="44"/>
                  </a:cubicBezTo>
                  <a:cubicBezTo>
                    <a:pt x="195" y="44"/>
                    <a:pt x="195" y="44"/>
                    <a:pt x="195" y="44"/>
                  </a:cubicBezTo>
                  <a:cubicBezTo>
                    <a:pt x="195" y="37"/>
                    <a:pt x="195" y="37"/>
                    <a:pt x="195" y="37"/>
                  </a:cubicBezTo>
                  <a:cubicBezTo>
                    <a:pt x="195" y="37"/>
                    <a:pt x="195" y="37"/>
                    <a:pt x="195" y="37"/>
                  </a:cubicBezTo>
                  <a:cubicBezTo>
                    <a:pt x="199" y="37"/>
                    <a:pt x="203" y="33"/>
                    <a:pt x="203" y="28"/>
                  </a:cubicBezTo>
                  <a:cubicBezTo>
                    <a:pt x="203" y="24"/>
                    <a:pt x="199" y="20"/>
                    <a:pt x="195" y="20"/>
                  </a:cubicBezTo>
                  <a:cubicBezTo>
                    <a:pt x="195" y="20"/>
                    <a:pt x="195" y="20"/>
                    <a:pt x="195" y="20"/>
                  </a:cubicBezTo>
                  <a:cubicBezTo>
                    <a:pt x="195" y="9"/>
                    <a:pt x="195" y="9"/>
                    <a:pt x="195" y="9"/>
                  </a:cubicBezTo>
                  <a:cubicBezTo>
                    <a:pt x="200" y="11"/>
                    <a:pt x="205" y="13"/>
                    <a:pt x="209" y="15"/>
                  </a:cubicBezTo>
                  <a:close/>
                  <a:moveTo>
                    <a:pt x="209" y="50"/>
                  </a:moveTo>
                  <a:cubicBezTo>
                    <a:pt x="209" y="162"/>
                    <a:pt x="209" y="162"/>
                    <a:pt x="209" y="162"/>
                  </a:cubicBezTo>
                  <a:cubicBezTo>
                    <a:pt x="209" y="162"/>
                    <a:pt x="209" y="162"/>
                    <a:pt x="209" y="162"/>
                  </a:cubicBezTo>
                  <a:cubicBezTo>
                    <a:pt x="203" y="162"/>
                    <a:pt x="198" y="166"/>
                    <a:pt x="195" y="171"/>
                  </a:cubicBezTo>
                  <a:cubicBezTo>
                    <a:pt x="195" y="120"/>
                    <a:pt x="195" y="120"/>
                    <a:pt x="195" y="120"/>
                  </a:cubicBezTo>
                  <a:cubicBezTo>
                    <a:pt x="201" y="120"/>
                    <a:pt x="201" y="120"/>
                    <a:pt x="201" y="120"/>
                  </a:cubicBezTo>
                  <a:cubicBezTo>
                    <a:pt x="201" y="70"/>
                    <a:pt x="201" y="70"/>
                    <a:pt x="201" y="70"/>
                  </a:cubicBezTo>
                  <a:cubicBezTo>
                    <a:pt x="195" y="70"/>
                    <a:pt x="195" y="70"/>
                    <a:pt x="195" y="70"/>
                  </a:cubicBezTo>
                  <a:cubicBezTo>
                    <a:pt x="195" y="50"/>
                    <a:pt x="195" y="50"/>
                    <a:pt x="195" y="50"/>
                  </a:cubicBezTo>
                  <a:cubicBezTo>
                    <a:pt x="209" y="50"/>
                    <a:pt x="209" y="50"/>
                    <a:pt x="209" y="50"/>
                  </a:cubicBezTo>
                  <a:close/>
                  <a:moveTo>
                    <a:pt x="209" y="197"/>
                  </a:moveTo>
                  <a:cubicBezTo>
                    <a:pt x="209" y="220"/>
                    <a:pt x="209" y="220"/>
                    <a:pt x="209" y="220"/>
                  </a:cubicBezTo>
                  <a:cubicBezTo>
                    <a:pt x="195" y="220"/>
                    <a:pt x="195" y="220"/>
                    <a:pt x="195" y="220"/>
                  </a:cubicBezTo>
                  <a:cubicBezTo>
                    <a:pt x="195" y="188"/>
                    <a:pt x="195" y="188"/>
                    <a:pt x="195" y="188"/>
                  </a:cubicBezTo>
                  <a:cubicBezTo>
                    <a:pt x="198" y="193"/>
                    <a:pt x="203" y="197"/>
                    <a:pt x="209" y="197"/>
                  </a:cubicBezTo>
                  <a:cubicBezTo>
                    <a:pt x="209" y="197"/>
                    <a:pt x="209" y="197"/>
                    <a:pt x="209" y="197"/>
                  </a:cubicBezTo>
                  <a:close/>
                  <a:moveTo>
                    <a:pt x="209" y="232"/>
                  </a:moveTo>
                  <a:cubicBezTo>
                    <a:pt x="209" y="262"/>
                    <a:pt x="209" y="262"/>
                    <a:pt x="209" y="262"/>
                  </a:cubicBezTo>
                  <a:cubicBezTo>
                    <a:pt x="206" y="262"/>
                    <a:pt x="206" y="262"/>
                    <a:pt x="206" y="262"/>
                  </a:cubicBezTo>
                  <a:cubicBezTo>
                    <a:pt x="201" y="262"/>
                    <a:pt x="197" y="260"/>
                    <a:pt x="195" y="257"/>
                  </a:cubicBezTo>
                  <a:cubicBezTo>
                    <a:pt x="195" y="232"/>
                    <a:pt x="195" y="232"/>
                    <a:pt x="195" y="232"/>
                  </a:cubicBezTo>
                  <a:lnTo>
                    <a:pt x="209" y="232"/>
                  </a:lnTo>
                  <a:close/>
                  <a:moveTo>
                    <a:pt x="171" y="20"/>
                  </a:moveTo>
                  <a:cubicBezTo>
                    <a:pt x="175" y="20"/>
                    <a:pt x="179" y="24"/>
                    <a:pt x="179" y="28"/>
                  </a:cubicBezTo>
                  <a:cubicBezTo>
                    <a:pt x="179" y="33"/>
                    <a:pt x="175" y="37"/>
                    <a:pt x="171" y="37"/>
                  </a:cubicBezTo>
                  <a:cubicBezTo>
                    <a:pt x="170" y="37"/>
                    <a:pt x="169" y="37"/>
                    <a:pt x="168" y="36"/>
                  </a:cubicBezTo>
                  <a:cubicBezTo>
                    <a:pt x="168" y="44"/>
                    <a:pt x="168" y="44"/>
                    <a:pt x="168" y="44"/>
                  </a:cubicBezTo>
                  <a:cubicBezTo>
                    <a:pt x="195" y="44"/>
                    <a:pt x="195" y="44"/>
                    <a:pt x="195" y="44"/>
                  </a:cubicBezTo>
                  <a:cubicBezTo>
                    <a:pt x="195" y="37"/>
                    <a:pt x="195" y="37"/>
                    <a:pt x="195" y="37"/>
                  </a:cubicBezTo>
                  <a:cubicBezTo>
                    <a:pt x="190" y="37"/>
                    <a:pt x="186" y="33"/>
                    <a:pt x="186" y="28"/>
                  </a:cubicBezTo>
                  <a:cubicBezTo>
                    <a:pt x="186" y="24"/>
                    <a:pt x="190" y="20"/>
                    <a:pt x="195" y="20"/>
                  </a:cubicBezTo>
                  <a:cubicBezTo>
                    <a:pt x="195" y="9"/>
                    <a:pt x="195" y="9"/>
                    <a:pt x="195" y="9"/>
                  </a:cubicBezTo>
                  <a:cubicBezTo>
                    <a:pt x="187" y="6"/>
                    <a:pt x="178" y="4"/>
                    <a:pt x="168" y="3"/>
                  </a:cubicBezTo>
                  <a:cubicBezTo>
                    <a:pt x="168" y="21"/>
                    <a:pt x="168" y="21"/>
                    <a:pt x="168" y="21"/>
                  </a:cubicBezTo>
                  <a:cubicBezTo>
                    <a:pt x="169" y="20"/>
                    <a:pt x="170" y="20"/>
                    <a:pt x="171" y="20"/>
                  </a:cubicBezTo>
                  <a:close/>
                  <a:moveTo>
                    <a:pt x="195" y="50"/>
                  </a:moveTo>
                  <a:cubicBezTo>
                    <a:pt x="195" y="70"/>
                    <a:pt x="195" y="70"/>
                    <a:pt x="195" y="70"/>
                  </a:cubicBezTo>
                  <a:cubicBezTo>
                    <a:pt x="168" y="70"/>
                    <a:pt x="168" y="70"/>
                    <a:pt x="168" y="70"/>
                  </a:cubicBezTo>
                  <a:cubicBezTo>
                    <a:pt x="168" y="50"/>
                    <a:pt x="168" y="50"/>
                    <a:pt x="168" y="50"/>
                  </a:cubicBezTo>
                  <a:cubicBezTo>
                    <a:pt x="195" y="50"/>
                    <a:pt x="195" y="50"/>
                    <a:pt x="195" y="50"/>
                  </a:cubicBezTo>
                  <a:close/>
                  <a:moveTo>
                    <a:pt x="195" y="120"/>
                  </a:moveTo>
                  <a:cubicBezTo>
                    <a:pt x="195" y="171"/>
                    <a:pt x="195" y="171"/>
                    <a:pt x="195" y="171"/>
                  </a:cubicBezTo>
                  <a:cubicBezTo>
                    <a:pt x="193" y="173"/>
                    <a:pt x="192" y="176"/>
                    <a:pt x="192" y="180"/>
                  </a:cubicBezTo>
                  <a:cubicBezTo>
                    <a:pt x="192" y="183"/>
                    <a:pt x="193" y="186"/>
                    <a:pt x="195" y="188"/>
                  </a:cubicBezTo>
                  <a:cubicBezTo>
                    <a:pt x="195" y="220"/>
                    <a:pt x="195" y="220"/>
                    <a:pt x="195" y="220"/>
                  </a:cubicBezTo>
                  <a:cubicBezTo>
                    <a:pt x="168" y="220"/>
                    <a:pt x="168" y="220"/>
                    <a:pt x="168" y="220"/>
                  </a:cubicBezTo>
                  <a:cubicBezTo>
                    <a:pt x="168" y="120"/>
                    <a:pt x="168" y="120"/>
                    <a:pt x="168" y="120"/>
                  </a:cubicBezTo>
                  <a:cubicBezTo>
                    <a:pt x="195" y="120"/>
                    <a:pt x="195" y="120"/>
                    <a:pt x="195" y="120"/>
                  </a:cubicBezTo>
                  <a:close/>
                  <a:moveTo>
                    <a:pt x="195" y="232"/>
                  </a:moveTo>
                  <a:cubicBezTo>
                    <a:pt x="195" y="257"/>
                    <a:pt x="195" y="257"/>
                    <a:pt x="195" y="257"/>
                  </a:cubicBezTo>
                  <a:cubicBezTo>
                    <a:pt x="193" y="254"/>
                    <a:pt x="192" y="252"/>
                    <a:pt x="192" y="249"/>
                  </a:cubicBezTo>
                  <a:cubicBezTo>
                    <a:pt x="192" y="232"/>
                    <a:pt x="192" y="232"/>
                    <a:pt x="192" y="232"/>
                  </a:cubicBezTo>
                  <a:lnTo>
                    <a:pt x="195" y="232"/>
                  </a:lnTo>
                  <a:close/>
                  <a:moveTo>
                    <a:pt x="168" y="36"/>
                  </a:moveTo>
                  <a:cubicBezTo>
                    <a:pt x="165" y="35"/>
                    <a:pt x="162" y="32"/>
                    <a:pt x="162" y="28"/>
                  </a:cubicBezTo>
                  <a:cubicBezTo>
                    <a:pt x="162" y="25"/>
                    <a:pt x="165" y="22"/>
                    <a:pt x="168" y="21"/>
                  </a:cubicBezTo>
                  <a:cubicBezTo>
                    <a:pt x="168" y="3"/>
                    <a:pt x="168" y="3"/>
                    <a:pt x="168" y="3"/>
                  </a:cubicBezTo>
                  <a:cubicBezTo>
                    <a:pt x="157" y="1"/>
                    <a:pt x="144" y="0"/>
                    <a:pt x="131" y="0"/>
                  </a:cubicBezTo>
                  <a:cubicBezTo>
                    <a:pt x="130" y="0"/>
                    <a:pt x="130" y="0"/>
                    <a:pt x="130" y="0"/>
                  </a:cubicBezTo>
                  <a:cubicBezTo>
                    <a:pt x="130" y="44"/>
                    <a:pt x="130" y="44"/>
                    <a:pt x="130" y="44"/>
                  </a:cubicBezTo>
                  <a:cubicBezTo>
                    <a:pt x="168" y="44"/>
                    <a:pt x="168" y="44"/>
                    <a:pt x="168" y="44"/>
                  </a:cubicBezTo>
                  <a:cubicBezTo>
                    <a:pt x="168" y="36"/>
                    <a:pt x="168" y="36"/>
                    <a:pt x="168" y="36"/>
                  </a:cubicBezTo>
                  <a:close/>
                  <a:moveTo>
                    <a:pt x="168" y="50"/>
                  </a:moveTo>
                  <a:cubicBezTo>
                    <a:pt x="168" y="70"/>
                    <a:pt x="168" y="70"/>
                    <a:pt x="168" y="70"/>
                  </a:cubicBezTo>
                  <a:cubicBezTo>
                    <a:pt x="135" y="70"/>
                    <a:pt x="135" y="70"/>
                    <a:pt x="135" y="70"/>
                  </a:cubicBezTo>
                  <a:cubicBezTo>
                    <a:pt x="135" y="120"/>
                    <a:pt x="135" y="120"/>
                    <a:pt x="135" y="120"/>
                  </a:cubicBezTo>
                  <a:cubicBezTo>
                    <a:pt x="168" y="120"/>
                    <a:pt x="168" y="120"/>
                    <a:pt x="168" y="120"/>
                  </a:cubicBezTo>
                  <a:cubicBezTo>
                    <a:pt x="168" y="220"/>
                    <a:pt x="168" y="220"/>
                    <a:pt x="168" y="220"/>
                  </a:cubicBezTo>
                  <a:cubicBezTo>
                    <a:pt x="130" y="220"/>
                    <a:pt x="130" y="220"/>
                    <a:pt x="130" y="220"/>
                  </a:cubicBezTo>
                  <a:cubicBezTo>
                    <a:pt x="130" y="198"/>
                    <a:pt x="130" y="198"/>
                    <a:pt x="130" y="198"/>
                  </a:cubicBezTo>
                  <a:cubicBezTo>
                    <a:pt x="167" y="198"/>
                    <a:pt x="167" y="198"/>
                    <a:pt x="167" y="198"/>
                  </a:cubicBezTo>
                  <a:cubicBezTo>
                    <a:pt x="167" y="187"/>
                    <a:pt x="167" y="187"/>
                    <a:pt x="167" y="187"/>
                  </a:cubicBezTo>
                  <a:cubicBezTo>
                    <a:pt x="130" y="187"/>
                    <a:pt x="130" y="187"/>
                    <a:pt x="130" y="187"/>
                  </a:cubicBezTo>
                  <a:cubicBezTo>
                    <a:pt x="130" y="179"/>
                    <a:pt x="130" y="179"/>
                    <a:pt x="130" y="179"/>
                  </a:cubicBezTo>
                  <a:cubicBezTo>
                    <a:pt x="167" y="179"/>
                    <a:pt x="167" y="179"/>
                    <a:pt x="167" y="179"/>
                  </a:cubicBezTo>
                  <a:cubicBezTo>
                    <a:pt x="167" y="167"/>
                    <a:pt x="167" y="167"/>
                    <a:pt x="167" y="167"/>
                  </a:cubicBezTo>
                  <a:cubicBezTo>
                    <a:pt x="130" y="167"/>
                    <a:pt x="130" y="167"/>
                    <a:pt x="130" y="167"/>
                  </a:cubicBezTo>
                  <a:cubicBezTo>
                    <a:pt x="130" y="159"/>
                    <a:pt x="130" y="159"/>
                    <a:pt x="130" y="159"/>
                  </a:cubicBezTo>
                  <a:cubicBezTo>
                    <a:pt x="167" y="159"/>
                    <a:pt x="167" y="159"/>
                    <a:pt x="167" y="159"/>
                  </a:cubicBezTo>
                  <a:cubicBezTo>
                    <a:pt x="167" y="147"/>
                    <a:pt x="167" y="147"/>
                    <a:pt x="167" y="147"/>
                  </a:cubicBezTo>
                  <a:cubicBezTo>
                    <a:pt x="130" y="147"/>
                    <a:pt x="130" y="147"/>
                    <a:pt x="130" y="147"/>
                  </a:cubicBezTo>
                  <a:cubicBezTo>
                    <a:pt x="130" y="50"/>
                    <a:pt x="130" y="50"/>
                    <a:pt x="130" y="50"/>
                  </a:cubicBezTo>
                  <a:lnTo>
                    <a:pt x="168" y="50"/>
                  </a:lnTo>
                  <a:close/>
                  <a:moveTo>
                    <a:pt x="130" y="0"/>
                  </a:moveTo>
                  <a:cubicBezTo>
                    <a:pt x="130" y="44"/>
                    <a:pt x="130" y="44"/>
                    <a:pt x="130" y="44"/>
                  </a:cubicBezTo>
                  <a:cubicBezTo>
                    <a:pt x="93" y="44"/>
                    <a:pt x="93" y="44"/>
                    <a:pt x="93" y="44"/>
                  </a:cubicBezTo>
                  <a:cubicBezTo>
                    <a:pt x="93" y="36"/>
                    <a:pt x="93" y="36"/>
                    <a:pt x="93" y="36"/>
                  </a:cubicBezTo>
                  <a:cubicBezTo>
                    <a:pt x="96" y="35"/>
                    <a:pt x="99" y="32"/>
                    <a:pt x="99" y="28"/>
                  </a:cubicBezTo>
                  <a:cubicBezTo>
                    <a:pt x="99" y="25"/>
                    <a:pt x="96" y="22"/>
                    <a:pt x="93" y="21"/>
                  </a:cubicBezTo>
                  <a:cubicBezTo>
                    <a:pt x="93" y="3"/>
                    <a:pt x="93" y="3"/>
                    <a:pt x="93" y="3"/>
                  </a:cubicBezTo>
                  <a:cubicBezTo>
                    <a:pt x="104" y="1"/>
                    <a:pt x="117" y="0"/>
                    <a:pt x="130" y="0"/>
                  </a:cubicBezTo>
                  <a:close/>
                  <a:moveTo>
                    <a:pt x="130" y="50"/>
                  </a:moveTo>
                  <a:cubicBezTo>
                    <a:pt x="130" y="147"/>
                    <a:pt x="130" y="147"/>
                    <a:pt x="130" y="147"/>
                  </a:cubicBezTo>
                  <a:cubicBezTo>
                    <a:pt x="93" y="147"/>
                    <a:pt x="93" y="147"/>
                    <a:pt x="93" y="147"/>
                  </a:cubicBezTo>
                  <a:cubicBezTo>
                    <a:pt x="93" y="120"/>
                    <a:pt x="93" y="120"/>
                    <a:pt x="93" y="120"/>
                  </a:cubicBezTo>
                  <a:cubicBezTo>
                    <a:pt x="126" y="120"/>
                    <a:pt x="126" y="120"/>
                    <a:pt x="126" y="120"/>
                  </a:cubicBezTo>
                  <a:cubicBezTo>
                    <a:pt x="126" y="70"/>
                    <a:pt x="126" y="70"/>
                    <a:pt x="126" y="70"/>
                  </a:cubicBezTo>
                  <a:cubicBezTo>
                    <a:pt x="93" y="70"/>
                    <a:pt x="93" y="70"/>
                    <a:pt x="93" y="70"/>
                  </a:cubicBezTo>
                  <a:cubicBezTo>
                    <a:pt x="93" y="50"/>
                    <a:pt x="93" y="50"/>
                    <a:pt x="93" y="50"/>
                  </a:cubicBezTo>
                  <a:cubicBezTo>
                    <a:pt x="130" y="50"/>
                    <a:pt x="130" y="50"/>
                    <a:pt x="130" y="50"/>
                  </a:cubicBezTo>
                  <a:close/>
                  <a:moveTo>
                    <a:pt x="130" y="159"/>
                  </a:moveTo>
                  <a:cubicBezTo>
                    <a:pt x="130" y="167"/>
                    <a:pt x="130" y="167"/>
                    <a:pt x="130" y="167"/>
                  </a:cubicBezTo>
                  <a:cubicBezTo>
                    <a:pt x="93" y="167"/>
                    <a:pt x="93" y="167"/>
                    <a:pt x="93" y="167"/>
                  </a:cubicBezTo>
                  <a:cubicBezTo>
                    <a:pt x="93" y="159"/>
                    <a:pt x="93" y="159"/>
                    <a:pt x="93" y="159"/>
                  </a:cubicBezTo>
                  <a:cubicBezTo>
                    <a:pt x="130" y="159"/>
                    <a:pt x="130" y="159"/>
                    <a:pt x="130" y="159"/>
                  </a:cubicBezTo>
                  <a:close/>
                  <a:moveTo>
                    <a:pt x="130" y="179"/>
                  </a:moveTo>
                  <a:cubicBezTo>
                    <a:pt x="130" y="187"/>
                    <a:pt x="130" y="187"/>
                    <a:pt x="130" y="187"/>
                  </a:cubicBezTo>
                  <a:cubicBezTo>
                    <a:pt x="93" y="187"/>
                    <a:pt x="93" y="187"/>
                    <a:pt x="93" y="187"/>
                  </a:cubicBezTo>
                  <a:cubicBezTo>
                    <a:pt x="93" y="179"/>
                    <a:pt x="93" y="179"/>
                    <a:pt x="93" y="179"/>
                  </a:cubicBezTo>
                  <a:cubicBezTo>
                    <a:pt x="130" y="179"/>
                    <a:pt x="130" y="179"/>
                    <a:pt x="130" y="179"/>
                  </a:cubicBezTo>
                  <a:close/>
                  <a:moveTo>
                    <a:pt x="130" y="198"/>
                  </a:moveTo>
                  <a:cubicBezTo>
                    <a:pt x="130" y="220"/>
                    <a:pt x="130" y="220"/>
                    <a:pt x="130" y="220"/>
                  </a:cubicBezTo>
                  <a:cubicBezTo>
                    <a:pt x="93" y="220"/>
                    <a:pt x="93" y="220"/>
                    <a:pt x="93" y="220"/>
                  </a:cubicBezTo>
                  <a:cubicBezTo>
                    <a:pt x="93" y="198"/>
                    <a:pt x="93" y="198"/>
                    <a:pt x="93" y="198"/>
                  </a:cubicBezTo>
                  <a:lnTo>
                    <a:pt x="130" y="198"/>
                  </a:lnTo>
                  <a:close/>
                  <a:moveTo>
                    <a:pt x="93" y="3"/>
                  </a:moveTo>
                  <a:cubicBezTo>
                    <a:pt x="93" y="21"/>
                    <a:pt x="93" y="21"/>
                    <a:pt x="93" y="21"/>
                  </a:cubicBezTo>
                  <a:cubicBezTo>
                    <a:pt x="92" y="20"/>
                    <a:pt x="92" y="20"/>
                    <a:pt x="91" y="20"/>
                  </a:cubicBezTo>
                  <a:cubicBezTo>
                    <a:pt x="86" y="20"/>
                    <a:pt x="83" y="24"/>
                    <a:pt x="83" y="28"/>
                  </a:cubicBezTo>
                  <a:cubicBezTo>
                    <a:pt x="83" y="33"/>
                    <a:pt x="86" y="37"/>
                    <a:pt x="91" y="37"/>
                  </a:cubicBezTo>
                  <a:cubicBezTo>
                    <a:pt x="92" y="37"/>
                    <a:pt x="92" y="37"/>
                    <a:pt x="93" y="36"/>
                  </a:cubicBezTo>
                  <a:cubicBezTo>
                    <a:pt x="93" y="44"/>
                    <a:pt x="93" y="44"/>
                    <a:pt x="93" y="44"/>
                  </a:cubicBezTo>
                  <a:cubicBezTo>
                    <a:pt x="67" y="44"/>
                    <a:pt x="67" y="44"/>
                    <a:pt x="67" y="44"/>
                  </a:cubicBezTo>
                  <a:cubicBezTo>
                    <a:pt x="67" y="37"/>
                    <a:pt x="67" y="37"/>
                    <a:pt x="67" y="37"/>
                  </a:cubicBezTo>
                  <a:cubicBezTo>
                    <a:pt x="71" y="37"/>
                    <a:pt x="75" y="33"/>
                    <a:pt x="75" y="28"/>
                  </a:cubicBezTo>
                  <a:cubicBezTo>
                    <a:pt x="75" y="24"/>
                    <a:pt x="71" y="20"/>
                    <a:pt x="67" y="20"/>
                  </a:cubicBezTo>
                  <a:cubicBezTo>
                    <a:pt x="67" y="9"/>
                    <a:pt x="67" y="9"/>
                    <a:pt x="67" y="9"/>
                  </a:cubicBezTo>
                  <a:cubicBezTo>
                    <a:pt x="75" y="6"/>
                    <a:pt x="84" y="4"/>
                    <a:pt x="93" y="3"/>
                  </a:cubicBezTo>
                  <a:close/>
                  <a:moveTo>
                    <a:pt x="93" y="50"/>
                  </a:moveTo>
                  <a:cubicBezTo>
                    <a:pt x="93" y="70"/>
                    <a:pt x="93" y="70"/>
                    <a:pt x="93" y="70"/>
                  </a:cubicBezTo>
                  <a:cubicBezTo>
                    <a:pt x="67" y="70"/>
                    <a:pt x="67" y="70"/>
                    <a:pt x="67" y="70"/>
                  </a:cubicBezTo>
                  <a:cubicBezTo>
                    <a:pt x="67" y="50"/>
                    <a:pt x="67" y="50"/>
                    <a:pt x="67" y="50"/>
                  </a:cubicBezTo>
                  <a:cubicBezTo>
                    <a:pt x="93" y="50"/>
                    <a:pt x="93" y="50"/>
                    <a:pt x="93" y="50"/>
                  </a:cubicBezTo>
                  <a:close/>
                  <a:moveTo>
                    <a:pt x="93" y="120"/>
                  </a:moveTo>
                  <a:cubicBezTo>
                    <a:pt x="93" y="147"/>
                    <a:pt x="93" y="147"/>
                    <a:pt x="93" y="147"/>
                  </a:cubicBezTo>
                  <a:cubicBezTo>
                    <a:pt x="92" y="147"/>
                    <a:pt x="92" y="147"/>
                    <a:pt x="92" y="147"/>
                  </a:cubicBezTo>
                  <a:cubicBezTo>
                    <a:pt x="92" y="159"/>
                    <a:pt x="92" y="159"/>
                    <a:pt x="92" y="159"/>
                  </a:cubicBezTo>
                  <a:cubicBezTo>
                    <a:pt x="93" y="159"/>
                    <a:pt x="93" y="159"/>
                    <a:pt x="93" y="159"/>
                  </a:cubicBezTo>
                  <a:cubicBezTo>
                    <a:pt x="93" y="167"/>
                    <a:pt x="93" y="167"/>
                    <a:pt x="93" y="167"/>
                  </a:cubicBezTo>
                  <a:cubicBezTo>
                    <a:pt x="92" y="167"/>
                    <a:pt x="92" y="167"/>
                    <a:pt x="92" y="167"/>
                  </a:cubicBezTo>
                  <a:cubicBezTo>
                    <a:pt x="92" y="179"/>
                    <a:pt x="92" y="179"/>
                    <a:pt x="92" y="179"/>
                  </a:cubicBezTo>
                  <a:cubicBezTo>
                    <a:pt x="93" y="179"/>
                    <a:pt x="93" y="179"/>
                    <a:pt x="93" y="179"/>
                  </a:cubicBezTo>
                  <a:cubicBezTo>
                    <a:pt x="93" y="187"/>
                    <a:pt x="93" y="187"/>
                    <a:pt x="93" y="187"/>
                  </a:cubicBezTo>
                  <a:cubicBezTo>
                    <a:pt x="92" y="187"/>
                    <a:pt x="92" y="187"/>
                    <a:pt x="92" y="187"/>
                  </a:cubicBezTo>
                  <a:cubicBezTo>
                    <a:pt x="92" y="198"/>
                    <a:pt x="92" y="198"/>
                    <a:pt x="92" y="198"/>
                  </a:cubicBezTo>
                  <a:cubicBezTo>
                    <a:pt x="93" y="198"/>
                    <a:pt x="93" y="198"/>
                    <a:pt x="93" y="198"/>
                  </a:cubicBezTo>
                  <a:cubicBezTo>
                    <a:pt x="93" y="220"/>
                    <a:pt x="93" y="220"/>
                    <a:pt x="93" y="220"/>
                  </a:cubicBezTo>
                  <a:cubicBezTo>
                    <a:pt x="67" y="220"/>
                    <a:pt x="67" y="220"/>
                    <a:pt x="67" y="220"/>
                  </a:cubicBezTo>
                  <a:cubicBezTo>
                    <a:pt x="67" y="188"/>
                    <a:pt x="67" y="188"/>
                    <a:pt x="67" y="188"/>
                  </a:cubicBezTo>
                  <a:cubicBezTo>
                    <a:pt x="68" y="186"/>
                    <a:pt x="69" y="183"/>
                    <a:pt x="69" y="180"/>
                  </a:cubicBezTo>
                  <a:cubicBezTo>
                    <a:pt x="69" y="176"/>
                    <a:pt x="68" y="173"/>
                    <a:pt x="67" y="171"/>
                  </a:cubicBezTo>
                  <a:cubicBezTo>
                    <a:pt x="67" y="120"/>
                    <a:pt x="67" y="120"/>
                    <a:pt x="67" y="120"/>
                  </a:cubicBezTo>
                  <a:cubicBezTo>
                    <a:pt x="93" y="120"/>
                    <a:pt x="93" y="120"/>
                    <a:pt x="93" y="120"/>
                  </a:cubicBezTo>
                  <a:close/>
                  <a:moveTo>
                    <a:pt x="67" y="257"/>
                  </a:moveTo>
                  <a:cubicBezTo>
                    <a:pt x="67" y="232"/>
                    <a:pt x="67" y="232"/>
                    <a:pt x="67" y="232"/>
                  </a:cubicBezTo>
                  <a:cubicBezTo>
                    <a:pt x="69" y="232"/>
                    <a:pt x="69" y="232"/>
                    <a:pt x="69" y="232"/>
                  </a:cubicBezTo>
                  <a:cubicBezTo>
                    <a:pt x="69" y="249"/>
                    <a:pt x="69" y="249"/>
                    <a:pt x="69" y="249"/>
                  </a:cubicBezTo>
                  <a:cubicBezTo>
                    <a:pt x="69" y="252"/>
                    <a:pt x="68" y="254"/>
                    <a:pt x="67" y="257"/>
                  </a:cubicBezTo>
                  <a:close/>
                  <a:moveTo>
                    <a:pt x="67" y="9"/>
                  </a:moveTo>
                  <a:cubicBezTo>
                    <a:pt x="67" y="20"/>
                    <a:pt x="67" y="20"/>
                    <a:pt x="67" y="20"/>
                  </a:cubicBezTo>
                  <a:cubicBezTo>
                    <a:pt x="62" y="20"/>
                    <a:pt x="58" y="24"/>
                    <a:pt x="58" y="28"/>
                  </a:cubicBezTo>
                  <a:cubicBezTo>
                    <a:pt x="58" y="33"/>
                    <a:pt x="62" y="37"/>
                    <a:pt x="67" y="37"/>
                  </a:cubicBezTo>
                  <a:cubicBezTo>
                    <a:pt x="67" y="44"/>
                    <a:pt x="67" y="44"/>
                    <a:pt x="67" y="44"/>
                  </a:cubicBezTo>
                  <a:cubicBezTo>
                    <a:pt x="52" y="44"/>
                    <a:pt x="52" y="44"/>
                    <a:pt x="52" y="44"/>
                  </a:cubicBezTo>
                  <a:cubicBezTo>
                    <a:pt x="52" y="15"/>
                    <a:pt x="52" y="15"/>
                    <a:pt x="52" y="15"/>
                  </a:cubicBezTo>
                  <a:cubicBezTo>
                    <a:pt x="56" y="13"/>
                    <a:pt x="61" y="11"/>
                    <a:pt x="67" y="9"/>
                  </a:cubicBezTo>
                  <a:close/>
                  <a:moveTo>
                    <a:pt x="67" y="50"/>
                  </a:moveTo>
                  <a:cubicBezTo>
                    <a:pt x="67" y="70"/>
                    <a:pt x="67" y="70"/>
                    <a:pt x="67" y="70"/>
                  </a:cubicBezTo>
                  <a:cubicBezTo>
                    <a:pt x="60" y="70"/>
                    <a:pt x="60" y="70"/>
                    <a:pt x="60" y="70"/>
                  </a:cubicBezTo>
                  <a:cubicBezTo>
                    <a:pt x="60" y="120"/>
                    <a:pt x="60" y="120"/>
                    <a:pt x="60" y="120"/>
                  </a:cubicBezTo>
                  <a:cubicBezTo>
                    <a:pt x="67" y="120"/>
                    <a:pt x="67" y="120"/>
                    <a:pt x="67" y="120"/>
                  </a:cubicBezTo>
                  <a:cubicBezTo>
                    <a:pt x="67" y="171"/>
                    <a:pt x="67" y="171"/>
                    <a:pt x="67" y="171"/>
                  </a:cubicBezTo>
                  <a:cubicBezTo>
                    <a:pt x="64" y="166"/>
                    <a:pt x="58" y="162"/>
                    <a:pt x="52" y="162"/>
                  </a:cubicBezTo>
                  <a:cubicBezTo>
                    <a:pt x="52" y="50"/>
                    <a:pt x="52" y="50"/>
                    <a:pt x="52" y="50"/>
                  </a:cubicBezTo>
                  <a:cubicBezTo>
                    <a:pt x="67" y="50"/>
                    <a:pt x="67" y="50"/>
                    <a:pt x="67" y="50"/>
                  </a:cubicBezTo>
                  <a:close/>
                  <a:moveTo>
                    <a:pt x="67" y="188"/>
                  </a:moveTo>
                  <a:cubicBezTo>
                    <a:pt x="67" y="220"/>
                    <a:pt x="67" y="220"/>
                    <a:pt x="67" y="220"/>
                  </a:cubicBezTo>
                  <a:cubicBezTo>
                    <a:pt x="52" y="220"/>
                    <a:pt x="52" y="220"/>
                    <a:pt x="52" y="220"/>
                  </a:cubicBezTo>
                  <a:cubicBezTo>
                    <a:pt x="52" y="197"/>
                    <a:pt x="52" y="197"/>
                    <a:pt x="52" y="197"/>
                  </a:cubicBezTo>
                  <a:cubicBezTo>
                    <a:pt x="58" y="197"/>
                    <a:pt x="64" y="193"/>
                    <a:pt x="67" y="188"/>
                  </a:cubicBezTo>
                  <a:close/>
                  <a:moveTo>
                    <a:pt x="67" y="232"/>
                  </a:moveTo>
                  <a:cubicBezTo>
                    <a:pt x="67" y="257"/>
                    <a:pt x="67" y="257"/>
                    <a:pt x="67" y="257"/>
                  </a:cubicBezTo>
                  <a:cubicBezTo>
                    <a:pt x="64" y="260"/>
                    <a:pt x="60" y="262"/>
                    <a:pt x="56" y="262"/>
                  </a:cubicBezTo>
                  <a:cubicBezTo>
                    <a:pt x="52" y="262"/>
                    <a:pt x="52" y="262"/>
                    <a:pt x="52" y="262"/>
                  </a:cubicBezTo>
                  <a:cubicBezTo>
                    <a:pt x="52" y="232"/>
                    <a:pt x="52" y="232"/>
                    <a:pt x="52" y="232"/>
                  </a:cubicBezTo>
                  <a:lnTo>
                    <a:pt x="67" y="232"/>
                  </a:lnTo>
                  <a:close/>
                  <a:moveTo>
                    <a:pt x="52" y="15"/>
                  </a:moveTo>
                  <a:cubicBezTo>
                    <a:pt x="52" y="44"/>
                    <a:pt x="52" y="44"/>
                    <a:pt x="52" y="44"/>
                  </a:cubicBezTo>
                  <a:cubicBezTo>
                    <a:pt x="27" y="44"/>
                    <a:pt x="27" y="44"/>
                    <a:pt x="27" y="44"/>
                  </a:cubicBezTo>
                  <a:cubicBezTo>
                    <a:pt x="27" y="33"/>
                    <a:pt x="36" y="23"/>
                    <a:pt x="52" y="15"/>
                  </a:cubicBezTo>
                  <a:close/>
                  <a:moveTo>
                    <a:pt x="52" y="50"/>
                  </a:moveTo>
                  <a:cubicBezTo>
                    <a:pt x="52" y="162"/>
                    <a:pt x="52" y="162"/>
                    <a:pt x="52" y="162"/>
                  </a:cubicBezTo>
                  <a:cubicBezTo>
                    <a:pt x="42" y="162"/>
                    <a:pt x="35" y="170"/>
                    <a:pt x="35" y="180"/>
                  </a:cubicBezTo>
                  <a:cubicBezTo>
                    <a:pt x="35" y="189"/>
                    <a:pt x="42" y="197"/>
                    <a:pt x="52" y="197"/>
                  </a:cubicBezTo>
                  <a:cubicBezTo>
                    <a:pt x="52" y="220"/>
                    <a:pt x="52" y="220"/>
                    <a:pt x="52" y="220"/>
                  </a:cubicBezTo>
                  <a:cubicBezTo>
                    <a:pt x="12" y="220"/>
                    <a:pt x="12" y="220"/>
                    <a:pt x="12" y="220"/>
                  </a:cubicBezTo>
                  <a:cubicBezTo>
                    <a:pt x="12" y="154"/>
                    <a:pt x="12" y="154"/>
                    <a:pt x="12" y="154"/>
                  </a:cubicBezTo>
                  <a:cubicBezTo>
                    <a:pt x="15" y="150"/>
                    <a:pt x="21" y="146"/>
                    <a:pt x="27" y="146"/>
                  </a:cubicBezTo>
                  <a:cubicBezTo>
                    <a:pt x="27" y="50"/>
                    <a:pt x="27" y="50"/>
                    <a:pt x="27" y="50"/>
                  </a:cubicBezTo>
                  <a:cubicBezTo>
                    <a:pt x="52" y="50"/>
                    <a:pt x="52" y="50"/>
                    <a:pt x="52" y="50"/>
                  </a:cubicBezTo>
                  <a:close/>
                  <a:moveTo>
                    <a:pt x="52" y="232"/>
                  </a:moveTo>
                  <a:cubicBezTo>
                    <a:pt x="52" y="262"/>
                    <a:pt x="52" y="262"/>
                    <a:pt x="52" y="262"/>
                  </a:cubicBezTo>
                  <a:cubicBezTo>
                    <a:pt x="48" y="262"/>
                    <a:pt x="48" y="262"/>
                    <a:pt x="48" y="262"/>
                  </a:cubicBezTo>
                  <a:cubicBezTo>
                    <a:pt x="41" y="262"/>
                    <a:pt x="35" y="257"/>
                    <a:pt x="35" y="249"/>
                  </a:cubicBezTo>
                  <a:cubicBezTo>
                    <a:pt x="35" y="232"/>
                    <a:pt x="35" y="232"/>
                    <a:pt x="35" y="232"/>
                  </a:cubicBezTo>
                  <a:cubicBezTo>
                    <a:pt x="52" y="232"/>
                    <a:pt x="52" y="232"/>
                    <a:pt x="52" y="232"/>
                  </a:cubicBezTo>
                  <a:close/>
                  <a:moveTo>
                    <a:pt x="12" y="114"/>
                  </a:moveTo>
                  <a:cubicBezTo>
                    <a:pt x="14" y="114"/>
                    <a:pt x="15" y="112"/>
                    <a:pt x="15" y="110"/>
                  </a:cubicBezTo>
                  <a:cubicBezTo>
                    <a:pt x="15" y="76"/>
                    <a:pt x="15" y="76"/>
                    <a:pt x="15" y="76"/>
                  </a:cubicBezTo>
                  <a:cubicBezTo>
                    <a:pt x="15" y="74"/>
                    <a:pt x="14" y="71"/>
                    <a:pt x="12" y="70"/>
                  </a:cubicBezTo>
                  <a:lnTo>
                    <a:pt x="12" y="114"/>
                  </a:lnTo>
                  <a:close/>
                  <a:moveTo>
                    <a:pt x="12" y="70"/>
                  </a:moveTo>
                  <a:cubicBezTo>
                    <a:pt x="12" y="114"/>
                    <a:pt x="12" y="114"/>
                    <a:pt x="12" y="114"/>
                  </a:cubicBezTo>
                  <a:cubicBezTo>
                    <a:pt x="12" y="114"/>
                    <a:pt x="11" y="114"/>
                    <a:pt x="11" y="113"/>
                  </a:cubicBezTo>
                  <a:cubicBezTo>
                    <a:pt x="4" y="111"/>
                    <a:pt x="4" y="111"/>
                    <a:pt x="4" y="111"/>
                  </a:cubicBezTo>
                  <a:cubicBezTo>
                    <a:pt x="2" y="110"/>
                    <a:pt x="0" y="107"/>
                    <a:pt x="0" y="104"/>
                  </a:cubicBezTo>
                  <a:cubicBezTo>
                    <a:pt x="0" y="70"/>
                    <a:pt x="0" y="70"/>
                    <a:pt x="0" y="70"/>
                  </a:cubicBezTo>
                  <a:cubicBezTo>
                    <a:pt x="0" y="67"/>
                    <a:pt x="2" y="66"/>
                    <a:pt x="4" y="67"/>
                  </a:cubicBezTo>
                  <a:cubicBezTo>
                    <a:pt x="11" y="69"/>
                    <a:pt x="11" y="69"/>
                    <a:pt x="11" y="69"/>
                  </a:cubicBezTo>
                  <a:cubicBezTo>
                    <a:pt x="11" y="70"/>
                    <a:pt x="12" y="70"/>
                    <a:pt x="12" y="70"/>
                  </a:cubicBezTo>
                  <a:close/>
                  <a:moveTo>
                    <a:pt x="12" y="154"/>
                  </a:moveTo>
                  <a:cubicBezTo>
                    <a:pt x="12" y="220"/>
                    <a:pt x="12" y="220"/>
                    <a:pt x="12" y="220"/>
                  </a:cubicBezTo>
                  <a:cubicBezTo>
                    <a:pt x="9" y="220"/>
                    <a:pt x="9" y="220"/>
                    <a:pt x="9" y="220"/>
                  </a:cubicBezTo>
                  <a:cubicBezTo>
                    <a:pt x="9" y="164"/>
                    <a:pt x="9" y="164"/>
                    <a:pt x="9" y="164"/>
                  </a:cubicBezTo>
                  <a:cubicBezTo>
                    <a:pt x="9" y="160"/>
                    <a:pt x="10" y="157"/>
                    <a:pt x="12" y="154"/>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9" name="Freeform 76"/>
            <p:cNvSpPr>
              <a:spLocks noEditPoints="1"/>
            </p:cNvSpPr>
            <p:nvPr/>
          </p:nvSpPr>
          <p:spPr bwMode="auto">
            <a:xfrm>
              <a:off x="5200378" y="3583812"/>
              <a:ext cx="554268" cy="420148"/>
            </a:xfrm>
            <a:custGeom>
              <a:avLst/>
              <a:gdLst>
                <a:gd name="T0" fmla="*/ 271 w 295"/>
                <a:gd name="T1" fmla="*/ 0 h 224"/>
                <a:gd name="T2" fmla="*/ 277 w 295"/>
                <a:gd name="T3" fmla="*/ 35 h 224"/>
                <a:gd name="T4" fmla="*/ 224 w 295"/>
                <a:gd name="T5" fmla="*/ 224 h 224"/>
                <a:gd name="T6" fmla="*/ 248 w 295"/>
                <a:gd name="T7" fmla="*/ 188 h 224"/>
                <a:gd name="T8" fmla="*/ 249 w 295"/>
                <a:gd name="T9" fmla="*/ 29 h 224"/>
                <a:gd name="T10" fmla="*/ 224 w 295"/>
                <a:gd name="T11" fmla="*/ 194 h 224"/>
                <a:gd name="T12" fmla="*/ 224 w 295"/>
                <a:gd name="T13" fmla="*/ 16 h 224"/>
                <a:gd name="T14" fmla="*/ 224 w 295"/>
                <a:gd name="T15" fmla="*/ 208 h 224"/>
                <a:gd name="T16" fmla="*/ 224 w 295"/>
                <a:gd name="T17" fmla="*/ 179 h 224"/>
                <a:gd name="T18" fmla="*/ 224 w 295"/>
                <a:gd name="T19" fmla="*/ 194 h 224"/>
                <a:gd name="T20" fmla="*/ 201 w 295"/>
                <a:gd name="T21" fmla="*/ 128 h 224"/>
                <a:gd name="T22" fmla="*/ 203 w 295"/>
                <a:gd name="T23" fmla="*/ 98 h 224"/>
                <a:gd name="T24" fmla="*/ 195 w 295"/>
                <a:gd name="T25" fmla="*/ 67 h 224"/>
                <a:gd name="T26" fmla="*/ 187 w 295"/>
                <a:gd name="T27" fmla="*/ 128 h 224"/>
                <a:gd name="T28" fmla="*/ 187 w 295"/>
                <a:gd name="T29" fmla="*/ 100 h 224"/>
                <a:gd name="T30" fmla="*/ 190 w 295"/>
                <a:gd name="T31" fmla="*/ 75 h 224"/>
                <a:gd name="T32" fmla="*/ 187 w 295"/>
                <a:gd name="T33" fmla="*/ 0 h 224"/>
                <a:gd name="T34" fmla="*/ 187 w 295"/>
                <a:gd name="T35" fmla="*/ 0 h 224"/>
                <a:gd name="T36" fmla="*/ 147 w 295"/>
                <a:gd name="T37" fmla="*/ 208 h 224"/>
                <a:gd name="T38" fmla="*/ 182 w 295"/>
                <a:gd name="T39" fmla="*/ 67 h 224"/>
                <a:gd name="T40" fmla="*/ 168 w 295"/>
                <a:gd name="T41" fmla="*/ 109 h 224"/>
                <a:gd name="T42" fmla="*/ 187 w 295"/>
                <a:gd name="T43" fmla="*/ 194 h 224"/>
                <a:gd name="T44" fmla="*/ 148 w 295"/>
                <a:gd name="T45" fmla="*/ 125 h 224"/>
                <a:gd name="T46" fmla="*/ 147 w 295"/>
                <a:gd name="T47" fmla="*/ 106 h 224"/>
                <a:gd name="T48" fmla="*/ 184 w 295"/>
                <a:gd name="T49" fmla="*/ 70 h 224"/>
                <a:gd name="T50" fmla="*/ 187 w 295"/>
                <a:gd name="T51" fmla="*/ 91 h 224"/>
                <a:gd name="T52" fmla="*/ 179 w 295"/>
                <a:gd name="T53" fmla="*/ 116 h 224"/>
                <a:gd name="T54" fmla="*/ 187 w 295"/>
                <a:gd name="T55" fmla="*/ 100 h 224"/>
                <a:gd name="T56" fmla="*/ 147 w 295"/>
                <a:gd name="T57" fmla="*/ 16 h 224"/>
                <a:gd name="T58" fmla="*/ 147 w 295"/>
                <a:gd name="T59" fmla="*/ 208 h 224"/>
                <a:gd name="T60" fmla="*/ 147 w 295"/>
                <a:gd name="T61" fmla="*/ 106 h 224"/>
                <a:gd name="T62" fmla="*/ 127 w 295"/>
                <a:gd name="T63" fmla="*/ 121 h 224"/>
                <a:gd name="T64" fmla="*/ 147 w 295"/>
                <a:gd name="T65" fmla="*/ 137 h 224"/>
                <a:gd name="T66" fmla="*/ 102 w 295"/>
                <a:gd name="T67" fmla="*/ 156 h 224"/>
                <a:gd name="T68" fmla="*/ 109 w 295"/>
                <a:gd name="T69" fmla="*/ 113 h 224"/>
                <a:gd name="T70" fmla="*/ 100 w 295"/>
                <a:gd name="T71" fmla="*/ 93 h 224"/>
                <a:gd name="T72" fmla="*/ 111 w 295"/>
                <a:gd name="T73" fmla="*/ 97 h 224"/>
                <a:gd name="T74" fmla="*/ 99 w 295"/>
                <a:gd name="T75" fmla="*/ 88 h 224"/>
                <a:gd name="T76" fmla="*/ 101 w 295"/>
                <a:gd name="T77" fmla="*/ 150 h 224"/>
                <a:gd name="T78" fmla="*/ 99 w 295"/>
                <a:gd name="T79" fmla="*/ 123 h 224"/>
                <a:gd name="T80" fmla="*/ 0 w 295"/>
                <a:gd name="T81" fmla="*/ 23 h 224"/>
                <a:gd name="T82" fmla="*/ 99 w 295"/>
                <a:gd name="T83" fmla="*/ 208 h 224"/>
                <a:gd name="T84" fmla="*/ 17 w 295"/>
                <a:gd name="T85" fmla="*/ 35 h 224"/>
                <a:gd name="T86" fmla="*/ 99 w 295"/>
                <a:gd name="T87" fmla="*/ 29 h 224"/>
                <a:gd name="T88" fmla="*/ 79 w 295"/>
                <a:gd name="T89" fmla="*/ 129 h 224"/>
                <a:gd name="T90" fmla="*/ 99 w 295"/>
                <a:gd name="T91" fmla="*/ 157 h 224"/>
                <a:gd name="T92" fmla="*/ 30 w 295"/>
                <a:gd name="T93" fmla="*/ 45 h 224"/>
                <a:gd name="T94" fmla="*/ 99 w 295"/>
                <a:gd name="T95" fmla="*/ 115 h 224"/>
                <a:gd name="T96" fmla="*/ 99 w 295"/>
                <a:gd name="T97" fmla="*/ 123 h 224"/>
                <a:gd name="T98" fmla="*/ 91 w 295"/>
                <a:gd name="T99" fmla="*/ 133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95" h="224">
                  <a:moveTo>
                    <a:pt x="271" y="224"/>
                  </a:moveTo>
                  <a:cubicBezTo>
                    <a:pt x="284" y="224"/>
                    <a:pt x="295" y="213"/>
                    <a:pt x="295" y="200"/>
                  </a:cubicBezTo>
                  <a:cubicBezTo>
                    <a:pt x="295" y="23"/>
                    <a:pt x="295" y="23"/>
                    <a:pt x="295" y="23"/>
                  </a:cubicBezTo>
                  <a:cubicBezTo>
                    <a:pt x="295" y="10"/>
                    <a:pt x="284" y="0"/>
                    <a:pt x="271" y="0"/>
                  </a:cubicBezTo>
                  <a:cubicBezTo>
                    <a:pt x="224" y="0"/>
                    <a:pt x="224" y="0"/>
                    <a:pt x="224" y="0"/>
                  </a:cubicBezTo>
                  <a:cubicBezTo>
                    <a:pt x="224" y="16"/>
                    <a:pt x="224" y="16"/>
                    <a:pt x="224" y="16"/>
                  </a:cubicBezTo>
                  <a:cubicBezTo>
                    <a:pt x="258" y="16"/>
                    <a:pt x="258" y="16"/>
                    <a:pt x="258" y="16"/>
                  </a:cubicBezTo>
                  <a:cubicBezTo>
                    <a:pt x="268" y="16"/>
                    <a:pt x="277" y="24"/>
                    <a:pt x="277" y="35"/>
                  </a:cubicBezTo>
                  <a:cubicBezTo>
                    <a:pt x="277" y="189"/>
                    <a:pt x="277" y="189"/>
                    <a:pt x="277" y="189"/>
                  </a:cubicBezTo>
                  <a:cubicBezTo>
                    <a:pt x="277" y="199"/>
                    <a:pt x="268" y="208"/>
                    <a:pt x="258" y="208"/>
                  </a:cubicBezTo>
                  <a:cubicBezTo>
                    <a:pt x="224" y="208"/>
                    <a:pt x="224" y="208"/>
                    <a:pt x="224" y="208"/>
                  </a:cubicBezTo>
                  <a:cubicBezTo>
                    <a:pt x="224" y="224"/>
                    <a:pt x="224" y="224"/>
                    <a:pt x="224" y="224"/>
                  </a:cubicBezTo>
                  <a:cubicBezTo>
                    <a:pt x="271" y="224"/>
                    <a:pt x="271" y="224"/>
                    <a:pt x="271" y="224"/>
                  </a:cubicBezTo>
                  <a:close/>
                  <a:moveTo>
                    <a:pt x="224" y="194"/>
                  </a:moveTo>
                  <a:cubicBezTo>
                    <a:pt x="224" y="188"/>
                    <a:pt x="224" y="188"/>
                    <a:pt x="224" y="188"/>
                  </a:cubicBezTo>
                  <a:cubicBezTo>
                    <a:pt x="248" y="188"/>
                    <a:pt x="248" y="188"/>
                    <a:pt x="248" y="188"/>
                  </a:cubicBezTo>
                  <a:cubicBezTo>
                    <a:pt x="248" y="179"/>
                    <a:pt x="248" y="179"/>
                    <a:pt x="248" y="179"/>
                  </a:cubicBezTo>
                  <a:cubicBezTo>
                    <a:pt x="224" y="179"/>
                    <a:pt x="224" y="179"/>
                    <a:pt x="224" y="179"/>
                  </a:cubicBezTo>
                  <a:cubicBezTo>
                    <a:pt x="224" y="29"/>
                    <a:pt x="224" y="29"/>
                    <a:pt x="224" y="29"/>
                  </a:cubicBezTo>
                  <a:cubicBezTo>
                    <a:pt x="249" y="29"/>
                    <a:pt x="249" y="29"/>
                    <a:pt x="249" y="29"/>
                  </a:cubicBezTo>
                  <a:cubicBezTo>
                    <a:pt x="257" y="29"/>
                    <a:pt x="264" y="36"/>
                    <a:pt x="264" y="45"/>
                  </a:cubicBezTo>
                  <a:cubicBezTo>
                    <a:pt x="264" y="179"/>
                    <a:pt x="264" y="179"/>
                    <a:pt x="264" y="179"/>
                  </a:cubicBezTo>
                  <a:cubicBezTo>
                    <a:pt x="264" y="187"/>
                    <a:pt x="257" y="194"/>
                    <a:pt x="249" y="194"/>
                  </a:cubicBezTo>
                  <a:lnTo>
                    <a:pt x="224" y="194"/>
                  </a:lnTo>
                  <a:close/>
                  <a:moveTo>
                    <a:pt x="224" y="0"/>
                  </a:moveTo>
                  <a:cubicBezTo>
                    <a:pt x="187" y="0"/>
                    <a:pt x="187" y="0"/>
                    <a:pt x="187" y="0"/>
                  </a:cubicBezTo>
                  <a:cubicBezTo>
                    <a:pt x="187" y="16"/>
                    <a:pt x="187" y="16"/>
                    <a:pt x="187" y="16"/>
                  </a:cubicBezTo>
                  <a:cubicBezTo>
                    <a:pt x="224" y="16"/>
                    <a:pt x="224" y="16"/>
                    <a:pt x="224" y="16"/>
                  </a:cubicBezTo>
                  <a:cubicBezTo>
                    <a:pt x="224" y="0"/>
                    <a:pt x="224" y="0"/>
                    <a:pt x="224" y="0"/>
                  </a:cubicBezTo>
                  <a:close/>
                  <a:moveTo>
                    <a:pt x="187" y="224"/>
                  </a:moveTo>
                  <a:cubicBezTo>
                    <a:pt x="224" y="224"/>
                    <a:pt x="224" y="224"/>
                    <a:pt x="224" y="224"/>
                  </a:cubicBezTo>
                  <a:cubicBezTo>
                    <a:pt x="224" y="208"/>
                    <a:pt x="224" y="208"/>
                    <a:pt x="224" y="208"/>
                  </a:cubicBezTo>
                  <a:cubicBezTo>
                    <a:pt x="187" y="208"/>
                    <a:pt x="187" y="208"/>
                    <a:pt x="187" y="208"/>
                  </a:cubicBezTo>
                  <a:cubicBezTo>
                    <a:pt x="187" y="224"/>
                    <a:pt x="187" y="224"/>
                    <a:pt x="187" y="224"/>
                  </a:cubicBezTo>
                  <a:close/>
                  <a:moveTo>
                    <a:pt x="224" y="29"/>
                  </a:moveTo>
                  <a:cubicBezTo>
                    <a:pt x="224" y="179"/>
                    <a:pt x="224" y="179"/>
                    <a:pt x="224" y="179"/>
                  </a:cubicBezTo>
                  <a:cubicBezTo>
                    <a:pt x="200" y="179"/>
                    <a:pt x="200" y="179"/>
                    <a:pt x="200" y="179"/>
                  </a:cubicBezTo>
                  <a:cubicBezTo>
                    <a:pt x="200" y="188"/>
                    <a:pt x="200" y="188"/>
                    <a:pt x="200" y="188"/>
                  </a:cubicBezTo>
                  <a:cubicBezTo>
                    <a:pt x="224" y="188"/>
                    <a:pt x="224" y="188"/>
                    <a:pt x="224" y="188"/>
                  </a:cubicBezTo>
                  <a:cubicBezTo>
                    <a:pt x="224" y="194"/>
                    <a:pt x="224" y="194"/>
                    <a:pt x="224" y="194"/>
                  </a:cubicBezTo>
                  <a:cubicBezTo>
                    <a:pt x="187" y="194"/>
                    <a:pt x="187" y="194"/>
                    <a:pt x="187" y="194"/>
                  </a:cubicBezTo>
                  <a:cubicBezTo>
                    <a:pt x="187" y="135"/>
                    <a:pt x="187" y="135"/>
                    <a:pt x="187" y="135"/>
                  </a:cubicBezTo>
                  <a:cubicBezTo>
                    <a:pt x="188" y="135"/>
                    <a:pt x="189" y="134"/>
                    <a:pt x="189" y="134"/>
                  </a:cubicBezTo>
                  <a:cubicBezTo>
                    <a:pt x="194" y="133"/>
                    <a:pt x="197" y="131"/>
                    <a:pt x="201" y="128"/>
                  </a:cubicBezTo>
                  <a:cubicBezTo>
                    <a:pt x="204" y="124"/>
                    <a:pt x="206" y="121"/>
                    <a:pt x="207" y="117"/>
                  </a:cubicBezTo>
                  <a:cubicBezTo>
                    <a:pt x="208" y="115"/>
                    <a:pt x="208" y="113"/>
                    <a:pt x="208" y="111"/>
                  </a:cubicBezTo>
                  <a:cubicBezTo>
                    <a:pt x="208" y="109"/>
                    <a:pt x="208" y="107"/>
                    <a:pt x="207" y="104"/>
                  </a:cubicBezTo>
                  <a:cubicBezTo>
                    <a:pt x="207" y="102"/>
                    <a:pt x="205" y="100"/>
                    <a:pt x="203" y="98"/>
                  </a:cubicBezTo>
                  <a:cubicBezTo>
                    <a:pt x="200" y="96"/>
                    <a:pt x="197" y="94"/>
                    <a:pt x="193" y="94"/>
                  </a:cubicBezTo>
                  <a:cubicBezTo>
                    <a:pt x="197" y="91"/>
                    <a:pt x="199" y="88"/>
                    <a:pt x="201" y="85"/>
                  </a:cubicBezTo>
                  <a:cubicBezTo>
                    <a:pt x="202" y="81"/>
                    <a:pt x="202" y="78"/>
                    <a:pt x="201" y="74"/>
                  </a:cubicBezTo>
                  <a:cubicBezTo>
                    <a:pt x="200" y="71"/>
                    <a:pt x="198" y="69"/>
                    <a:pt x="195" y="67"/>
                  </a:cubicBezTo>
                  <a:cubicBezTo>
                    <a:pt x="193" y="66"/>
                    <a:pt x="190" y="66"/>
                    <a:pt x="187" y="66"/>
                  </a:cubicBezTo>
                  <a:cubicBezTo>
                    <a:pt x="187" y="29"/>
                    <a:pt x="187" y="29"/>
                    <a:pt x="187" y="29"/>
                  </a:cubicBezTo>
                  <a:cubicBezTo>
                    <a:pt x="224" y="29"/>
                    <a:pt x="224" y="29"/>
                    <a:pt x="224" y="29"/>
                  </a:cubicBezTo>
                  <a:close/>
                  <a:moveTo>
                    <a:pt x="187" y="128"/>
                  </a:moveTo>
                  <a:cubicBezTo>
                    <a:pt x="187" y="128"/>
                    <a:pt x="188" y="128"/>
                    <a:pt x="188" y="128"/>
                  </a:cubicBezTo>
                  <a:cubicBezTo>
                    <a:pt x="191" y="127"/>
                    <a:pt x="193" y="125"/>
                    <a:pt x="194" y="122"/>
                  </a:cubicBezTo>
                  <a:cubicBezTo>
                    <a:pt x="195" y="118"/>
                    <a:pt x="195" y="115"/>
                    <a:pt x="194" y="111"/>
                  </a:cubicBezTo>
                  <a:cubicBezTo>
                    <a:pt x="193" y="106"/>
                    <a:pt x="191" y="103"/>
                    <a:pt x="187" y="100"/>
                  </a:cubicBezTo>
                  <a:cubicBezTo>
                    <a:pt x="187" y="128"/>
                    <a:pt x="187" y="128"/>
                    <a:pt x="187" y="128"/>
                  </a:cubicBezTo>
                  <a:close/>
                  <a:moveTo>
                    <a:pt x="187" y="91"/>
                  </a:moveTo>
                  <a:cubicBezTo>
                    <a:pt x="189" y="87"/>
                    <a:pt x="190" y="84"/>
                    <a:pt x="190" y="80"/>
                  </a:cubicBezTo>
                  <a:cubicBezTo>
                    <a:pt x="190" y="78"/>
                    <a:pt x="190" y="77"/>
                    <a:pt x="190" y="75"/>
                  </a:cubicBezTo>
                  <a:cubicBezTo>
                    <a:pt x="189" y="74"/>
                    <a:pt x="189" y="72"/>
                    <a:pt x="188" y="71"/>
                  </a:cubicBezTo>
                  <a:cubicBezTo>
                    <a:pt x="187" y="71"/>
                    <a:pt x="187" y="71"/>
                    <a:pt x="187" y="71"/>
                  </a:cubicBezTo>
                  <a:lnTo>
                    <a:pt x="187" y="91"/>
                  </a:lnTo>
                  <a:close/>
                  <a:moveTo>
                    <a:pt x="187" y="0"/>
                  </a:moveTo>
                  <a:cubicBezTo>
                    <a:pt x="147" y="0"/>
                    <a:pt x="147" y="0"/>
                    <a:pt x="147" y="0"/>
                  </a:cubicBezTo>
                  <a:cubicBezTo>
                    <a:pt x="147" y="16"/>
                    <a:pt x="147" y="16"/>
                    <a:pt x="147" y="16"/>
                  </a:cubicBezTo>
                  <a:cubicBezTo>
                    <a:pt x="187" y="16"/>
                    <a:pt x="187" y="16"/>
                    <a:pt x="187" y="16"/>
                  </a:cubicBezTo>
                  <a:cubicBezTo>
                    <a:pt x="187" y="0"/>
                    <a:pt x="187" y="0"/>
                    <a:pt x="187" y="0"/>
                  </a:cubicBezTo>
                  <a:close/>
                  <a:moveTo>
                    <a:pt x="147" y="224"/>
                  </a:moveTo>
                  <a:cubicBezTo>
                    <a:pt x="187" y="224"/>
                    <a:pt x="187" y="224"/>
                    <a:pt x="187" y="224"/>
                  </a:cubicBezTo>
                  <a:cubicBezTo>
                    <a:pt x="187" y="208"/>
                    <a:pt x="187" y="208"/>
                    <a:pt x="187" y="208"/>
                  </a:cubicBezTo>
                  <a:cubicBezTo>
                    <a:pt x="147" y="208"/>
                    <a:pt x="147" y="208"/>
                    <a:pt x="147" y="208"/>
                  </a:cubicBezTo>
                  <a:cubicBezTo>
                    <a:pt x="147" y="224"/>
                    <a:pt x="147" y="224"/>
                    <a:pt x="147" y="224"/>
                  </a:cubicBezTo>
                  <a:close/>
                  <a:moveTo>
                    <a:pt x="187" y="29"/>
                  </a:moveTo>
                  <a:cubicBezTo>
                    <a:pt x="187" y="66"/>
                    <a:pt x="187" y="66"/>
                    <a:pt x="187" y="66"/>
                  </a:cubicBezTo>
                  <a:cubicBezTo>
                    <a:pt x="185" y="66"/>
                    <a:pt x="184" y="66"/>
                    <a:pt x="182" y="67"/>
                  </a:cubicBezTo>
                  <a:cubicBezTo>
                    <a:pt x="176" y="68"/>
                    <a:pt x="172" y="71"/>
                    <a:pt x="169" y="75"/>
                  </a:cubicBezTo>
                  <a:cubicBezTo>
                    <a:pt x="167" y="80"/>
                    <a:pt x="166" y="84"/>
                    <a:pt x="167" y="88"/>
                  </a:cubicBezTo>
                  <a:cubicBezTo>
                    <a:pt x="168" y="93"/>
                    <a:pt x="172" y="97"/>
                    <a:pt x="177" y="98"/>
                  </a:cubicBezTo>
                  <a:cubicBezTo>
                    <a:pt x="173" y="101"/>
                    <a:pt x="169" y="105"/>
                    <a:pt x="168" y="109"/>
                  </a:cubicBezTo>
                  <a:cubicBezTo>
                    <a:pt x="166" y="113"/>
                    <a:pt x="165" y="117"/>
                    <a:pt x="167" y="122"/>
                  </a:cubicBezTo>
                  <a:cubicBezTo>
                    <a:pt x="168" y="126"/>
                    <a:pt x="170" y="130"/>
                    <a:pt x="175" y="133"/>
                  </a:cubicBezTo>
                  <a:cubicBezTo>
                    <a:pt x="178" y="135"/>
                    <a:pt x="182" y="135"/>
                    <a:pt x="187" y="135"/>
                  </a:cubicBezTo>
                  <a:cubicBezTo>
                    <a:pt x="187" y="194"/>
                    <a:pt x="187" y="194"/>
                    <a:pt x="187" y="194"/>
                  </a:cubicBezTo>
                  <a:cubicBezTo>
                    <a:pt x="147" y="194"/>
                    <a:pt x="147" y="194"/>
                    <a:pt x="147" y="194"/>
                  </a:cubicBezTo>
                  <a:cubicBezTo>
                    <a:pt x="147" y="137"/>
                    <a:pt x="147" y="137"/>
                    <a:pt x="147" y="137"/>
                  </a:cubicBezTo>
                  <a:cubicBezTo>
                    <a:pt x="148" y="137"/>
                    <a:pt x="148" y="137"/>
                    <a:pt x="148" y="137"/>
                  </a:cubicBezTo>
                  <a:cubicBezTo>
                    <a:pt x="148" y="125"/>
                    <a:pt x="148" y="125"/>
                    <a:pt x="148" y="125"/>
                  </a:cubicBezTo>
                  <a:cubicBezTo>
                    <a:pt x="159" y="123"/>
                    <a:pt x="159" y="123"/>
                    <a:pt x="159" y="123"/>
                  </a:cubicBezTo>
                  <a:cubicBezTo>
                    <a:pt x="158" y="112"/>
                    <a:pt x="158" y="112"/>
                    <a:pt x="158" y="112"/>
                  </a:cubicBezTo>
                  <a:cubicBezTo>
                    <a:pt x="147" y="115"/>
                    <a:pt x="147" y="115"/>
                    <a:pt x="147" y="115"/>
                  </a:cubicBezTo>
                  <a:cubicBezTo>
                    <a:pt x="147" y="106"/>
                    <a:pt x="147" y="106"/>
                    <a:pt x="147" y="106"/>
                  </a:cubicBezTo>
                  <a:cubicBezTo>
                    <a:pt x="147" y="29"/>
                    <a:pt x="147" y="29"/>
                    <a:pt x="147" y="29"/>
                  </a:cubicBezTo>
                  <a:cubicBezTo>
                    <a:pt x="187" y="29"/>
                    <a:pt x="187" y="29"/>
                    <a:pt x="187" y="29"/>
                  </a:cubicBezTo>
                  <a:close/>
                  <a:moveTo>
                    <a:pt x="187" y="71"/>
                  </a:moveTo>
                  <a:cubicBezTo>
                    <a:pt x="186" y="70"/>
                    <a:pt x="185" y="70"/>
                    <a:pt x="184" y="70"/>
                  </a:cubicBezTo>
                  <a:cubicBezTo>
                    <a:pt x="181" y="71"/>
                    <a:pt x="179" y="73"/>
                    <a:pt x="178" y="76"/>
                  </a:cubicBezTo>
                  <a:cubicBezTo>
                    <a:pt x="177" y="78"/>
                    <a:pt x="177" y="81"/>
                    <a:pt x="178" y="83"/>
                  </a:cubicBezTo>
                  <a:cubicBezTo>
                    <a:pt x="179" y="88"/>
                    <a:pt x="181" y="91"/>
                    <a:pt x="185" y="93"/>
                  </a:cubicBezTo>
                  <a:cubicBezTo>
                    <a:pt x="186" y="92"/>
                    <a:pt x="187" y="91"/>
                    <a:pt x="187" y="91"/>
                  </a:cubicBezTo>
                  <a:cubicBezTo>
                    <a:pt x="187" y="71"/>
                    <a:pt x="187" y="71"/>
                    <a:pt x="187" y="71"/>
                  </a:cubicBezTo>
                  <a:close/>
                  <a:moveTo>
                    <a:pt x="187" y="100"/>
                  </a:moveTo>
                  <a:cubicBezTo>
                    <a:pt x="187" y="100"/>
                    <a:pt x="186" y="100"/>
                    <a:pt x="186" y="99"/>
                  </a:cubicBezTo>
                  <a:cubicBezTo>
                    <a:pt x="181" y="104"/>
                    <a:pt x="179" y="110"/>
                    <a:pt x="179" y="116"/>
                  </a:cubicBezTo>
                  <a:cubicBezTo>
                    <a:pt x="179" y="118"/>
                    <a:pt x="179" y="120"/>
                    <a:pt x="180" y="121"/>
                  </a:cubicBezTo>
                  <a:cubicBezTo>
                    <a:pt x="180" y="124"/>
                    <a:pt x="182" y="126"/>
                    <a:pt x="183" y="127"/>
                  </a:cubicBezTo>
                  <a:cubicBezTo>
                    <a:pt x="184" y="128"/>
                    <a:pt x="186" y="128"/>
                    <a:pt x="187" y="128"/>
                  </a:cubicBezTo>
                  <a:lnTo>
                    <a:pt x="187" y="100"/>
                  </a:lnTo>
                  <a:close/>
                  <a:moveTo>
                    <a:pt x="147" y="0"/>
                  </a:moveTo>
                  <a:cubicBezTo>
                    <a:pt x="99" y="0"/>
                    <a:pt x="99" y="0"/>
                    <a:pt x="99" y="0"/>
                  </a:cubicBezTo>
                  <a:cubicBezTo>
                    <a:pt x="99" y="16"/>
                    <a:pt x="99" y="16"/>
                    <a:pt x="99" y="16"/>
                  </a:cubicBezTo>
                  <a:cubicBezTo>
                    <a:pt x="147" y="16"/>
                    <a:pt x="147" y="16"/>
                    <a:pt x="147" y="16"/>
                  </a:cubicBezTo>
                  <a:cubicBezTo>
                    <a:pt x="147" y="0"/>
                    <a:pt x="147" y="0"/>
                    <a:pt x="147" y="0"/>
                  </a:cubicBezTo>
                  <a:close/>
                  <a:moveTo>
                    <a:pt x="99" y="224"/>
                  </a:moveTo>
                  <a:cubicBezTo>
                    <a:pt x="147" y="224"/>
                    <a:pt x="147" y="224"/>
                    <a:pt x="147" y="224"/>
                  </a:cubicBezTo>
                  <a:cubicBezTo>
                    <a:pt x="147" y="208"/>
                    <a:pt x="147" y="208"/>
                    <a:pt x="147" y="208"/>
                  </a:cubicBezTo>
                  <a:cubicBezTo>
                    <a:pt x="99" y="208"/>
                    <a:pt x="99" y="208"/>
                    <a:pt x="99" y="208"/>
                  </a:cubicBezTo>
                  <a:cubicBezTo>
                    <a:pt x="99" y="224"/>
                    <a:pt x="99" y="224"/>
                    <a:pt x="99" y="224"/>
                  </a:cubicBezTo>
                  <a:close/>
                  <a:moveTo>
                    <a:pt x="147" y="29"/>
                  </a:moveTo>
                  <a:cubicBezTo>
                    <a:pt x="147" y="106"/>
                    <a:pt x="147" y="106"/>
                    <a:pt x="147" y="106"/>
                  </a:cubicBezTo>
                  <a:cubicBezTo>
                    <a:pt x="147" y="104"/>
                    <a:pt x="147" y="104"/>
                    <a:pt x="147" y="104"/>
                  </a:cubicBezTo>
                  <a:cubicBezTo>
                    <a:pt x="137" y="107"/>
                    <a:pt x="137" y="107"/>
                    <a:pt x="137" y="107"/>
                  </a:cubicBezTo>
                  <a:cubicBezTo>
                    <a:pt x="138" y="118"/>
                    <a:pt x="138" y="118"/>
                    <a:pt x="138" y="118"/>
                  </a:cubicBezTo>
                  <a:cubicBezTo>
                    <a:pt x="127" y="121"/>
                    <a:pt x="127" y="121"/>
                    <a:pt x="127" y="121"/>
                  </a:cubicBezTo>
                  <a:cubicBezTo>
                    <a:pt x="127" y="131"/>
                    <a:pt x="127" y="131"/>
                    <a:pt x="127" y="131"/>
                  </a:cubicBezTo>
                  <a:cubicBezTo>
                    <a:pt x="138" y="128"/>
                    <a:pt x="138" y="128"/>
                    <a:pt x="138" y="128"/>
                  </a:cubicBezTo>
                  <a:cubicBezTo>
                    <a:pt x="138" y="139"/>
                    <a:pt x="138" y="139"/>
                    <a:pt x="138" y="139"/>
                  </a:cubicBezTo>
                  <a:cubicBezTo>
                    <a:pt x="147" y="137"/>
                    <a:pt x="147" y="137"/>
                    <a:pt x="147" y="137"/>
                  </a:cubicBezTo>
                  <a:cubicBezTo>
                    <a:pt x="147" y="194"/>
                    <a:pt x="147" y="194"/>
                    <a:pt x="147" y="194"/>
                  </a:cubicBezTo>
                  <a:cubicBezTo>
                    <a:pt x="99" y="194"/>
                    <a:pt x="99" y="194"/>
                    <a:pt x="99" y="194"/>
                  </a:cubicBezTo>
                  <a:cubicBezTo>
                    <a:pt x="99" y="157"/>
                    <a:pt x="99" y="157"/>
                    <a:pt x="99" y="157"/>
                  </a:cubicBezTo>
                  <a:cubicBezTo>
                    <a:pt x="100" y="157"/>
                    <a:pt x="101" y="157"/>
                    <a:pt x="102" y="156"/>
                  </a:cubicBezTo>
                  <a:cubicBezTo>
                    <a:pt x="109" y="155"/>
                    <a:pt x="113" y="151"/>
                    <a:pt x="117" y="145"/>
                  </a:cubicBezTo>
                  <a:cubicBezTo>
                    <a:pt x="120" y="139"/>
                    <a:pt x="121" y="132"/>
                    <a:pt x="119" y="124"/>
                  </a:cubicBezTo>
                  <a:cubicBezTo>
                    <a:pt x="118" y="120"/>
                    <a:pt x="116" y="117"/>
                    <a:pt x="114" y="115"/>
                  </a:cubicBezTo>
                  <a:cubicBezTo>
                    <a:pt x="112" y="114"/>
                    <a:pt x="111" y="113"/>
                    <a:pt x="109" y="113"/>
                  </a:cubicBezTo>
                  <a:cubicBezTo>
                    <a:pt x="108" y="112"/>
                    <a:pt x="105" y="113"/>
                    <a:pt x="103" y="113"/>
                  </a:cubicBezTo>
                  <a:cubicBezTo>
                    <a:pt x="101" y="114"/>
                    <a:pt x="100" y="114"/>
                    <a:pt x="99" y="115"/>
                  </a:cubicBezTo>
                  <a:cubicBezTo>
                    <a:pt x="99" y="93"/>
                    <a:pt x="99" y="93"/>
                    <a:pt x="99" y="93"/>
                  </a:cubicBezTo>
                  <a:cubicBezTo>
                    <a:pt x="100" y="93"/>
                    <a:pt x="100" y="93"/>
                    <a:pt x="100" y="93"/>
                  </a:cubicBezTo>
                  <a:cubicBezTo>
                    <a:pt x="102" y="93"/>
                    <a:pt x="103" y="93"/>
                    <a:pt x="104" y="94"/>
                  </a:cubicBezTo>
                  <a:cubicBezTo>
                    <a:pt x="105" y="94"/>
                    <a:pt x="106" y="95"/>
                    <a:pt x="106" y="97"/>
                  </a:cubicBezTo>
                  <a:cubicBezTo>
                    <a:pt x="106" y="98"/>
                    <a:pt x="106" y="99"/>
                    <a:pt x="105" y="100"/>
                  </a:cubicBezTo>
                  <a:cubicBezTo>
                    <a:pt x="108" y="99"/>
                    <a:pt x="110" y="98"/>
                    <a:pt x="111" y="97"/>
                  </a:cubicBezTo>
                  <a:cubicBezTo>
                    <a:pt x="112" y="95"/>
                    <a:pt x="112" y="93"/>
                    <a:pt x="111" y="92"/>
                  </a:cubicBezTo>
                  <a:cubicBezTo>
                    <a:pt x="111" y="90"/>
                    <a:pt x="110" y="89"/>
                    <a:pt x="107" y="88"/>
                  </a:cubicBezTo>
                  <a:cubicBezTo>
                    <a:pt x="105" y="87"/>
                    <a:pt x="103" y="87"/>
                    <a:pt x="100" y="88"/>
                  </a:cubicBezTo>
                  <a:cubicBezTo>
                    <a:pt x="99" y="88"/>
                    <a:pt x="99" y="88"/>
                    <a:pt x="99" y="88"/>
                  </a:cubicBezTo>
                  <a:cubicBezTo>
                    <a:pt x="99" y="29"/>
                    <a:pt x="99" y="29"/>
                    <a:pt x="99" y="29"/>
                  </a:cubicBezTo>
                  <a:cubicBezTo>
                    <a:pt x="147" y="29"/>
                    <a:pt x="147" y="29"/>
                    <a:pt x="147" y="29"/>
                  </a:cubicBezTo>
                  <a:close/>
                  <a:moveTo>
                    <a:pt x="99" y="150"/>
                  </a:moveTo>
                  <a:cubicBezTo>
                    <a:pt x="100" y="150"/>
                    <a:pt x="101" y="150"/>
                    <a:pt x="101" y="150"/>
                  </a:cubicBezTo>
                  <a:cubicBezTo>
                    <a:pt x="105" y="149"/>
                    <a:pt x="107" y="146"/>
                    <a:pt x="109" y="142"/>
                  </a:cubicBezTo>
                  <a:cubicBezTo>
                    <a:pt x="110" y="137"/>
                    <a:pt x="111" y="133"/>
                    <a:pt x="110" y="129"/>
                  </a:cubicBezTo>
                  <a:cubicBezTo>
                    <a:pt x="108" y="123"/>
                    <a:pt x="106" y="120"/>
                    <a:pt x="103" y="121"/>
                  </a:cubicBezTo>
                  <a:cubicBezTo>
                    <a:pt x="101" y="121"/>
                    <a:pt x="100" y="122"/>
                    <a:pt x="99" y="123"/>
                  </a:cubicBezTo>
                  <a:lnTo>
                    <a:pt x="99" y="150"/>
                  </a:lnTo>
                  <a:close/>
                  <a:moveTo>
                    <a:pt x="99" y="0"/>
                  </a:moveTo>
                  <a:cubicBezTo>
                    <a:pt x="23" y="0"/>
                    <a:pt x="23" y="0"/>
                    <a:pt x="23" y="0"/>
                  </a:cubicBezTo>
                  <a:cubicBezTo>
                    <a:pt x="10" y="0"/>
                    <a:pt x="0" y="10"/>
                    <a:pt x="0" y="23"/>
                  </a:cubicBezTo>
                  <a:cubicBezTo>
                    <a:pt x="0" y="200"/>
                    <a:pt x="0" y="200"/>
                    <a:pt x="0" y="200"/>
                  </a:cubicBezTo>
                  <a:cubicBezTo>
                    <a:pt x="0" y="213"/>
                    <a:pt x="10" y="224"/>
                    <a:pt x="23" y="224"/>
                  </a:cubicBezTo>
                  <a:cubicBezTo>
                    <a:pt x="99" y="224"/>
                    <a:pt x="99" y="224"/>
                    <a:pt x="99" y="224"/>
                  </a:cubicBezTo>
                  <a:cubicBezTo>
                    <a:pt x="99" y="208"/>
                    <a:pt x="99" y="208"/>
                    <a:pt x="99" y="208"/>
                  </a:cubicBezTo>
                  <a:cubicBezTo>
                    <a:pt x="37" y="208"/>
                    <a:pt x="37" y="208"/>
                    <a:pt x="37" y="208"/>
                  </a:cubicBezTo>
                  <a:cubicBezTo>
                    <a:pt x="37" y="208"/>
                    <a:pt x="37" y="208"/>
                    <a:pt x="37" y="208"/>
                  </a:cubicBezTo>
                  <a:cubicBezTo>
                    <a:pt x="26" y="208"/>
                    <a:pt x="17" y="199"/>
                    <a:pt x="17" y="189"/>
                  </a:cubicBezTo>
                  <a:cubicBezTo>
                    <a:pt x="17" y="35"/>
                    <a:pt x="17" y="35"/>
                    <a:pt x="17" y="35"/>
                  </a:cubicBezTo>
                  <a:cubicBezTo>
                    <a:pt x="17" y="24"/>
                    <a:pt x="26" y="16"/>
                    <a:pt x="37" y="16"/>
                  </a:cubicBezTo>
                  <a:cubicBezTo>
                    <a:pt x="99" y="16"/>
                    <a:pt x="99" y="16"/>
                    <a:pt x="99" y="16"/>
                  </a:cubicBezTo>
                  <a:cubicBezTo>
                    <a:pt x="99" y="0"/>
                    <a:pt x="99" y="0"/>
                    <a:pt x="99" y="0"/>
                  </a:cubicBezTo>
                  <a:close/>
                  <a:moveTo>
                    <a:pt x="99" y="29"/>
                  </a:moveTo>
                  <a:cubicBezTo>
                    <a:pt x="99" y="88"/>
                    <a:pt x="99" y="88"/>
                    <a:pt x="99" y="88"/>
                  </a:cubicBezTo>
                  <a:cubicBezTo>
                    <a:pt x="93" y="89"/>
                    <a:pt x="89" y="93"/>
                    <a:pt x="85" y="97"/>
                  </a:cubicBezTo>
                  <a:cubicBezTo>
                    <a:pt x="82" y="102"/>
                    <a:pt x="80" y="109"/>
                    <a:pt x="79" y="116"/>
                  </a:cubicBezTo>
                  <a:cubicBezTo>
                    <a:pt x="78" y="120"/>
                    <a:pt x="78" y="124"/>
                    <a:pt x="79" y="129"/>
                  </a:cubicBezTo>
                  <a:cubicBezTo>
                    <a:pt x="79" y="134"/>
                    <a:pt x="80" y="138"/>
                    <a:pt x="81" y="142"/>
                  </a:cubicBezTo>
                  <a:cubicBezTo>
                    <a:pt x="81" y="144"/>
                    <a:pt x="81" y="144"/>
                    <a:pt x="81" y="144"/>
                  </a:cubicBezTo>
                  <a:cubicBezTo>
                    <a:pt x="82" y="146"/>
                    <a:pt x="82" y="148"/>
                    <a:pt x="83" y="150"/>
                  </a:cubicBezTo>
                  <a:cubicBezTo>
                    <a:pt x="86" y="156"/>
                    <a:pt x="92" y="158"/>
                    <a:pt x="99" y="157"/>
                  </a:cubicBezTo>
                  <a:cubicBezTo>
                    <a:pt x="99" y="194"/>
                    <a:pt x="99" y="194"/>
                    <a:pt x="99" y="194"/>
                  </a:cubicBezTo>
                  <a:cubicBezTo>
                    <a:pt x="46" y="194"/>
                    <a:pt x="46" y="194"/>
                    <a:pt x="46" y="194"/>
                  </a:cubicBezTo>
                  <a:cubicBezTo>
                    <a:pt x="37" y="194"/>
                    <a:pt x="30" y="187"/>
                    <a:pt x="30" y="179"/>
                  </a:cubicBezTo>
                  <a:cubicBezTo>
                    <a:pt x="30" y="45"/>
                    <a:pt x="30" y="45"/>
                    <a:pt x="30" y="45"/>
                  </a:cubicBezTo>
                  <a:cubicBezTo>
                    <a:pt x="30" y="36"/>
                    <a:pt x="37" y="29"/>
                    <a:pt x="46" y="29"/>
                  </a:cubicBezTo>
                  <a:cubicBezTo>
                    <a:pt x="99" y="29"/>
                    <a:pt x="99" y="29"/>
                    <a:pt x="99" y="29"/>
                  </a:cubicBezTo>
                  <a:close/>
                  <a:moveTo>
                    <a:pt x="99" y="93"/>
                  </a:moveTo>
                  <a:cubicBezTo>
                    <a:pt x="99" y="115"/>
                    <a:pt x="99" y="115"/>
                    <a:pt x="99" y="115"/>
                  </a:cubicBezTo>
                  <a:cubicBezTo>
                    <a:pt x="98" y="115"/>
                    <a:pt x="97" y="116"/>
                    <a:pt x="96" y="118"/>
                  </a:cubicBezTo>
                  <a:cubicBezTo>
                    <a:pt x="94" y="120"/>
                    <a:pt x="93" y="122"/>
                    <a:pt x="94" y="125"/>
                  </a:cubicBezTo>
                  <a:cubicBezTo>
                    <a:pt x="94" y="127"/>
                    <a:pt x="95" y="128"/>
                    <a:pt x="97" y="129"/>
                  </a:cubicBezTo>
                  <a:cubicBezTo>
                    <a:pt x="97" y="127"/>
                    <a:pt x="98" y="125"/>
                    <a:pt x="99" y="123"/>
                  </a:cubicBezTo>
                  <a:cubicBezTo>
                    <a:pt x="99" y="150"/>
                    <a:pt x="99" y="150"/>
                    <a:pt x="99" y="150"/>
                  </a:cubicBezTo>
                  <a:cubicBezTo>
                    <a:pt x="98" y="150"/>
                    <a:pt x="97" y="149"/>
                    <a:pt x="96" y="149"/>
                  </a:cubicBezTo>
                  <a:cubicBezTo>
                    <a:pt x="95" y="148"/>
                    <a:pt x="94" y="146"/>
                    <a:pt x="93" y="142"/>
                  </a:cubicBezTo>
                  <a:cubicBezTo>
                    <a:pt x="92" y="140"/>
                    <a:pt x="92" y="137"/>
                    <a:pt x="91" y="133"/>
                  </a:cubicBezTo>
                  <a:cubicBezTo>
                    <a:pt x="91" y="128"/>
                    <a:pt x="90" y="124"/>
                    <a:pt x="90" y="119"/>
                  </a:cubicBezTo>
                  <a:cubicBezTo>
                    <a:pt x="90" y="111"/>
                    <a:pt x="91" y="104"/>
                    <a:pt x="93" y="100"/>
                  </a:cubicBezTo>
                  <a:cubicBezTo>
                    <a:pt x="95" y="97"/>
                    <a:pt x="97" y="94"/>
                    <a:pt x="99" y="93"/>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0" name="Freeform 77"/>
            <p:cNvSpPr/>
            <p:nvPr/>
          </p:nvSpPr>
          <p:spPr bwMode="auto">
            <a:xfrm>
              <a:off x="5442613" y="2967959"/>
              <a:ext cx="184756" cy="138226"/>
            </a:xfrm>
            <a:custGeom>
              <a:avLst/>
              <a:gdLst>
                <a:gd name="T0" fmla="*/ 69 w 98"/>
                <a:gd name="T1" fmla="*/ 0 h 74"/>
                <a:gd name="T2" fmla="*/ 49 w 98"/>
                <a:gd name="T3" fmla="*/ 8 h 74"/>
                <a:gd name="T4" fmla="*/ 30 w 98"/>
                <a:gd name="T5" fmla="*/ 0 h 74"/>
                <a:gd name="T6" fmla="*/ 0 w 98"/>
                <a:gd name="T7" fmla="*/ 29 h 74"/>
                <a:gd name="T8" fmla="*/ 51 w 98"/>
                <a:gd name="T9" fmla="*/ 74 h 74"/>
                <a:gd name="T10" fmla="*/ 98 w 98"/>
                <a:gd name="T11" fmla="*/ 29 h 74"/>
                <a:gd name="T12" fmla="*/ 69 w 98"/>
                <a:gd name="T13" fmla="*/ 0 h 74"/>
              </a:gdLst>
              <a:ahLst/>
              <a:cxnLst>
                <a:cxn ang="0">
                  <a:pos x="T0" y="T1"/>
                </a:cxn>
                <a:cxn ang="0">
                  <a:pos x="T2" y="T3"/>
                </a:cxn>
                <a:cxn ang="0">
                  <a:pos x="T4" y="T5"/>
                </a:cxn>
                <a:cxn ang="0">
                  <a:pos x="T6" y="T7"/>
                </a:cxn>
                <a:cxn ang="0">
                  <a:pos x="T8" y="T9"/>
                </a:cxn>
                <a:cxn ang="0">
                  <a:pos x="T10" y="T11"/>
                </a:cxn>
                <a:cxn ang="0">
                  <a:pos x="T12" y="T13"/>
                </a:cxn>
              </a:cxnLst>
              <a:rect l="0" t="0" r="r" b="b"/>
              <a:pathLst>
                <a:path w="98" h="74">
                  <a:moveTo>
                    <a:pt x="69" y="0"/>
                  </a:moveTo>
                  <a:cubicBezTo>
                    <a:pt x="61" y="0"/>
                    <a:pt x="54" y="3"/>
                    <a:pt x="49" y="8"/>
                  </a:cubicBezTo>
                  <a:cubicBezTo>
                    <a:pt x="44" y="3"/>
                    <a:pt x="37" y="0"/>
                    <a:pt x="30" y="0"/>
                  </a:cubicBezTo>
                  <a:cubicBezTo>
                    <a:pt x="13" y="0"/>
                    <a:pt x="0" y="13"/>
                    <a:pt x="0" y="29"/>
                  </a:cubicBezTo>
                  <a:cubicBezTo>
                    <a:pt x="0" y="47"/>
                    <a:pt x="15" y="74"/>
                    <a:pt x="51" y="74"/>
                  </a:cubicBezTo>
                  <a:cubicBezTo>
                    <a:pt x="88" y="74"/>
                    <a:pt x="98" y="45"/>
                    <a:pt x="98" y="29"/>
                  </a:cubicBezTo>
                  <a:cubicBezTo>
                    <a:pt x="98" y="13"/>
                    <a:pt x="85" y="0"/>
                    <a:pt x="69"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1" name="Freeform 78"/>
            <p:cNvSpPr/>
            <p:nvPr/>
          </p:nvSpPr>
          <p:spPr bwMode="auto">
            <a:xfrm>
              <a:off x="5524726" y="2932376"/>
              <a:ext cx="50638" cy="62954"/>
            </a:xfrm>
            <a:custGeom>
              <a:avLst/>
              <a:gdLst>
                <a:gd name="T0" fmla="*/ 6 w 27"/>
                <a:gd name="T1" fmla="*/ 34 h 34"/>
                <a:gd name="T2" fmla="*/ 13 w 27"/>
                <a:gd name="T3" fmla="*/ 0 h 34"/>
                <a:gd name="T4" fmla="*/ 27 w 27"/>
                <a:gd name="T5" fmla="*/ 3 h 34"/>
                <a:gd name="T6" fmla="*/ 6 w 27"/>
                <a:gd name="T7" fmla="*/ 34 h 34"/>
              </a:gdLst>
              <a:ahLst/>
              <a:cxnLst>
                <a:cxn ang="0">
                  <a:pos x="T0" y="T1"/>
                </a:cxn>
                <a:cxn ang="0">
                  <a:pos x="T2" y="T3"/>
                </a:cxn>
                <a:cxn ang="0">
                  <a:pos x="T4" y="T5"/>
                </a:cxn>
                <a:cxn ang="0">
                  <a:pos x="T6" y="T7"/>
                </a:cxn>
              </a:cxnLst>
              <a:rect l="0" t="0" r="r" b="b"/>
              <a:pathLst>
                <a:path w="27" h="34">
                  <a:moveTo>
                    <a:pt x="6" y="34"/>
                  </a:moveTo>
                  <a:cubicBezTo>
                    <a:pt x="0" y="22"/>
                    <a:pt x="4" y="9"/>
                    <a:pt x="13" y="0"/>
                  </a:cubicBezTo>
                  <a:cubicBezTo>
                    <a:pt x="27" y="3"/>
                    <a:pt x="27" y="3"/>
                    <a:pt x="27" y="3"/>
                  </a:cubicBezTo>
                  <a:cubicBezTo>
                    <a:pt x="14" y="10"/>
                    <a:pt x="6" y="18"/>
                    <a:pt x="6" y="34"/>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2" name="Freeform 79"/>
            <p:cNvSpPr>
              <a:spLocks noEditPoints="1"/>
            </p:cNvSpPr>
            <p:nvPr/>
          </p:nvSpPr>
          <p:spPr bwMode="auto">
            <a:xfrm>
              <a:off x="5237329" y="4084704"/>
              <a:ext cx="194336" cy="269607"/>
            </a:xfrm>
            <a:custGeom>
              <a:avLst/>
              <a:gdLst>
                <a:gd name="T0" fmla="*/ 87 w 103"/>
                <a:gd name="T1" fmla="*/ 88 h 143"/>
                <a:gd name="T2" fmla="*/ 103 w 103"/>
                <a:gd name="T3" fmla="*/ 112 h 143"/>
                <a:gd name="T4" fmla="*/ 102 w 103"/>
                <a:gd name="T5" fmla="*/ 143 h 143"/>
                <a:gd name="T6" fmla="*/ 87 w 103"/>
                <a:gd name="T7" fmla="*/ 137 h 143"/>
                <a:gd name="T8" fmla="*/ 87 w 103"/>
                <a:gd name="T9" fmla="*/ 134 h 143"/>
                <a:gd name="T10" fmla="*/ 91 w 103"/>
                <a:gd name="T11" fmla="*/ 136 h 143"/>
                <a:gd name="T12" fmla="*/ 100 w 103"/>
                <a:gd name="T13" fmla="*/ 130 h 143"/>
                <a:gd name="T14" fmla="*/ 100 w 103"/>
                <a:gd name="T15" fmla="*/ 113 h 143"/>
                <a:gd name="T16" fmla="*/ 100 w 103"/>
                <a:gd name="T17" fmla="*/ 113 h 143"/>
                <a:gd name="T18" fmla="*/ 99 w 103"/>
                <a:gd name="T19" fmla="*/ 111 h 143"/>
                <a:gd name="T20" fmla="*/ 92 w 103"/>
                <a:gd name="T21" fmla="*/ 110 h 143"/>
                <a:gd name="T22" fmla="*/ 90 w 103"/>
                <a:gd name="T23" fmla="*/ 116 h 143"/>
                <a:gd name="T24" fmla="*/ 87 w 103"/>
                <a:gd name="T25" fmla="*/ 115 h 143"/>
                <a:gd name="T26" fmla="*/ 87 w 103"/>
                <a:gd name="T27" fmla="*/ 88 h 143"/>
                <a:gd name="T28" fmla="*/ 73 w 103"/>
                <a:gd name="T29" fmla="*/ 132 h 143"/>
                <a:gd name="T30" fmla="*/ 32 w 103"/>
                <a:gd name="T31" fmla="*/ 70 h 143"/>
                <a:gd name="T32" fmla="*/ 28 w 103"/>
                <a:gd name="T33" fmla="*/ 68 h 143"/>
                <a:gd name="T34" fmla="*/ 28 w 103"/>
                <a:gd name="T35" fmla="*/ 67 h 143"/>
                <a:gd name="T36" fmla="*/ 28 w 103"/>
                <a:gd name="T37" fmla="*/ 63 h 143"/>
                <a:gd name="T38" fmla="*/ 29 w 103"/>
                <a:gd name="T39" fmla="*/ 65 h 143"/>
                <a:gd name="T40" fmla="*/ 34 w 103"/>
                <a:gd name="T41" fmla="*/ 66 h 143"/>
                <a:gd name="T42" fmla="*/ 41 w 103"/>
                <a:gd name="T43" fmla="*/ 61 h 143"/>
                <a:gd name="T44" fmla="*/ 41 w 103"/>
                <a:gd name="T45" fmla="*/ 61 h 143"/>
                <a:gd name="T46" fmla="*/ 37 w 103"/>
                <a:gd name="T47" fmla="*/ 59 h 143"/>
                <a:gd name="T48" fmla="*/ 28 w 103"/>
                <a:gd name="T49" fmla="*/ 45 h 143"/>
                <a:gd name="T50" fmla="*/ 28 w 103"/>
                <a:gd name="T51" fmla="*/ 26 h 143"/>
                <a:gd name="T52" fmla="*/ 39 w 103"/>
                <a:gd name="T53" fmla="*/ 19 h 143"/>
                <a:gd name="T54" fmla="*/ 44 w 103"/>
                <a:gd name="T55" fmla="*/ 21 h 143"/>
                <a:gd name="T56" fmla="*/ 61 w 103"/>
                <a:gd name="T57" fmla="*/ 46 h 143"/>
                <a:gd name="T58" fmla="*/ 61 w 103"/>
                <a:gd name="T59" fmla="*/ 50 h 143"/>
                <a:gd name="T60" fmla="*/ 87 w 103"/>
                <a:gd name="T61" fmla="*/ 88 h 143"/>
                <a:gd name="T62" fmla="*/ 87 w 103"/>
                <a:gd name="T63" fmla="*/ 115 h 143"/>
                <a:gd name="T64" fmla="*/ 84 w 103"/>
                <a:gd name="T65" fmla="*/ 116 h 143"/>
                <a:gd name="T66" fmla="*/ 82 w 103"/>
                <a:gd name="T67" fmla="*/ 122 h 143"/>
                <a:gd name="T68" fmla="*/ 75 w 103"/>
                <a:gd name="T69" fmla="*/ 121 h 143"/>
                <a:gd name="T70" fmla="*/ 74 w 103"/>
                <a:gd name="T71" fmla="*/ 128 h 143"/>
                <a:gd name="T72" fmla="*/ 75 w 103"/>
                <a:gd name="T73" fmla="*/ 130 h 143"/>
                <a:gd name="T74" fmla="*/ 87 w 103"/>
                <a:gd name="T75" fmla="*/ 134 h 143"/>
                <a:gd name="T76" fmla="*/ 87 w 103"/>
                <a:gd name="T77" fmla="*/ 137 h 143"/>
                <a:gd name="T78" fmla="*/ 73 w 103"/>
                <a:gd name="T79" fmla="*/ 132 h 143"/>
                <a:gd name="T80" fmla="*/ 28 w 103"/>
                <a:gd name="T81" fmla="*/ 4 h 143"/>
                <a:gd name="T82" fmla="*/ 28 w 103"/>
                <a:gd name="T83" fmla="*/ 24 h 143"/>
                <a:gd name="T84" fmla="*/ 36 w 103"/>
                <a:gd name="T85" fmla="*/ 15 h 143"/>
                <a:gd name="T86" fmla="*/ 32 w 103"/>
                <a:gd name="T87" fmla="*/ 8 h 143"/>
                <a:gd name="T88" fmla="*/ 28 w 103"/>
                <a:gd name="T89" fmla="*/ 4 h 143"/>
                <a:gd name="T90" fmla="*/ 28 w 103"/>
                <a:gd name="T91" fmla="*/ 67 h 143"/>
                <a:gd name="T92" fmla="*/ 11 w 103"/>
                <a:gd name="T93" fmla="*/ 43 h 143"/>
                <a:gd name="T94" fmla="*/ 11 w 103"/>
                <a:gd name="T95" fmla="*/ 37 h 143"/>
                <a:gd name="T96" fmla="*/ 5 w 103"/>
                <a:gd name="T97" fmla="*/ 27 h 143"/>
                <a:gd name="T98" fmla="*/ 9 w 103"/>
                <a:gd name="T99" fmla="*/ 4 h 143"/>
                <a:gd name="T100" fmla="*/ 28 w 103"/>
                <a:gd name="T101" fmla="*/ 4 h 143"/>
                <a:gd name="T102" fmla="*/ 28 w 103"/>
                <a:gd name="T103" fmla="*/ 24 h 143"/>
                <a:gd name="T104" fmla="*/ 21 w 103"/>
                <a:gd name="T105" fmla="*/ 31 h 143"/>
                <a:gd name="T106" fmla="*/ 28 w 103"/>
                <a:gd name="T107" fmla="*/ 26 h 143"/>
                <a:gd name="T108" fmla="*/ 28 w 103"/>
                <a:gd name="T109" fmla="*/ 45 h 143"/>
                <a:gd name="T110" fmla="*/ 22 w 103"/>
                <a:gd name="T111" fmla="*/ 37 h 143"/>
                <a:gd name="T112" fmla="*/ 22 w 103"/>
                <a:gd name="T113" fmla="*/ 33 h 143"/>
                <a:gd name="T114" fmla="*/ 15 w 103"/>
                <a:gd name="T115" fmla="*/ 37 h 143"/>
                <a:gd name="T116" fmla="*/ 14 w 103"/>
                <a:gd name="T117" fmla="*/ 43 h 143"/>
                <a:gd name="T118" fmla="*/ 28 w 103"/>
                <a:gd name="T119" fmla="*/ 63 h 143"/>
                <a:gd name="T120" fmla="*/ 28 w 103"/>
                <a:gd name="T121" fmla="*/ 67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3" h="143">
                  <a:moveTo>
                    <a:pt x="87" y="88"/>
                  </a:moveTo>
                  <a:cubicBezTo>
                    <a:pt x="103" y="112"/>
                    <a:pt x="103" y="112"/>
                    <a:pt x="103" y="112"/>
                  </a:cubicBezTo>
                  <a:cubicBezTo>
                    <a:pt x="102" y="143"/>
                    <a:pt x="102" y="143"/>
                    <a:pt x="102" y="143"/>
                  </a:cubicBezTo>
                  <a:cubicBezTo>
                    <a:pt x="87" y="137"/>
                    <a:pt x="87" y="137"/>
                    <a:pt x="87" y="137"/>
                  </a:cubicBezTo>
                  <a:cubicBezTo>
                    <a:pt x="87" y="134"/>
                    <a:pt x="87" y="134"/>
                    <a:pt x="87" y="134"/>
                  </a:cubicBezTo>
                  <a:cubicBezTo>
                    <a:pt x="91" y="136"/>
                    <a:pt x="91" y="136"/>
                    <a:pt x="91" y="136"/>
                  </a:cubicBezTo>
                  <a:cubicBezTo>
                    <a:pt x="100" y="130"/>
                    <a:pt x="100" y="130"/>
                    <a:pt x="100" y="130"/>
                  </a:cubicBezTo>
                  <a:cubicBezTo>
                    <a:pt x="100" y="113"/>
                    <a:pt x="100" y="113"/>
                    <a:pt x="100" y="113"/>
                  </a:cubicBezTo>
                  <a:cubicBezTo>
                    <a:pt x="100" y="113"/>
                    <a:pt x="100" y="113"/>
                    <a:pt x="100" y="113"/>
                  </a:cubicBezTo>
                  <a:cubicBezTo>
                    <a:pt x="99" y="111"/>
                    <a:pt x="99" y="111"/>
                    <a:pt x="99" y="111"/>
                  </a:cubicBezTo>
                  <a:cubicBezTo>
                    <a:pt x="98" y="109"/>
                    <a:pt x="95" y="108"/>
                    <a:pt x="92" y="110"/>
                  </a:cubicBezTo>
                  <a:cubicBezTo>
                    <a:pt x="90" y="111"/>
                    <a:pt x="89" y="114"/>
                    <a:pt x="90" y="116"/>
                  </a:cubicBezTo>
                  <a:cubicBezTo>
                    <a:pt x="89" y="115"/>
                    <a:pt x="88" y="115"/>
                    <a:pt x="87" y="115"/>
                  </a:cubicBezTo>
                  <a:lnTo>
                    <a:pt x="87" y="88"/>
                  </a:lnTo>
                  <a:close/>
                  <a:moveTo>
                    <a:pt x="73" y="132"/>
                  </a:moveTo>
                  <a:cubicBezTo>
                    <a:pt x="32" y="70"/>
                    <a:pt x="32" y="70"/>
                    <a:pt x="32" y="70"/>
                  </a:cubicBezTo>
                  <a:cubicBezTo>
                    <a:pt x="30" y="70"/>
                    <a:pt x="29" y="69"/>
                    <a:pt x="28" y="68"/>
                  </a:cubicBezTo>
                  <a:cubicBezTo>
                    <a:pt x="28" y="67"/>
                    <a:pt x="28" y="67"/>
                    <a:pt x="28" y="67"/>
                  </a:cubicBezTo>
                  <a:cubicBezTo>
                    <a:pt x="28" y="63"/>
                    <a:pt x="28" y="63"/>
                    <a:pt x="28" y="63"/>
                  </a:cubicBezTo>
                  <a:cubicBezTo>
                    <a:pt x="29" y="65"/>
                    <a:pt x="29" y="65"/>
                    <a:pt x="29" y="65"/>
                  </a:cubicBezTo>
                  <a:cubicBezTo>
                    <a:pt x="30" y="67"/>
                    <a:pt x="33" y="67"/>
                    <a:pt x="34" y="66"/>
                  </a:cubicBezTo>
                  <a:cubicBezTo>
                    <a:pt x="41" y="61"/>
                    <a:pt x="41" y="61"/>
                    <a:pt x="41" y="61"/>
                  </a:cubicBezTo>
                  <a:cubicBezTo>
                    <a:pt x="41" y="61"/>
                    <a:pt x="41" y="61"/>
                    <a:pt x="41" y="61"/>
                  </a:cubicBezTo>
                  <a:cubicBezTo>
                    <a:pt x="40" y="61"/>
                    <a:pt x="38" y="61"/>
                    <a:pt x="37" y="59"/>
                  </a:cubicBezTo>
                  <a:cubicBezTo>
                    <a:pt x="28" y="45"/>
                    <a:pt x="28" y="45"/>
                    <a:pt x="28" y="45"/>
                  </a:cubicBezTo>
                  <a:cubicBezTo>
                    <a:pt x="28" y="26"/>
                    <a:pt x="28" y="26"/>
                    <a:pt x="28" y="26"/>
                  </a:cubicBezTo>
                  <a:cubicBezTo>
                    <a:pt x="39" y="19"/>
                    <a:pt x="39" y="19"/>
                    <a:pt x="39" y="19"/>
                  </a:cubicBezTo>
                  <a:cubicBezTo>
                    <a:pt x="41" y="18"/>
                    <a:pt x="43" y="19"/>
                    <a:pt x="44" y="21"/>
                  </a:cubicBezTo>
                  <a:cubicBezTo>
                    <a:pt x="61" y="46"/>
                    <a:pt x="61" y="46"/>
                    <a:pt x="61" y="46"/>
                  </a:cubicBezTo>
                  <a:cubicBezTo>
                    <a:pt x="62" y="47"/>
                    <a:pt x="62" y="49"/>
                    <a:pt x="61" y="50"/>
                  </a:cubicBezTo>
                  <a:cubicBezTo>
                    <a:pt x="87" y="88"/>
                    <a:pt x="87" y="88"/>
                    <a:pt x="87" y="88"/>
                  </a:cubicBezTo>
                  <a:cubicBezTo>
                    <a:pt x="87" y="115"/>
                    <a:pt x="87" y="115"/>
                    <a:pt x="87" y="115"/>
                  </a:cubicBezTo>
                  <a:cubicBezTo>
                    <a:pt x="86" y="115"/>
                    <a:pt x="85" y="115"/>
                    <a:pt x="84" y="116"/>
                  </a:cubicBezTo>
                  <a:cubicBezTo>
                    <a:pt x="82" y="117"/>
                    <a:pt x="81" y="120"/>
                    <a:pt x="82" y="122"/>
                  </a:cubicBezTo>
                  <a:cubicBezTo>
                    <a:pt x="80" y="120"/>
                    <a:pt x="77" y="120"/>
                    <a:pt x="75" y="121"/>
                  </a:cubicBezTo>
                  <a:cubicBezTo>
                    <a:pt x="73" y="123"/>
                    <a:pt x="72" y="126"/>
                    <a:pt x="74" y="128"/>
                  </a:cubicBezTo>
                  <a:cubicBezTo>
                    <a:pt x="75" y="130"/>
                    <a:pt x="75" y="130"/>
                    <a:pt x="75" y="130"/>
                  </a:cubicBezTo>
                  <a:cubicBezTo>
                    <a:pt x="87" y="134"/>
                    <a:pt x="87" y="134"/>
                    <a:pt x="87" y="134"/>
                  </a:cubicBezTo>
                  <a:cubicBezTo>
                    <a:pt x="87" y="137"/>
                    <a:pt x="87" y="137"/>
                    <a:pt x="87" y="137"/>
                  </a:cubicBezTo>
                  <a:cubicBezTo>
                    <a:pt x="73" y="132"/>
                    <a:pt x="73" y="132"/>
                    <a:pt x="73" y="132"/>
                  </a:cubicBezTo>
                  <a:close/>
                  <a:moveTo>
                    <a:pt x="28" y="4"/>
                  </a:moveTo>
                  <a:cubicBezTo>
                    <a:pt x="28" y="24"/>
                    <a:pt x="28" y="24"/>
                    <a:pt x="28" y="24"/>
                  </a:cubicBezTo>
                  <a:cubicBezTo>
                    <a:pt x="36" y="15"/>
                    <a:pt x="36" y="15"/>
                    <a:pt x="36" y="15"/>
                  </a:cubicBezTo>
                  <a:cubicBezTo>
                    <a:pt x="32" y="8"/>
                    <a:pt x="32" y="8"/>
                    <a:pt x="32" y="8"/>
                  </a:cubicBezTo>
                  <a:cubicBezTo>
                    <a:pt x="31" y="7"/>
                    <a:pt x="29" y="5"/>
                    <a:pt x="28" y="4"/>
                  </a:cubicBezTo>
                  <a:close/>
                  <a:moveTo>
                    <a:pt x="28" y="67"/>
                  </a:moveTo>
                  <a:cubicBezTo>
                    <a:pt x="11" y="43"/>
                    <a:pt x="11" y="43"/>
                    <a:pt x="11" y="43"/>
                  </a:cubicBezTo>
                  <a:cubicBezTo>
                    <a:pt x="10" y="41"/>
                    <a:pt x="10" y="38"/>
                    <a:pt x="11" y="37"/>
                  </a:cubicBezTo>
                  <a:cubicBezTo>
                    <a:pt x="5" y="27"/>
                    <a:pt x="5" y="27"/>
                    <a:pt x="5" y="27"/>
                  </a:cubicBezTo>
                  <a:cubicBezTo>
                    <a:pt x="0" y="19"/>
                    <a:pt x="2" y="9"/>
                    <a:pt x="9" y="4"/>
                  </a:cubicBezTo>
                  <a:cubicBezTo>
                    <a:pt x="15" y="0"/>
                    <a:pt x="22" y="0"/>
                    <a:pt x="28" y="4"/>
                  </a:cubicBezTo>
                  <a:cubicBezTo>
                    <a:pt x="28" y="24"/>
                    <a:pt x="28" y="24"/>
                    <a:pt x="28" y="24"/>
                  </a:cubicBezTo>
                  <a:cubicBezTo>
                    <a:pt x="21" y="31"/>
                    <a:pt x="21" y="31"/>
                    <a:pt x="21" y="31"/>
                  </a:cubicBezTo>
                  <a:cubicBezTo>
                    <a:pt x="28" y="26"/>
                    <a:pt x="28" y="26"/>
                    <a:pt x="28" y="26"/>
                  </a:cubicBezTo>
                  <a:cubicBezTo>
                    <a:pt x="28" y="45"/>
                    <a:pt x="28" y="45"/>
                    <a:pt x="28" y="45"/>
                  </a:cubicBezTo>
                  <a:cubicBezTo>
                    <a:pt x="22" y="37"/>
                    <a:pt x="22" y="37"/>
                    <a:pt x="22" y="37"/>
                  </a:cubicBezTo>
                  <a:cubicBezTo>
                    <a:pt x="21" y="36"/>
                    <a:pt x="21" y="34"/>
                    <a:pt x="22" y="33"/>
                  </a:cubicBezTo>
                  <a:cubicBezTo>
                    <a:pt x="15" y="37"/>
                    <a:pt x="15" y="37"/>
                    <a:pt x="15" y="37"/>
                  </a:cubicBezTo>
                  <a:cubicBezTo>
                    <a:pt x="14" y="39"/>
                    <a:pt x="13" y="41"/>
                    <a:pt x="14" y="43"/>
                  </a:cubicBezTo>
                  <a:cubicBezTo>
                    <a:pt x="28" y="63"/>
                    <a:pt x="28" y="63"/>
                    <a:pt x="28" y="63"/>
                  </a:cubicBezTo>
                  <a:lnTo>
                    <a:pt x="28" y="67"/>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3" name="Freeform 80"/>
            <p:cNvSpPr>
              <a:spLocks noEditPoints="1"/>
            </p:cNvSpPr>
            <p:nvPr/>
          </p:nvSpPr>
          <p:spPr bwMode="auto">
            <a:xfrm>
              <a:off x="6730429" y="2702458"/>
              <a:ext cx="243604" cy="266869"/>
            </a:xfrm>
            <a:custGeom>
              <a:avLst/>
              <a:gdLst>
                <a:gd name="T0" fmla="*/ 101 w 130"/>
                <a:gd name="T1" fmla="*/ 65 h 142"/>
                <a:gd name="T2" fmla="*/ 97 w 130"/>
                <a:gd name="T3" fmla="*/ 81 h 142"/>
                <a:gd name="T4" fmla="*/ 97 w 130"/>
                <a:gd name="T5" fmla="*/ 94 h 142"/>
                <a:gd name="T6" fmla="*/ 100 w 130"/>
                <a:gd name="T7" fmla="*/ 95 h 142"/>
                <a:gd name="T8" fmla="*/ 111 w 130"/>
                <a:gd name="T9" fmla="*/ 112 h 142"/>
                <a:gd name="T10" fmla="*/ 97 w 130"/>
                <a:gd name="T11" fmla="*/ 103 h 142"/>
                <a:gd name="T12" fmla="*/ 97 w 130"/>
                <a:gd name="T13" fmla="*/ 28 h 142"/>
                <a:gd name="T14" fmla="*/ 111 w 130"/>
                <a:gd name="T15" fmla="*/ 19 h 142"/>
                <a:gd name="T16" fmla="*/ 100 w 130"/>
                <a:gd name="T17" fmla="*/ 35 h 142"/>
                <a:gd name="T18" fmla="*/ 97 w 130"/>
                <a:gd name="T19" fmla="*/ 36 h 142"/>
                <a:gd name="T20" fmla="*/ 127 w 130"/>
                <a:gd name="T21" fmla="*/ 62 h 142"/>
                <a:gd name="T22" fmla="*/ 108 w 130"/>
                <a:gd name="T23" fmla="*/ 65 h 142"/>
                <a:gd name="T24" fmla="*/ 127 w 130"/>
                <a:gd name="T25" fmla="*/ 69 h 142"/>
                <a:gd name="T26" fmla="*/ 127 w 130"/>
                <a:gd name="T27" fmla="*/ 62 h 142"/>
                <a:gd name="T28" fmla="*/ 67 w 130"/>
                <a:gd name="T29" fmla="*/ 142 h 142"/>
                <a:gd name="T30" fmla="*/ 85 w 130"/>
                <a:gd name="T31" fmla="*/ 95 h 142"/>
                <a:gd name="T32" fmla="*/ 97 w 130"/>
                <a:gd name="T33" fmla="*/ 50 h 142"/>
                <a:gd name="T34" fmla="*/ 65 w 130"/>
                <a:gd name="T35" fmla="*/ 37 h 142"/>
                <a:gd name="T36" fmla="*/ 93 w 130"/>
                <a:gd name="T37" fmla="*/ 65 h 142"/>
                <a:gd name="T38" fmla="*/ 79 w 130"/>
                <a:gd name="T39" fmla="*/ 90 h 142"/>
                <a:gd name="T40" fmla="*/ 78 w 130"/>
                <a:gd name="T41" fmla="*/ 110 h 142"/>
                <a:gd name="T42" fmla="*/ 65 w 130"/>
                <a:gd name="T43" fmla="*/ 142 h 142"/>
                <a:gd name="T44" fmla="*/ 97 w 130"/>
                <a:gd name="T45" fmla="*/ 36 h 142"/>
                <a:gd name="T46" fmla="*/ 95 w 130"/>
                <a:gd name="T47" fmla="*/ 31 h 142"/>
                <a:gd name="T48" fmla="*/ 97 w 130"/>
                <a:gd name="T49" fmla="*/ 94 h 142"/>
                <a:gd name="T50" fmla="*/ 95 w 130"/>
                <a:gd name="T51" fmla="*/ 100 h 142"/>
                <a:gd name="T52" fmla="*/ 97 w 130"/>
                <a:gd name="T53" fmla="*/ 94 h 142"/>
                <a:gd name="T54" fmla="*/ 65 w 130"/>
                <a:gd name="T55" fmla="*/ 0 h 142"/>
                <a:gd name="T56" fmla="*/ 68 w 130"/>
                <a:gd name="T57" fmla="*/ 3 h 142"/>
                <a:gd name="T58" fmla="*/ 65 w 130"/>
                <a:gd name="T59" fmla="*/ 23 h 142"/>
                <a:gd name="T60" fmla="*/ 65 w 130"/>
                <a:gd name="T61" fmla="*/ 23 h 142"/>
                <a:gd name="T62" fmla="*/ 32 w 130"/>
                <a:gd name="T63" fmla="*/ 50 h 142"/>
                <a:gd name="T64" fmla="*/ 45 w 130"/>
                <a:gd name="T65" fmla="*/ 96 h 142"/>
                <a:gd name="T66" fmla="*/ 63 w 130"/>
                <a:gd name="T67" fmla="*/ 142 h 142"/>
                <a:gd name="T68" fmla="*/ 65 w 130"/>
                <a:gd name="T69" fmla="*/ 110 h 142"/>
                <a:gd name="T70" fmla="*/ 52 w 130"/>
                <a:gd name="T71" fmla="*/ 93 h 142"/>
                <a:gd name="T72" fmla="*/ 36 w 130"/>
                <a:gd name="T73" fmla="*/ 65 h 142"/>
                <a:gd name="T74" fmla="*/ 65 w 130"/>
                <a:gd name="T75" fmla="*/ 37 h 142"/>
                <a:gd name="T76" fmla="*/ 65 w 130"/>
                <a:gd name="T77" fmla="*/ 29 h 142"/>
                <a:gd name="T78" fmla="*/ 65 w 130"/>
                <a:gd name="T79" fmla="*/ 0 h 142"/>
                <a:gd name="T80" fmla="*/ 62 w 130"/>
                <a:gd name="T81" fmla="*/ 20 h 142"/>
                <a:gd name="T82" fmla="*/ 65 w 130"/>
                <a:gd name="T83" fmla="*/ 0 h 142"/>
                <a:gd name="T84" fmla="*/ 32 w 130"/>
                <a:gd name="T85" fmla="*/ 94 h 142"/>
                <a:gd name="T86" fmla="*/ 35 w 130"/>
                <a:gd name="T87" fmla="*/ 100 h 142"/>
                <a:gd name="T88" fmla="*/ 32 w 130"/>
                <a:gd name="T89" fmla="*/ 36 h 142"/>
                <a:gd name="T90" fmla="*/ 35 w 130"/>
                <a:gd name="T91" fmla="*/ 31 h 142"/>
                <a:gd name="T92" fmla="*/ 32 w 130"/>
                <a:gd name="T93" fmla="*/ 36 h 142"/>
                <a:gd name="T94" fmla="*/ 29 w 130"/>
                <a:gd name="T95" fmla="*/ 65 h 142"/>
                <a:gd name="T96" fmla="*/ 32 w 130"/>
                <a:gd name="T97" fmla="*/ 50 h 142"/>
                <a:gd name="T98" fmla="*/ 32 w 130"/>
                <a:gd name="T99" fmla="*/ 36 h 142"/>
                <a:gd name="T100" fmla="*/ 30 w 130"/>
                <a:gd name="T101" fmla="*/ 35 h 142"/>
                <a:gd name="T102" fmla="*/ 19 w 130"/>
                <a:gd name="T103" fmla="*/ 19 h 142"/>
                <a:gd name="T104" fmla="*/ 32 w 130"/>
                <a:gd name="T105" fmla="*/ 28 h 142"/>
                <a:gd name="T106" fmla="*/ 32 w 130"/>
                <a:gd name="T107" fmla="*/ 103 h 142"/>
                <a:gd name="T108" fmla="*/ 19 w 130"/>
                <a:gd name="T109" fmla="*/ 112 h 142"/>
                <a:gd name="T110" fmla="*/ 30 w 130"/>
                <a:gd name="T111" fmla="*/ 95 h 142"/>
                <a:gd name="T112" fmla="*/ 32 w 130"/>
                <a:gd name="T113" fmla="*/ 94 h 142"/>
                <a:gd name="T114" fmla="*/ 22 w 130"/>
                <a:gd name="T115" fmla="*/ 65 h 142"/>
                <a:gd name="T116" fmla="*/ 3 w 130"/>
                <a:gd name="T117" fmla="*/ 62 h 142"/>
                <a:gd name="T118" fmla="*/ 3 w 130"/>
                <a:gd name="T119" fmla="*/ 69 h 142"/>
                <a:gd name="T120" fmla="*/ 22 w 130"/>
                <a:gd name="T121" fmla="*/ 6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0" h="142">
                  <a:moveTo>
                    <a:pt x="97" y="81"/>
                  </a:moveTo>
                  <a:cubicBezTo>
                    <a:pt x="100" y="76"/>
                    <a:pt x="101" y="71"/>
                    <a:pt x="101" y="65"/>
                  </a:cubicBezTo>
                  <a:cubicBezTo>
                    <a:pt x="101" y="60"/>
                    <a:pt x="100" y="55"/>
                    <a:pt x="97" y="50"/>
                  </a:cubicBezTo>
                  <a:cubicBezTo>
                    <a:pt x="97" y="81"/>
                    <a:pt x="97" y="81"/>
                    <a:pt x="97" y="81"/>
                  </a:cubicBezTo>
                  <a:close/>
                  <a:moveTo>
                    <a:pt x="97" y="103"/>
                  </a:moveTo>
                  <a:cubicBezTo>
                    <a:pt x="97" y="94"/>
                    <a:pt x="97" y="94"/>
                    <a:pt x="97" y="94"/>
                  </a:cubicBezTo>
                  <a:cubicBezTo>
                    <a:pt x="98" y="94"/>
                    <a:pt x="99" y="95"/>
                    <a:pt x="100" y="95"/>
                  </a:cubicBezTo>
                  <a:cubicBezTo>
                    <a:pt x="100" y="95"/>
                    <a:pt x="100" y="95"/>
                    <a:pt x="100" y="95"/>
                  </a:cubicBezTo>
                  <a:cubicBezTo>
                    <a:pt x="111" y="107"/>
                    <a:pt x="111" y="107"/>
                    <a:pt x="111" y="107"/>
                  </a:cubicBezTo>
                  <a:cubicBezTo>
                    <a:pt x="113" y="108"/>
                    <a:pt x="113" y="110"/>
                    <a:pt x="111" y="112"/>
                  </a:cubicBezTo>
                  <a:cubicBezTo>
                    <a:pt x="110" y="113"/>
                    <a:pt x="108" y="113"/>
                    <a:pt x="106" y="112"/>
                  </a:cubicBezTo>
                  <a:cubicBezTo>
                    <a:pt x="97" y="103"/>
                    <a:pt x="97" y="103"/>
                    <a:pt x="97" y="103"/>
                  </a:cubicBezTo>
                  <a:close/>
                  <a:moveTo>
                    <a:pt x="97" y="36"/>
                  </a:moveTo>
                  <a:cubicBezTo>
                    <a:pt x="97" y="28"/>
                    <a:pt x="97" y="28"/>
                    <a:pt x="97" y="28"/>
                  </a:cubicBezTo>
                  <a:cubicBezTo>
                    <a:pt x="106" y="19"/>
                    <a:pt x="106" y="19"/>
                    <a:pt x="106" y="19"/>
                  </a:cubicBezTo>
                  <a:cubicBezTo>
                    <a:pt x="108" y="18"/>
                    <a:pt x="110" y="18"/>
                    <a:pt x="111" y="19"/>
                  </a:cubicBezTo>
                  <a:cubicBezTo>
                    <a:pt x="113" y="20"/>
                    <a:pt x="113" y="23"/>
                    <a:pt x="111" y="24"/>
                  </a:cubicBezTo>
                  <a:cubicBezTo>
                    <a:pt x="100" y="35"/>
                    <a:pt x="100" y="35"/>
                    <a:pt x="100" y="35"/>
                  </a:cubicBezTo>
                  <a:cubicBezTo>
                    <a:pt x="100" y="35"/>
                    <a:pt x="100" y="35"/>
                    <a:pt x="100" y="35"/>
                  </a:cubicBezTo>
                  <a:cubicBezTo>
                    <a:pt x="99" y="36"/>
                    <a:pt x="98" y="36"/>
                    <a:pt x="97" y="36"/>
                  </a:cubicBezTo>
                  <a:close/>
                  <a:moveTo>
                    <a:pt x="127" y="62"/>
                  </a:moveTo>
                  <a:cubicBezTo>
                    <a:pt x="127" y="62"/>
                    <a:pt x="127" y="62"/>
                    <a:pt x="127" y="62"/>
                  </a:cubicBezTo>
                  <a:cubicBezTo>
                    <a:pt x="111" y="62"/>
                    <a:pt x="111" y="62"/>
                    <a:pt x="111" y="62"/>
                  </a:cubicBezTo>
                  <a:cubicBezTo>
                    <a:pt x="109" y="62"/>
                    <a:pt x="108" y="64"/>
                    <a:pt x="108" y="65"/>
                  </a:cubicBezTo>
                  <a:cubicBezTo>
                    <a:pt x="108" y="67"/>
                    <a:pt x="109" y="69"/>
                    <a:pt x="111" y="69"/>
                  </a:cubicBezTo>
                  <a:cubicBezTo>
                    <a:pt x="127" y="69"/>
                    <a:pt x="127" y="69"/>
                    <a:pt x="127" y="69"/>
                  </a:cubicBezTo>
                  <a:cubicBezTo>
                    <a:pt x="129" y="69"/>
                    <a:pt x="130" y="67"/>
                    <a:pt x="130" y="65"/>
                  </a:cubicBezTo>
                  <a:cubicBezTo>
                    <a:pt x="130" y="64"/>
                    <a:pt x="129" y="62"/>
                    <a:pt x="127" y="62"/>
                  </a:cubicBezTo>
                  <a:close/>
                  <a:moveTo>
                    <a:pt x="65" y="142"/>
                  </a:moveTo>
                  <a:cubicBezTo>
                    <a:pt x="67" y="142"/>
                    <a:pt x="67" y="142"/>
                    <a:pt x="67" y="142"/>
                  </a:cubicBezTo>
                  <a:cubicBezTo>
                    <a:pt x="77" y="142"/>
                    <a:pt x="85" y="134"/>
                    <a:pt x="85" y="124"/>
                  </a:cubicBezTo>
                  <a:cubicBezTo>
                    <a:pt x="85" y="95"/>
                    <a:pt x="85" y="95"/>
                    <a:pt x="85" y="95"/>
                  </a:cubicBezTo>
                  <a:cubicBezTo>
                    <a:pt x="90" y="92"/>
                    <a:pt x="95" y="87"/>
                    <a:pt x="97" y="81"/>
                  </a:cubicBezTo>
                  <a:cubicBezTo>
                    <a:pt x="97" y="50"/>
                    <a:pt x="97" y="50"/>
                    <a:pt x="97" y="50"/>
                  </a:cubicBezTo>
                  <a:cubicBezTo>
                    <a:pt x="92" y="38"/>
                    <a:pt x="79" y="29"/>
                    <a:pt x="65" y="29"/>
                  </a:cubicBezTo>
                  <a:cubicBezTo>
                    <a:pt x="65" y="37"/>
                    <a:pt x="65" y="37"/>
                    <a:pt x="65" y="37"/>
                  </a:cubicBezTo>
                  <a:cubicBezTo>
                    <a:pt x="73" y="37"/>
                    <a:pt x="80" y="40"/>
                    <a:pt x="85" y="45"/>
                  </a:cubicBezTo>
                  <a:cubicBezTo>
                    <a:pt x="90" y="50"/>
                    <a:pt x="93" y="57"/>
                    <a:pt x="93" y="65"/>
                  </a:cubicBezTo>
                  <a:cubicBezTo>
                    <a:pt x="93" y="76"/>
                    <a:pt x="88" y="85"/>
                    <a:pt x="79" y="90"/>
                  </a:cubicBezTo>
                  <a:cubicBezTo>
                    <a:pt x="79" y="90"/>
                    <a:pt x="79" y="90"/>
                    <a:pt x="79" y="90"/>
                  </a:cubicBezTo>
                  <a:cubicBezTo>
                    <a:pt x="78" y="91"/>
                    <a:pt x="78" y="92"/>
                    <a:pt x="78" y="93"/>
                  </a:cubicBezTo>
                  <a:cubicBezTo>
                    <a:pt x="78" y="110"/>
                    <a:pt x="78" y="110"/>
                    <a:pt x="78" y="110"/>
                  </a:cubicBezTo>
                  <a:cubicBezTo>
                    <a:pt x="65" y="110"/>
                    <a:pt x="65" y="110"/>
                    <a:pt x="65" y="110"/>
                  </a:cubicBezTo>
                  <a:cubicBezTo>
                    <a:pt x="65" y="142"/>
                    <a:pt x="65" y="142"/>
                    <a:pt x="65" y="142"/>
                  </a:cubicBezTo>
                  <a:close/>
                  <a:moveTo>
                    <a:pt x="97" y="28"/>
                  </a:moveTo>
                  <a:cubicBezTo>
                    <a:pt x="97" y="36"/>
                    <a:pt x="97" y="36"/>
                    <a:pt x="97" y="36"/>
                  </a:cubicBezTo>
                  <a:cubicBezTo>
                    <a:pt x="97" y="36"/>
                    <a:pt x="96" y="36"/>
                    <a:pt x="95" y="35"/>
                  </a:cubicBezTo>
                  <a:cubicBezTo>
                    <a:pt x="94" y="34"/>
                    <a:pt x="94" y="32"/>
                    <a:pt x="95" y="31"/>
                  </a:cubicBezTo>
                  <a:cubicBezTo>
                    <a:pt x="97" y="28"/>
                    <a:pt x="97" y="28"/>
                    <a:pt x="97" y="28"/>
                  </a:cubicBezTo>
                  <a:close/>
                  <a:moveTo>
                    <a:pt x="97" y="94"/>
                  </a:moveTo>
                  <a:cubicBezTo>
                    <a:pt x="97" y="103"/>
                    <a:pt x="97" y="103"/>
                    <a:pt x="97" y="103"/>
                  </a:cubicBezTo>
                  <a:cubicBezTo>
                    <a:pt x="95" y="100"/>
                    <a:pt x="95" y="100"/>
                    <a:pt x="95" y="100"/>
                  </a:cubicBezTo>
                  <a:cubicBezTo>
                    <a:pt x="94" y="99"/>
                    <a:pt x="94" y="97"/>
                    <a:pt x="95" y="95"/>
                  </a:cubicBezTo>
                  <a:cubicBezTo>
                    <a:pt x="96" y="95"/>
                    <a:pt x="97" y="94"/>
                    <a:pt x="97" y="94"/>
                  </a:cubicBezTo>
                  <a:close/>
                  <a:moveTo>
                    <a:pt x="65" y="23"/>
                  </a:moveTo>
                  <a:cubicBezTo>
                    <a:pt x="65" y="0"/>
                    <a:pt x="65" y="0"/>
                    <a:pt x="65" y="0"/>
                  </a:cubicBezTo>
                  <a:cubicBezTo>
                    <a:pt x="65" y="0"/>
                    <a:pt x="65" y="0"/>
                    <a:pt x="65" y="0"/>
                  </a:cubicBezTo>
                  <a:cubicBezTo>
                    <a:pt x="67" y="0"/>
                    <a:pt x="68" y="2"/>
                    <a:pt x="68" y="3"/>
                  </a:cubicBezTo>
                  <a:cubicBezTo>
                    <a:pt x="68" y="20"/>
                    <a:pt x="68" y="20"/>
                    <a:pt x="68" y="20"/>
                  </a:cubicBezTo>
                  <a:cubicBezTo>
                    <a:pt x="68" y="21"/>
                    <a:pt x="67" y="23"/>
                    <a:pt x="65" y="23"/>
                  </a:cubicBezTo>
                  <a:cubicBezTo>
                    <a:pt x="65" y="23"/>
                    <a:pt x="65" y="23"/>
                    <a:pt x="65" y="23"/>
                  </a:cubicBezTo>
                  <a:cubicBezTo>
                    <a:pt x="65" y="23"/>
                    <a:pt x="65" y="23"/>
                    <a:pt x="65" y="23"/>
                  </a:cubicBezTo>
                  <a:close/>
                  <a:moveTo>
                    <a:pt x="65" y="29"/>
                  </a:moveTo>
                  <a:cubicBezTo>
                    <a:pt x="50" y="29"/>
                    <a:pt x="38" y="37"/>
                    <a:pt x="32" y="50"/>
                  </a:cubicBezTo>
                  <a:cubicBezTo>
                    <a:pt x="32" y="81"/>
                    <a:pt x="32" y="81"/>
                    <a:pt x="32" y="81"/>
                  </a:cubicBezTo>
                  <a:cubicBezTo>
                    <a:pt x="35" y="87"/>
                    <a:pt x="40" y="92"/>
                    <a:pt x="45" y="96"/>
                  </a:cubicBezTo>
                  <a:cubicBezTo>
                    <a:pt x="45" y="124"/>
                    <a:pt x="45" y="124"/>
                    <a:pt x="45" y="124"/>
                  </a:cubicBezTo>
                  <a:cubicBezTo>
                    <a:pt x="45" y="134"/>
                    <a:pt x="53" y="142"/>
                    <a:pt x="63" y="142"/>
                  </a:cubicBezTo>
                  <a:cubicBezTo>
                    <a:pt x="65" y="142"/>
                    <a:pt x="65" y="142"/>
                    <a:pt x="65" y="142"/>
                  </a:cubicBezTo>
                  <a:cubicBezTo>
                    <a:pt x="65" y="110"/>
                    <a:pt x="65" y="110"/>
                    <a:pt x="65" y="110"/>
                  </a:cubicBezTo>
                  <a:cubicBezTo>
                    <a:pt x="52" y="110"/>
                    <a:pt x="52" y="110"/>
                    <a:pt x="52" y="110"/>
                  </a:cubicBezTo>
                  <a:cubicBezTo>
                    <a:pt x="52" y="93"/>
                    <a:pt x="52" y="93"/>
                    <a:pt x="52" y="93"/>
                  </a:cubicBezTo>
                  <a:cubicBezTo>
                    <a:pt x="52" y="92"/>
                    <a:pt x="52" y="91"/>
                    <a:pt x="51" y="90"/>
                  </a:cubicBezTo>
                  <a:cubicBezTo>
                    <a:pt x="42" y="85"/>
                    <a:pt x="36" y="76"/>
                    <a:pt x="36" y="65"/>
                  </a:cubicBezTo>
                  <a:cubicBezTo>
                    <a:pt x="36" y="57"/>
                    <a:pt x="39" y="50"/>
                    <a:pt x="44" y="45"/>
                  </a:cubicBezTo>
                  <a:cubicBezTo>
                    <a:pt x="50" y="40"/>
                    <a:pt x="57" y="37"/>
                    <a:pt x="65" y="37"/>
                  </a:cubicBezTo>
                  <a:cubicBezTo>
                    <a:pt x="65" y="37"/>
                    <a:pt x="65" y="37"/>
                    <a:pt x="65" y="37"/>
                  </a:cubicBezTo>
                  <a:cubicBezTo>
                    <a:pt x="65" y="29"/>
                    <a:pt x="65" y="29"/>
                    <a:pt x="65" y="29"/>
                  </a:cubicBezTo>
                  <a:cubicBezTo>
                    <a:pt x="65" y="29"/>
                    <a:pt x="65" y="29"/>
                    <a:pt x="65" y="29"/>
                  </a:cubicBezTo>
                  <a:close/>
                  <a:moveTo>
                    <a:pt x="65" y="0"/>
                  </a:moveTo>
                  <a:cubicBezTo>
                    <a:pt x="65" y="23"/>
                    <a:pt x="65" y="23"/>
                    <a:pt x="65" y="23"/>
                  </a:cubicBezTo>
                  <a:cubicBezTo>
                    <a:pt x="63" y="23"/>
                    <a:pt x="62" y="21"/>
                    <a:pt x="62" y="20"/>
                  </a:cubicBezTo>
                  <a:cubicBezTo>
                    <a:pt x="62" y="3"/>
                    <a:pt x="62" y="3"/>
                    <a:pt x="62" y="3"/>
                  </a:cubicBezTo>
                  <a:cubicBezTo>
                    <a:pt x="62" y="2"/>
                    <a:pt x="63" y="0"/>
                    <a:pt x="65" y="0"/>
                  </a:cubicBezTo>
                  <a:close/>
                  <a:moveTo>
                    <a:pt x="32" y="103"/>
                  </a:moveTo>
                  <a:cubicBezTo>
                    <a:pt x="32" y="94"/>
                    <a:pt x="32" y="94"/>
                    <a:pt x="32" y="94"/>
                  </a:cubicBezTo>
                  <a:cubicBezTo>
                    <a:pt x="33" y="94"/>
                    <a:pt x="34" y="95"/>
                    <a:pt x="35" y="95"/>
                  </a:cubicBezTo>
                  <a:cubicBezTo>
                    <a:pt x="36" y="97"/>
                    <a:pt x="36" y="99"/>
                    <a:pt x="35" y="100"/>
                  </a:cubicBezTo>
                  <a:cubicBezTo>
                    <a:pt x="32" y="103"/>
                    <a:pt x="32" y="103"/>
                    <a:pt x="32" y="103"/>
                  </a:cubicBezTo>
                  <a:close/>
                  <a:moveTo>
                    <a:pt x="32" y="36"/>
                  </a:moveTo>
                  <a:cubicBezTo>
                    <a:pt x="32" y="28"/>
                    <a:pt x="32" y="28"/>
                    <a:pt x="32" y="28"/>
                  </a:cubicBezTo>
                  <a:cubicBezTo>
                    <a:pt x="35" y="31"/>
                    <a:pt x="35" y="31"/>
                    <a:pt x="35" y="31"/>
                  </a:cubicBezTo>
                  <a:cubicBezTo>
                    <a:pt x="36" y="32"/>
                    <a:pt x="36" y="34"/>
                    <a:pt x="35" y="35"/>
                  </a:cubicBezTo>
                  <a:cubicBezTo>
                    <a:pt x="34" y="36"/>
                    <a:pt x="33" y="36"/>
                    <a:pt x="32" y="36"/>
                  </a:cubicBezTo>
                  <a:close/>
                  <a:moveTo>
                    <a:pt x="32" y="50"/>
                  </a:moveTo>
                  <a:cubicBezTo>
                    <a:pt x="30" y="54"/>
                    <a:pt x="29" y="60"/>
                    <a:pt x="29" y="65"/>
                  </a:cubicBezTo>
                  <a:cubicBezTo>
                    <a:pt x="29" y="71"/>
                    <a:pt x="30" y="76"/>
                    <a:pt x="32" y="81"/>
                  </a:cubicBezTo>
                  <a:cubicBezTo>
                    <a:pt x="32" y="50"/>
                    <a:pt x="32" y="50"/>
                    <a:pt x="32" y="50"/>
                  </a:cubicBezTo>
                  <a:close/>
                  <a:moveTo>
                    <a:pt x="32" y="28"/>
                  </a:moveTo>
                  <a:cubicBezTo>
                    <a:pt x="32" y="36"/>
                    <a:pt x="32" y="36"/>
                    <a:pt x="32" y="36"/>
                  </a:cubicBezTo>
                  <a:cubicBezTo>
                    <a:pt x="32" y="36"/>
                    <a:pt x="31" y="36"/>
                    <a:pt x="30" y="35"/>
                  </a:cubicBezTo>
                  <a:cubicBezTo>
                    <a:pt x="30" y="35"/>
                    <a:pt x="30" y="35"/>
                    <a:pt x="30" y="35"/>
                  </a:cubicBezTo>
                  <a:cubicBezTo>
                    <a:pt x="19" y="24"/>
                    <a:pt x="19" y="24"/>
                    <a:pt x="19" y="24"/>
                  </a:cubicBezTo>
                  <a:cubicBezTo>
                    <a:pt x="17" y="23"/>
                    <a:pt x="17" y="20"/>
                    <a:pt x="19" y="19"/>
                  </a:cubicBezTo>
                  <a:cubicBezTo>
                    <a:pt x="20" y="18"/>
                    <a:pt x="22" y="18"/>
                    <a:pt x="24" y="19"/>
                  </a:cubicBezTo>
                  <a:cubicBezTo>
                    <a:pt x="32" y="28"/>
                    <a:pt x="32" y="28"/>
                    <a:pt x="32" y="28"/>
                  </a:cubicBezTo>
                  <a:close/>
                  <a:moveTo>
                    <a:pt x="32" y="94"/>
                  </a:moveTo>
                  <a:cubicBezTo>
                    <a:pt x="32" y="103"/>
                    <a:pt x="32" y="103"/>
                    <a:pt x="32" y="103"/>
                  </a:cubicBezTo>
                  <a:cubicBezTo>
                    <a:pt x="24" y="112"/>
                    <a:pt x="24" y="112"/>
                    <a:pt x="24" y="112"/>
                  </a:cubicBezTo>
                  <a:cubicBezTo>
                    <a:pt x="22" y="113"/>
                    <a:pt x="20" y="113"/>
                    <a:pt x="19" y="112"/>
                  </a:cubicBezTo>
                  <a:cubicBezTo>
                    <a:pt x="17" y="110"/>
                    <a:pt x="17" y="108"/>
                    <a:pt x="19" y="107"/>
                  </a:cubicBezTo>
                  <a:cubicBezTo>
                    <a:pt x="30" y="95"/>
                    <a:pt x="30" y="95"/>
                    <a:pt x="30" y="95"/>
                  </a:cubicBezTo>
                  <a:cubicBezTo>
                    <a:pt x="30" y="95"/>
                    <a:pt x="30" y="95"/>
                    <a:pt x="30" y="95"/>
                  </a:cubicBezTo>
                  <a:cubicBezTo>
                    <a:pt x="31" y="95"/>
                    <a:pt x="32" y="95"/>
                    <a:pt x="32" y="94"/>
                  </a:cubicBezTo>
                  <a:close/>
                  <a:moveTo>
                    <a:pt x="22" y="65"/>
                  </a:moveTo>
                  <a:cubicBezTo>
                    <a:pt x="22" y="65"/>
                    <a:pt x="22" y="65"/>
                    <a:pt x="22" y="65"/>
                  </a:cubicBezTo>
                  <a:cubicBezTo>
                    <a:pt x="22" y="64"/>
                    <a:pt x="21" y="62"/>
                    <a:pt x="19" y="62"/>
                  </a:cubicBezTo>
                  <a:cubicBezTo>
                    <a:pt x="3" y="62"/>
                    <a:pt x="3" y="62"/>
                    <a:pt x="3" y="62"/>
                  </a:cubicBezTo>
                  <a:cubicBezTo>
                    <a:pt x="1" y="62"/>
                    <a:pt x="0" y="64"/>
                    <a:pt x="0" y="65"/>
                  </a:cubicBezTo>
                  <a:cubicBezTo>
                    <a:pt x="0" y="67"/>
                    <a:pt x="1" y="69"/>
                    <a:pt x="3" y="69"/>
                  </a:cubicBezTo>
                  <a:cubicBezTo>
                    <a:pt x="19" y="69"/>
                    <a:pt x="19" y="69"/>
                    <a:pt x="19" y="69"/>
                  </a:cubicBezTo>
                  <a:cubicBezTo>
                    <a:pt x="21" y="69"/>
                    <a:pt x="22" y="67"/>
                    <a:pt x="22" y="6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4" name="Freeform 81"/>
            <p:cNvSpPr>
              <a:spLocks noEditPoints="1"/>
            </p:cNvSpPr>
            <p:nvPr/>
          </p:nvSpPr>
          <p:spPr bwMode="auto">
            <a:xfrm>
              <a:off x="5512409" y="2343896"/>
              <a:ext cx="368144" cy="529633"/>
            </a:xfrm>
            <a:custGeom>
              <a:avLst/>
              <a:gdLst>
                <a:gd name="T0" fmla="*/ 98 w 196"/>
                <a:gd name="T1" fmla="*/ 5 h 282"/>
                <a:gd name="T2" fmla="*/ 113 w 196"/>
                <a:gd name="T3" fmla="*/ 0 h 282"/>
                <a:gd name="T4" fmla="*/ 155 w 196"/>
                <a:gd name="T5" fmla="*/ 128 h 282"/>
                <a:gd name="T6" fmla="*/ 108 w 196"/>
                <a:gd name="T7" fmla="*/ 143 h 282"/>
                <a:gd name="T8" fmla="*/ 98 w 196"/>
                <a:gd name="T9" fmla="*/ 111 h 282"/>
                <a:gd name="T10" fmla="*/ 98 w 196"/>
                <a:gd name="T11" fmla="*/ 5 h 282"/>
                <a:gd name="T12" fmla="*/ 98 w 196"/>
                <a:gd name="T13" fmla="*/ 222 h 282"/>
                <a:gd name="T14" fmla="*/ 136 w 196"/>
                <a:gd name="T15" fmla="*/ 209 h 282"/>
                <a:gd name="T16" fmla="*/ 107 w 196"/>
                <a:gd name="T17" fmla="*/ 209 h 282"/>
                <a:gd name="T18" fmla="*/ 107 w 196"/>
                <a:gd name="T19" fmla="*/ 192 h 282"/>
                <a:gd name="T20" fmla="*/ 152 w 196"/>
                <a:gd name="T21" fmla="*/ 192 h 282"/>
                <a:gd name="T22" fmla="*/ 189 w 196"/>
                <a:gd name="T23" fmla="*/ 192 h 282"/>
                <a:gd name="T24" fmla="*/ 196 w 196"/>
                <a:gd name="T25" fmla="*/ 192 h 282"/>
                <a:gd name="T26" fmla="*/ 196 w 196"/>
                <a:gd name="T27" fmla="*/ 209 h 282"/>
                <a:gd name="T28" fmla="*/ 180 w 196"/>
                <a:gd name="T29" fmla="*/ 209 h 282"/>
                <a:gd name="T30" fmla="*/ 134 w 196"/>
                <a:gd name="T31" fmla="*/ 247 h 282"/>
                <a:gd name="T32" fmla="*/ 169 w 196"/>
                <a:gd name="T33" fmla="*/ 267 h 282"/>
                <a:gd name="T34" fmla="*/ 169 w 196"/>
                <a:gd name="T35" fmla="*/ 282 h 282"/>
                <a:gd name="T36" fmla="*/ 98 w 196"/>
                <a:gd name="T37" fmla="*/ 282 h 282"/>
                <a:gd name="T38" fmla="*/ 98 w 196"/>
                <a:gd name="T39" fmla="*/ 268 h 282"/>
                <a:gd name="T40" fmla="*/ 111 w 196"/>
                <a:gd name="T41" fmla="*/ 255 h 282"/>
                <a:gd name="T42" fmla="*/ 98 w 196"/>
                <a:gd name="T43" fmla="*/ 242 h 282"/>
                <a:gd name="T44" fmla="*/ 98 w 196"/>
                <a:gd name="T45" fmla="*/ 222 h 282"/>
                <a:gd name="T46" fmla="*/ 67 w 196"/>
                <a:gd name="T47" fmla="*/ 15 h 282"/>
                <a:gd name="T48" fmla="*/ 98 w 196"/>
                <a:gd name="T49" fmla="*/ 5 h 282"/>
                <a:gd name="T50" fmla="*/ 98 w 196"/>
                <a:gd name="T51" fmla="*/ 111 h 282"/>
                <a:gd name="T52" fmla="*/ 92 w 196"/>
                <a:gd name="T53" fmla="*/ 92 h 282"/>
                <a:gd name="T54" fmla="*/ 33 w 196"/>
                <a:gd name="T55" fmla="*/ 157 h 282"/>
                <a:gd name="T56" fmla="*/ 98 w 196"/>
                <a:gd name="T57" fmla="*/ 222 h 282"/>
                <a:gd name="T58" fmla="*/ 98 w 196"/>
                <a:gd name="T59" fmla="*/ 222 h 282"/>
                <a:gd name="T60" fmla="*/ 98 w 196"/>
                <a:gd name="T61" fmla="*/ 242 h 282"/>
                <a:gd name="T62" fmla="*/ 85 w 196"/>
                <a:gd name="T63" fmla="*/ 255 h 282"/>
                <a:gd name="T64" fmla="*/ 98 w 196"/>
                <a:gd name="T65" fmla="*/ 268 h 282"/>
                <a:gd name="T66" fmla="*/ 98 w 196"/>
                <a:gd name="T67" fmla="*/ 282 h 282"/>
                <a:gd name="T68" fmla="*/ 27 w 196"/>
                <a:gd name="T69" fmla="*/ 282 h 282"/>
                <a:gd name="T70" fmla="*/ 27 w 196"/>
                <a:gd name="T71" fmla="*/ 267 h 282"/>
                <a:gd name="T72" fmla="*/ 61 w 196"/>
                <a:gd name="T73" fmla="*/ 247 h 282"/>
                <a:gd name="T74" fmla="*/ 0 w 196"/>
                <a:gd name="T75" fmla="*/ 157 h 282"/>
                <a:gd name="T76" fmla="*/ 82 w 196"/>
                <a:gd name="T77" fmla="*/ 61 h 282"/>
                <a:gd name="T78" fmla="*/ 67 w 196"/>
                <a:gd name="T79" fmla="*/ 15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6" h="282">
                  <a:moveTo>
                    <a:pt x="98" y="5"/>
                  </a:moveTo>
                  <a:cubicBezTo>
                    <a:pt x="113" y="0"/>
                    <a:pt x="113" y="0"/>
                    <a:pt x="113" y="0"/>
                  </a:cubicBezTo>
                  <a:cubicBezTo>
                    <a:pt x="155" y="128"/>
                    <a:pt x="155" y="128"/>
                    <a:pt x="155" y="128"/>
                  </a:cubicBezTo>
                  <a:cubicBezTo>
                    <a:pt x="108" y="143"/>
                    <a:pt x="108" y="143"/>
                    <a:pt x="108" y="143"/>
                  </a:cubicBezTo>
                  <a:cubicBezTo>
                    <a:pt x="98" y="111"/>
                    <a:pt x="98" y="111"/>
                    <a:pt x="98" y="111"/>
                  </a:cubicBezTo>
                  <a:cubicBezTo>
                    <a:pt x="98" y="5"/>
                    <a:pt x="98" y="5"/>
                    <a:pt x="98" y="5"/>
                  </a:cubicBezTo>
                  <a:close/>
                  <a:moveTo>
                    <a:pt x="98" y="222"/>
                  </a:moveTo>
                  <a:cubicBezTo>
                    <a:pt x="112" y="222"/>
                    <a:pt x="125" y="217"/>
                    <a:pt x="136" y="209"/>
                  </a:cubicBezTo>
                  <a:cubicBezTo>
                    <a:pt x="107" y="209"/>
                    <a:pt x="107" y="209"/>
                    <a:pt x="107" y="209"/>
                  </a:cubicBezTo>
                  <a:cubicBezTo>
                    <a:pt x="107" y="192"/>
                    <a:pt x="107" y="192"/>
                    <a:pt x="107" y="192"/>
                  </a:cubicBezTo>
                  <a:cubicBezTo>
                    <a:pt x="152" y="192"/>
                    <a:pt x="152" y="192"/>
                    <a:pt x="152" y="192"/>
                  </a:cubicBezTo>
                  <a:cubicBezTo>
                    <a:pt x="189" y="192"/>
                    <a:pt x="189" y="192"/>
                    <a:pt x="189" y="192"/>
                  </a:cubicBezTo>
                  <a:cubicBezTo>
                    <a:pt x="196" y="192"/>
                    <a:pt x="196" y="192"/>
                    <a:pt x="196" y="192"/>
                  </a:cubicBezTo>
                  <a:cubicBezTo>
                    <a:pt x="196" y="209"/>
                    <a:pt x="196" y="209"/>
                    <a:pt x="196" y="209"/>
                  </a:cubicBezTo>
                  <a:cubicBezTo>
                    <a:pt x="180" y="209"/>
                    <a:pt x="180" y="209"/>
                    <a:pt x="180" y="209"/>
                  </a:cubicBezTo>
                  <a:cubicBezTo>
                    <a:pt x="169" y="226"/>
                    <a:pt x="153" y="239"/>
                    <a:pt x="134" y="247"/>
                  </a:cubicBezTo>
                  <a:cubicBezTo>
                    <a:pt x="154" y="251"/>
                    <a:pt x="169" y="257"/>
                    <a:pt x="169" y="267"/>
                  </a:cubicBezTo>
                  <a:cubicBezTo>
                    <a:pt x="169" y="282"/>
                    <a:pt x="169" y="282"/>
                    <a:pt x="169" y="282"/>
                  </a:cubicBezTo>
                  <a:cubicBezTo>
                    <a:pt x="98" y="282"/>
                    <a:pt x="98" y="282"/>
                    <a:pt x="98" y="282"/>
                  </a:cubicBezTo>
                  <a:cubicBezTo>
                    <a:pt x="98" y="268"/>
                    <a:pt x="98" y="268"/>
                    <a:pt x="98" y="268"/>
                  </a:cubicBezTo>
                  <a:cubicBezTo>
                    <a:pt x="105" y="268"/>
                    <a:pt x="111" y="262"/>
                    <a:pt x="111" y="255"/>
                  </a:cubicBezTo>
                  <a:cubicBezTo>
                    <a:pt x="111" y="248"/>
                    <a:pt x="105" y="242"/>
                    <a:pt x="98" y="242"/>
                  </a:cubicBezTo>
                  <a:lnTo>
                    <a:pt x="98" y="222"/>
                  </a:lnTo>
                  <a:close/>
                  <a:moveTo>
                    <a:pt x="67" y="15"/>
                  </a:moveTo>
                  <a:cubicBezTo>
                    <a:pt x="98" y="5"/>
                    <a:pt x="98" y="5"/>
                    <a:pt x="98" y="5"/>
                  </a:cubicBezTo>
                  <a:cubicBezTo>
                    <a:pt x="98" y="111"/>
                    <a:pt x="98" y="111"/>
                    <a:pt x="98" y="111"/>
                  </a:cubicBezTo>
                  <a:cubicBezTo>
                    <a:pt x="92" y="92"/>
                    <a:pt x="92" y="92"/>
                    <a:pt x="92" y="92"/>
                  </a:cubicBezTo>
                  <a:cubicBezTo>
                    <a:pt x="59" y="95"/>
                    <a:pt x="33" y="123"/>
                    <a:pt x="33" y="157"/>
                  </a:cubicBezTo>
                  <a:cubicBezTo>
                    <a:pt x="33" y="193"/>
                    <a:pt x="62" y="222"/>
                    <a:pt x="98" y="222"/>
                  </a:cubicBezTo>
                  <a:cubicBezTo>
                    <a:pt x="98" y="222"/>
                    <a:pt x="98" y="222"/>
                    <a:pt x="98" y="222"/>
                  </a:cubicBezTo>
                  <a:cubicBezTo>
                    <a:pt x="98" y="242"/>
                    <a:pt x="98" y="242"/>
                    <a:pt x="98" y="242"/>
                  </a:cubicBezTo>
                  <a:cubicBezTo>
                    <a:pt x="91" y="242"/>
                    <a:pt x="85" y="248"/>
                    <a:pt x="85" y="255"/>
                  </a:cubicBezTo>
                  <a:cubicBezTo>
                    <a:pt x="85" y="262"/>
                    <a:pt x="91" y="268"/>
                    <a:pt x="98" y="268"/>
                  </a:cubicBezTo>
                  <a:cubicBezTo>
                    <a:pt x="98" y="282"/>
                    <a:pt x="98" y="282"/>
                    <a:pt x="98" y="282"/>
                  </a:cubicBezTo>
                  <a:cubicBezTo>
                    <a:pt x="27" y="282"/>
                    <a:pt x="27" y="282"/>
                    <a:pt x="27" y="282"/>
                  </a:cubicBezTo>
                  <a:cubicBezTo>
                    <a:pt x="27" y="267"/>
                    <a:pt x="27" y="267"/>
                    <a:pt x="27" y="267"/>
                  </a:cubicBezTo>
                  <a:cubicBezTo>
                    <a:pt x="27" y="257"/>
                    <a:pt x="41" y="251"/>
                    <a:pt x="61" y="247"/>
                  </a:cubicBezTo>
                  <a:cubicBezTo>
                    <a:pt x="26" y="233"/>
                    <a:pt x="0" y="198"/>
                    <a:pt x="0" y="157"/>
                  </a:cubicBezTo>
                  <a:cubicBezTo>
                    <a:pt x="0" y="108"/>
                    <a:pt x="36" y="68"/>
                    <a:pt x="82" y="61"/>
                  </a:cubicBezTo>
                  <a:lnTo>
                    <a:pt x="67" y="1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5" name="Freeform 82"/>
            <p:cNvSpPr>
              <a:spLocks noEditPoints="1"/>
            </p:cNvSpPr>
            <p:nvPr/>
          </p:nvSpPr>
          <p:spPr bwMode="auto">
            <a:xfrm>
              <a:off x="5381028" y="2268625"/>
              <a:ext cx="212127" cy="187493"/>
            </a:xfrm>
            <a:custGeom>
              <a:avLst/>
              <a:gdLst>
                <a:gd name="T0" fmla="*/ 103 w 113"/>
                <a:gd name="T1" fmla="*/ 31 h 100"/>
                <a:gd name="T2" fmla="*/ 57 w 113"/>
                <a:gd name="T3" fmla="*/ 0 h 100"/>
                <a:gd name="T4" fmla="*/ 57 w 113"/>
                <a:gd name="T5" fmla="*/ 9 h 100"/>
                <a:gd name="T6" fmla="*/ 95 w 113"/>
                <a:gd name="T7" fmla="*/ 35 h 100"/>
                <a:gd name="T8" fmla="*/ 72 w 113"/>
                <a:gd name="T9" fmla="*/ 88 h 100"/>
                <a:gd name="T10" fmla="*/ 57 w 113"/>
                <a:gd name="T11" fmla="*/ 91 h 100"/>
                <a:gd name="T12" fmla="*/ 57 w 113"/>
                <a:gd name="T13" fmla="*/ 100 h 100"/>
                <a:gd name="T14" fmla="*/ 75 w 113"/>
                <a:gd name="T15" fmla="*/ 96 h 100"/>
                <a:gd name="T16" fmla="*/ 103 w 113"/>
                <a:gd name="T17" fmla="*/ 31 h 100"/>
                <a:gd name="T18" fmla="*/ 57 w 113"/>
                <a:gd name="T19" fmla="*/ 0 h 100"/>
                <a:gd name="T20" fmla="*/ 38 w 113"/>
                <a:gd name="T21" fmla="*/ 4 h 100"/>
                <a:gd name="T22" fmla="*/ 11 w 113"/>
                <a:gd name="T23" fmla="*/ 68 h 100"/>
                <a:gd name="T24" fmla="*/ 57 w 113"/>
                <a:gd name="T25" fmla="*/ 100 h 100"/>
                <a:gd name="T26" fmla="*/ 57 w 113"/>
                <a:gd name="T27" fmla="*/ 91 h 100"/>
                <a:gd name="T28" fmla="*/ 19 w 113"/>
                <a:gd name="T29" fmla="*/ 65 h 100"/>
                <a:gd name="T30" fmla="*/ 19 w 113"/>
                <a:gd name="T31" fmla="*/ 65 h 100"/>
                <a:gd name="T32" fmla="*/ 42 w 113"/>
                <a:gd name="T33" fmla="*/ 12 h 100"/>
                <a:gd name="T34" fmla="*/ 57 w 113"/>
                <a:gd name="T35" fmla="*/ 9 h 100"/>
                <a:gd name="T36" fmla="*/ 57 w 113"/>
                <a:gd name="T3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00">
                  <a:moveTo>
                    <a:pt x="103" y="31"/>
                  </a:moveTo>
                  <a:cubicBezTo>
                    <a:pt x="95" y="12"/>
                    <a:pt x="77" y="0"/>
                    <a:pt x="57" y="0"/>
                  </a:cubicBezTo>
                  <a:cubicBezTo>
                    <a:pt x="57" y="9"/>
                    <a:pt x="57" y="9"/>
                    <a:pt x="57" y="9"/>
                  </a:cubicBezTo>
                  <a:cubicBezTo>
                    <a:pt x="73" y="9"/>
                    <a:pt x="88" y="19"/>
                    <a:pt x="95" y="35"/>
                  </a:cubicBezTo>
                  <a:cubicBezTo>
                    <a:pt x="103" y="56"/>
                    <a:pt x="93" y="79"/>
                    <a:pt x="72" y="88"/>
                  </a:cubicBezTo>
                  <a:cubicBezTo>
                    <a:pt x="67" y="90"/>
                    <a:pt x="62" y="91"/>
                    <a:pt x="57" y="91"/>
                  </a:cubicBezTo>
                  <a:cubicBezTo>
                    <a:pt x="57" y="100"/>
                    <a:pt x="57" y="100"/>
                    <a:pt x="57" y="100"/>
                  </a:cubicBezTo>
                  <a:cubicBezTo>
                    <a:pt x="63" y="100"/>
                    <a:pt x="69" y="99"/>
                    <a:pt x="75" y="96"/>
                  </a:cubicBezTo>
                  <a:cubicBezTo>
                    <a:pt x="101" y="86"/>
                    <a:pt x="113" y="57"/>
                    <a:pt x="103" y="31"/>
                  </a:cubicBezTo>
                  <a:close/>
                  <a:moveTo>
                    <a:pt x="57" y="0"/>
                  </a:moveTo>
                  <a:cubicBezTo>
                    <a:pt x="51" y="0"/>
                    <a:pt x="44" y="1"/>
                    <a:pt x="38" y="4"/>
                  </a:cubicBezTo>
                  <a:cubicBezTo>
                    <a:pt x="13" y="14"/>
                    <a:pt x="0" y="43"/>
                    <a:pt x="11" y="68"/>
                  </a:cubicBezTo>
                  <a:cubicBezTo>
                    <a:pt x="18" y="88"/>
                    <a:pt x="37" y="100"/>
                    <a:pt x="57" y="100"/>
                  </a:cubicBezTo>
                  <a:cubicBezTo>
                    <a:pt x="57" y="91"/>
                    <a:pt x="57" y="91"/>
                    <a:pt x="57" y="91"/>
                  </a:cubicBezTo>
                  <a:cubicBezTo>
                    <a:pt x="41" y="90"/>
                    <a:pt x="26" y="81"/>
                    <a:pt x="19" y="65"/>
                  </a:cubicBezTo>
                  <a:cubicBezTo>
                    <a:pt x="19" y="65"/>
                    <a:pt x="19" y="65"/>
                    <a:pt x="19" y="65"/>
                  </a:cubicBezTo>
                  <a:cubicBezTo>
                    <a:pt x="11" y="44"/>
                    <a:pt x="21" y="21"/>
                    <a:pt x="42" y="12"/>
                  </a:cubicBezTo>
                  <a:cubicBezTo>
                    <a:pt x="47" y="10"/>
                    <a:pt x="52" y="9"/>
                    <a:pt x="57" y="9"/>
                  </a:cubicBezTo>
                  <a:lnTo>
                    <a:pt x="57"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6" name="Freeform 83"/>
            <p:cNvSpPr/>
            <p:nvPr/>
          </p:nvSpPr>
          <p:spPr bwMode="auto">
            <a:xfrm>
              <a:off x="5320811" y="2380847"/>
              <a:ext cx="93063" cy="58848"/>
            </a:xfrm>
            <a:custGeom>
              <a:avLst/>
              <a:gdLst>
                <a:gd name="T0" fmla="*/ 7 w 68"/>
                <a:gd name="T1" fmla="*/ 43 h 43"/>
                <a:gd name="T2" fmla="*/ 0 w 68"/>
                <a:gd name="T3" fmla="*/ 25 h 43"/>
                <a:gd name="T4" fmla="*/ 62 w 68"/>
                <a:gd name="T5" fmla="*/ 0 h 43"/>
                <a:gd name="T6" fmla="*/ 68 w 68"/>
                <a:gd name="T7" fmla="*/ 18 h 43"/>
                <a:gd name="T8" fmla="*/ 7 w 68"/>
                <a:gd name="T9" fmla="*/ 43 h 43"/>
              </a:gdLst>
              <a:ahLst/>
              <a:cxnLst>
                <a:cxn ang="0">
                  <a:pos x="T0" y="T1"/>
                </a:cxn>
                <a:cxn ang="0">
                  <a:pos x="T2" y="T3"/>
                </a:cxn>
                <a:cxn ang="0">
                  <a:pos x="T4" y="T5"/>
                </a:cxn>
                <a:cxn ang="0">
                  <a:pos x="T6" y="T7"/>
                </a:cxn>
                <a:cxn ang="0">
                  <a:pos x="T8" y="T9"/>
                </a:cxn>
              </a:cxnLst>
              <a:rect l="0" t="0" r="r" b="b"/>
              <a:pathLst>
                <a:path w="68" h="43">
                  <a:moveTo>
                    <a:pt x="7" y="43"/>
                  </a:moveTo>
                  <a:lnTo>
                    <a:pt x="0" y="25"/>
                  </a:lnTo>
                  <a:lnTo>
                    <a:pt x="62" y="0"/>
                  </a:lnTo>
                  <a:lnTo>
                    <a:pt x="68" y="18"/>
                  </a:lnTo>
                  <a:lnTo>
                    <a:pt x="7" y="4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7" name="Freeform 84"/>
            <p:cNvSpPr/>
            <p:nvPr/>
          </p:nvSpPr>
          <p:spPr bwMode="auto">
            <a:xfrm>
              <a:off x="5261963" y="2389058"/>
              <a:ext cx="125908" cy="76639"/>
            </a:xfrm>
            <a:custGeom>
              <a:avLst/>
              <a:gdLst>
                <a:gd name="T0" fmla="*/ 16 w 67"/>
                <a:gd name="T1" fmla="*/ 39 h 41"/>
                <a:gd name="T2" fmla="*/ 2 w 67"/>
                <a:gd name="T3" fmla="*/ 33 h 41"/>
                <a:gd name="T4" fmla="*/ 8 w 67"/>
                <a:gd name="T5" fmla="*/ 19 h 41"/>
                <a:gd name="T6" fmla="*/ 50 w 67"/>
                <a:gd name="T7" fmla="*/ 2 h 41"/>
                <a:gd name="T8" fmla="*/ 64 w 67"/>
                <a:gd name="T9" fmla="*/ 8 h 41"/>
                <a:gd name="T10" fmla="*/ 58 w 67"/>
                <a:gd name="T11" fmla="*/ 22 h 41"/>
                <a:gd name="T12" fmla="*/ 16 w 67"/>
                <a:gd name="T13" fmla="*/ 39 h 41"/>
              </a:gdLst>
              <a:ahLst/>
              <a:cxnLst>
                <a:cxn ang="0">
                  <a:pos x="T0" y="T1"/>
                </a:cxn>
                <a:cxn ang="0">
                  <a:pos x="T2" y="T3"/>
                </a:cxn>
                <a:cxn ang="0">
                  <a:pos x="T4" y="T5"/>
                </a:cxn>
                <a:cxn ang="0">
                  <a:pos x="T6" y="T7"/>
                </a:cxn>
                <a:cxn ang="0">
                  <a:pos x="T8" y="T9"/>
                </a:cxn>
                <a:cxn ang="0">
                  <a:pos x="T10" y="T11"/>
                </a:cxn>
                <a:cxn ang="0">
                  <a:pos x="T12" y="T13"/>
                </a:cxn>
              </a:cxnLst>
              <a:rect l="0" t="0" r="r" b="b"/>
              <a:pathLst>
                <a:path w="67" h="41">
                  <a:moveTo>
                    <a:pt x="16" y="39"/>
                  </a:moveTo>
                  <a:cubicBezTo>
                    <a:pt x="10" y="41"/>
                    <a:pt x="4" y="39"/>
                    <a:pt x="2" y="33"/>
                  </a:cubicBezTo>
                  <a:cubicBezTo>
                    <a:pt x="0" y="28"/>
                    <a:pt x="2" y="21"/>
                    <a:pt x="8" y="19"/>
                  </a:cubicBezTo>
                  <a:cubicBezTo>
                    <a:pt x="50" y="2"/>
                    <a:pt x="50" y="2"/>
                    <a:pt x="50" y="2"/>
                  </a:cubicBezTo>
                  <a:cubicBezTo>
                    <a:pt x="56" y="0"/>
                    <a:pt x="62" y="3"/>
                    <a:pt x="64" y="8"/>
                  </a:cubicBezTo>
                  <a:cubicBezTo>
                    <a:pt x="67" y="14"/>
                    <a:pt x="64" y="20"/>
                    <a:pt x="58" y="22"/>
                  </a:cubicBezTo>
                  <a:lnTo>
                    <a:pt x="16" y="3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8" name="Freeform 85"/>
            <p:cNvSpPr>
              <a:spLocks noEditPoints="1"/>
            </p:cNvSpPr>
            <p:nvPr/>
          </p:nvSpPr>
          <p:spPr bwMode="auto">
            <a:xfrm>
              <a:off x="5189429" y="3388107"/>
              <a:ext cx="384566" cy="136857"/>
            </a:xfrm>
            <a:custGeom>
              <a:avLst/>
              <a:gdLst>
                <a:gd name="T0" fmla="*/ 142 w 205"/>
                <a:gd name="T1" fmla="*/ 5 h 73"/>
                <a:gd name="T2" fmla="*/ 157 w 205"/>
                <a:gd name="T3" fmla="*/ 2 h 73"/>
                <a:gd name="T4" fmla="*/ 164 w 205"/>
                <a:gd name="T5" fmla="*/ 5 h 73"/>
                <a:gd name="T6" fmla="*/ 179 w 205"/>
                <a:gd name="T7" fmla="*/ 2 h 73"/>
                <a:gd name="T8" fmla="*/ 202 w 205"/>
                <a:gd name="T9" fmla="*/ 18 h 73"/>
                <a:gd name="T10" fmla="*/ 187 w 205"/>
                <a:gd name="T11" fmla="*/ 42 h 73"/>
                <a:gd name="T12" fmla="*/ 177 w 205"/>
                <a:gd name="T13" fmla="*/ 43 h 73"/>
                <a:gd name="T14" fmla="*/ 166 w 205"/>
                <a:gd name="T15" fmla="*/ 18 h 73"/>
                <a:gd name="T16" fmla="*/ 172 w 205"/>
                <a:gd name="T17" fmla="*/ 45 h 73"/>
                <a:gd name="T18" fmla="*/ 167 w 205"/>
                <a:gd name="T19" fmla="*/ 50 h 73"/>
                <a:gd name="T20" fmla="*/ 142 w 205"/>
                <a:gd name="T21" fmla="*/ 55 h 73"/>
                <a:gd name="T22" fmla="*/ 142 w 205"/>
                <a:gd name="T23" fmla="*/ 20 h 73"/>
                <a:gd name="T24" fmla="*/ 158 w 205"/>
                <a:gd name="T25" fmla="*/ 17 h 73"/>
                <a:gd name="T26" fmla="*/ 163 w 205"/>
                <a:gd name="T27" fmla="*/ 19 h 73"/>
                <a:gd name="T28" fmla="*/ 161 w 205"/>
                <a:gd name="T29" fmla="*/ 9 h 73"/>
                <a:gd name="T30" fmla="*/ 155 w 205"/>
                <a:gd name="T31" fmla="*/ 5 h 73"/>
                <a:gd name="T32" fmla="*/ 142 w 205"/>
                <a:gd name="T33" fmla="*/ 8 h 73"/>
                <a:gd name="T34" fmla="*/ 142 w 205"/>
                <a:gd name="T35" fmla="*/ 5 h 73"/>
                <a:gd name="T36" fmla="*/ 28 w 205"/>
                <a:gd name="T37" fmla="*/ 30 h 73"/>
                <a:gd name="T38" fmla="*/ 116 w 205"/>
                <a:gd name="T39" fmla="*/ 13 h 73"/>
                <a:gd name="T40" fmla="*/ 121 w 205"/>
                <a:gd name="T41" fmla="*/ 9 h 73"/>
                <a:gd name="T42" fmla="*/ 142 w 205"/>
                <a:gd name="T43" fmla="*/ 5 h 73"/>
                <a:gd name="T44" fmla="*/ 142 w 205"/>
                <a:gd name="T45" fmla="*/ 8 h 73"/>
                <a:gd name="T46" fmla="*/ 124 w 205"/>
                <a:gd name="T47" fmla="*/ 11 h 73"/>
                <a:gd name="T48" fmla="*/ 120 w 205"/>
                <a:gd name="T49" fmla="*/ 17 h 73"/>
                <a:gd name="T50" fmla="*/ 122 w 205"/>
                <a:gd name="T51" fmla="*/ 28 h 73"/>
                <a:gd name="T52" fmla="*/ 122 w 205"/>
                <a:gd name="T53" fmla="*/ 28 h 73"/>
                <a:gd name="T54" fmla="*/ 126 w 205"/>
                <a:gd name="T55" fmla="*/ 24 h 73"/>
                <a:gd name="T56" fmla="*/ 142 w 205"/>
                <a:gd name="T57" fmla="*/ 20 h 73"/>
                <a:gd name="T58" fmla="*/ 142 w 205"/>
                <a:gd name="T59" fmla="*/ 55 h 73"/>
                <a:gd name="T60" fmla="*/ 130 w 205"/>
                <a:gd name="T61" fmla="*/ 57 h 73"/>
                <a:gd name="T62" fmla="*/ 125 w 205"/>
                <a:gd name="T63" fmla="*/ 56 h 73"/>
                <a:gd name="T64" fmla="*/ 35 w 205"/>
                <a:gd name="T65" fmla="*/ 73 h 73"/>
                <a:gd name="T66" fmla="*/ 28 w 205"/>
                <a:gd name="T67" fmla="*/ 70 h 73"/>
                <a:gd name="T68" fmla="*/ 28 w 205"/>
                <a:gd name="T69" fmla="*/ 67 h 73"/>
                <a:gd name="T70" fmla="*/ 35 w 205"/>
                <a:gd name="T71" fmla="*/ 70 h 73"/>
                <a:gd name="T72" fmla="*/ 35 w 205"/>
                <a:gd name="T73" fmla="*/ 70 h 73"/>
                <a:gd name="T74" fmla="*/ 37 w 205"/>
                <a:gd name="T75" fmla="*/ 70 h 73"/>
                <a:gd name="T76" fmla="*/ 42 w 205"/>
                <a:gd name="T77" fmla="*/ 62 h 73"/>
                <a:gd name="T78" fmla="*/ 36 w 205"/>
                <a:gd name="T79" fmla="*/ 57 h 73"/>
                <a:gd name="T80" fmla="*/ 40 w 205"/>
                <a:gd name="T81" fmla="*/ 50 h 73"/>
                <a:gd name="T82" fmla="*/ 34 w 205"/>
                <a:gd name="T83" fmla="*/ 45 h 73"/>
                <a:gd name="T84" fmla="*/ 37 w 205"/>
                <a:gd name="T85" fmla="*/ 38 h 73"/>
                <a:gd name="T86" fmla="*/ 30 w 205"/>
                <a:gd name="T87" fmla="*/ 33 h 73"/>
                <a:gd name="T88" fmla="*/ 28 w 205"/>
                <a:gd name="T89" fmla="*/ 33 h 73"/>
                <a:gd name="T90" fmla="*/ 28 w 205"/>
                <a:gd name="T91" fmla="*/ 34 h 73"/>
                <a:gd name="T92" fmla="*/ 28 w 205"/>
                <a:gd name="T93" fmla="*/ 30 h 73"/>
                <a:gd name="T94" fmla="*/ 26 w 205"/>
                <a:gd name="T95" fmla="*/ 31 h 73"/>
                <a:gd name="T96" fmla="*/ 28 w 205"/>
                <a:gd name="T97" fmla="*/ 30 h 73"/>
                <a:gd name="T98" fmla="*/ 28 w 205"/>
                <a:gd name="T99" fmla="*/ 34 h 73"/>
                <a:gd name="T100" fmla="*/ 13 w 205"/>
                <a:gd name="T101" fmla="*/ 49 h 73"/>
                <a:gd name="T102" fmla="*/ 15 w 205"/>
                <a:gd name="T103" fmla="*/ 62 h 73"/>
                <a:gd name="T104" fmla="*/ 28 w 205"/>
                <a:gd name="T105" fmla="*/ 67 h 73"/>
                <a:gd name="T106" fmla="*/ 28 w 205"/>
                <a:gd name="T107" fmla="*/ 70 h 73"/>
                <a:gd name="T108" fmla="*/ 0 w 205"/>
                <a:gd name="T109" fmla="*/ 58 h 73"/>
                <a:gd name="T110" fmla="*/ 26 w 205"/>
                <a:gd name="T111" fmla="*/ 3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05" h="73">
                  <a:moveTo>
                    <a:pt x="142" y="5"/>
                  </a:moveTo>
                  <a:cubicBezTo>
                    <a:pt x="157" y="2"/>
                    <a:pt x="157" y="2"/>
                    <a:pt x="157" y="2"/>
                  </a:cubicBezTo>
                  <a:cubicBezTo>
                    <a:pt x="160" y="1"/>
                    <a:pt x="163" y="3"/>
                    <a:pt x="164" y="5"/>
                  </a:cubicBezTo>
                  <a:cubicBezTo>
                    <a:pt x="179" y="2"/>
                    <a:pt x="179" y="2"/>
                    <a:pt x="179" y="2"/>
                  </a:cubicBezTo>
                  <a:cubicBezTo>
                    <a:pt x="190" y="0"/>
                    <a:pt x="200" y="7"/>
                    <a:pt x="202" y="18"/>
                  </a:cubicBezTo>
                  <a:cubicBezTo>
                    <a:pt x="205" y="29"/>
                    <a:pt x="197" y="39"/>
                    <a:pt x="187" y="42"/>
                  </a:cubicBezTo>
                  <a:cubicBezTo>
                    <a:pt x="177" y="43"/>
                    <a:pt x="177" y="43"/>
                    <a:pt x="177" y="43"/>
                  </a:cubicBezTo>
                  <a:cubicBezTo>
                    <a:pt x="166" y="18"/>
                    <a:pt x="166" y="18"/>
                    <a:pt x="166" y="18"/>
                  </a:cubicBezTo>
                  <a:cubicBezTo>
                    <a:pt x="172" y="45"/>
                    <a:pt x="172" y="45"/>
                    <a:pt x="172" y="45"/>
                  </a:cubicBezTo>
                  <a:cubicBezTo>
                    <a:pt x="172" y="47"/>
                    <a:pt x="170" y="50"/>
                    <a:pt x="167" y="50"/>
                  </a:cubicBezTo>
                  <a:cubicBezTo>
                    <a:pt x="142" y="55"/>
                    <a:pt x="142" y="55"/>
                    <a:pt x="142" y="55"/>
                  </a:cubicBezTo>
                  <a:cubicBezTo>
                    <a:pt x="142" y="20"/>
                    <a:pt x="142" y="20"/>
                    <a:pt x="142" y="20"/>
                  </a:cubicBezTo>
                  <a:cubicBezTo>
                    <a:pt x="158" y="17"/>
                    <a:pt x="158" y="17"/>
                    <a:pt x="158" y="17"/>
                  </a:cubicBezTo>
                  <a:cubicBezTo>
                    <a:pt x="160" y="17"/>
                    <a:pt x="162" y="18"/>
                    <a:pt x="163" y="19"/>
                  </a:cubicBezTo>
                  <a:cubicBezTo>
                    <a:pt x="161" y="9"/>
                    <a:pt x="161" y="9"/>
                    <a:pt x="161" y="9"/>
                  </a:cubicBezTo>
                  <a:cubicBezTo>
                    <a:pt x="161" y="6"/>
                    <a:pt x="158" y="5"/>
                    <a:pt x="155" y="5"/>
                  </a:cubicBezTo>
                  <a:cubicBezTo>
                    <a:pt x="142" y="8"/>
                    <a:pt x="142" y="8"/>
                    <a:pt x="142" y="8"/>
                  </a:cubicBezTo>
                  <a:lnTo>
                    <a:pt x="142" y="5"/>
                  </a:lnTo>
                  <a:close/>
                  <a:moveTo>
                    <a:pt x="28" y="30"/>
                  </a:moveTo>
                  <a:cubicBezTo>
                    <a:pt x="116" y="13"/>
                    <a:pt x="116" y="13"/>
                    <a:pt x="116" y="13"/>
                  </a:cubicBezTo>
                  <a:cubicBezTo>
                    <a:pt x="117" y="11"/>
                    <a:pt x="119" y="9"/>
                    <a:pt x="121" y="9"/>
                  </a:cubicBezTo>
                  <a:cubicBezTo>
                    <a:pt x="142" y="5"/>
                    <a:pt x="142" y="5"/>
                    <a:pt x="142" y="5"/>
                  </a:cubicBezTo>
                  <a:cubicBezTo>
                    <a:pt x="142" y="8"/>
                    <a:pt x="142" y="8"/>
                    <a:pt x="142" y="8"/>
                  </a:cubicBezTo>
                  <a:cubicBezTo>
                    <a:pt x="124" y="11"/>
                    <a:pt x="124" y="11"/>
                    <a:pt x="124" y="11"/>
                  </a:cubicBezTo>
                  <a:cubicBezTo>
                    <a:pt x="121" y="12"/>
                    <a:pt x="119" y="15"/>
                    <a:pt x="120" y="17"/>
                  </a:cubicBezTo>
                  <a:cubicBezTo>
                    <a:pt x="122" y="28"/>
                    <a:pt x="122" y="28"/>
                    <a:pt x="122" y="28"/>
                  </a:cubicBezTo>
                  <a:cubicBezTo>
                    <a:pt x="122" y="28"/>
                    <a:pt x="122" y="28"/>
                    <a:pt x="122" y="28"/>
                  </a:cubicBezTo>
                  <a:cubicBezTo>
                    <a:pt x="122" y="26"/>
                    <a:pt x="124" y="24"/>
                    <a:pt x="126" y="24"/>
                  </a:cubicBezTo>
                  <a:cubicBezTo>
                    <a:pt x="142" y="20"/>
                    <a:pt x="142" y="20"/>
                    <a:pt x="142" y="20"/>
                  </a:cubicBezTo>
                  <a:cubicBezTo>
                    <a:pt x="142" y="55"/>
                    <a:pt x="142" y="55"/>
                    <a:pt x="142" y="55"/>
                  </a:cubicBezTo>
                  <a:cubicBezTo>
                    <a:pt x="130" y="57"/>
                    <a:pt x="130" y="57"/>
                    <a:pt x="130" y="57"/>
                  </a:cubicBezTo>
                  <a:cubicBezTo>
                    <a:pt x="128" y="58"/>
                    <a:pt x="126" y="57"/>
                    <a:pt x="125" y="56"/>
                  </a:cubicBezTo>
                  <a:cubicBezTo>
                    <a:pt x="35" y="73"/>
                    <a:pt x="35" y="73"/>
                    <a:pt x="35" y="73"/>
                  </a:cubicBezTo>
                  <a:cubicBezTo>
                    <a:pt x="28" y="70"/>
                    <a:pt x="28" y="70"/>
                    <a:pt x="28" y="70"/>
                  </a:cubicBezTo>
                  <a:cubicBezTo>
                    <a:pt x="28" y="67"/>
                    <a:pt x="28" y="67"/>
                    <a:pt x="28" y="67"/>
                  </a:cubicBezTo>
                  <a:cubicBezTo>
                    <a:pt x="35" y="70"/>
                    <a:pt x="35" y="70"/>
                    <a:pt x="35" y="70"/>
                  </a:cubicBezTo>
                  <a:cubicBezTo>
                    <a:pt x="35" y="70"/>
                    <a:pt x="35" y="70"/>
                    <a:pt x="35" y="70"/>
                  </a:cubicBezTo>
                  <a:cubicBezTo>
                    <a:pt x="37" y="70"/>
                    <a:pt x="37" y="70"/>
                    <a:pt x="37" y="70"/>
                  </a:cubicBezTo>
                  <a:cubicBezTo>
                    <a:pt x="41" y="69"/>
                    <a:pt x="43" y="66"/>
                    <a:pt x="42" y="62"/>
                  </a:cubicBezTo>
                  <a:cubicBezTo>
                    <a:pt x="42" y="59"/>
                    <a:pt x="39" y="57"/>
                    <a:pt x="36" y="57"/>
                  </a:cubicBezTo>
                  <a:cubicBezTo>
                    <a:pt x="39" y="56"/>
                    <a:pt x="40" y="53"/>
                    <a:pt x="40" y="50"/>
                  </a:cubicBezTo>
                  <a:cubicBezTo>
                    <a:pt x="39" y="47"/>
                    <a:pt x="37" y="45"/>
                    <a:pt x="34" y="45"/>
                  </a:cubicBezTo>
                  <a:cubicBezTo>
                    <a:pt x="36" y="44"/>
                    <a:pt x="38" y="41"/>
                    <a:pt x="37" y="38"/>
                  </a:cubicBezTo>
                  <a:cubicBezTo>
                    <a:pt x="37" y="34"/>
                    <a:pt x="33" y="32"/>
                    <a:pt x="30" y="33"/>
                  </a:cubicBezTo>
                  <a:cubicBezTo>
                    <a:pt x="28" y="33"/>
                    <a:pt x="28" y="33"/>
                    <a:pt x="28" y="33"/>
                  </a:cubicBezTo>
                  <a:cubicBezTo>
                    <a:pt x="28" y="34"/>
                    <a:pt x="28" y="34"/>
                    <a:pt x="28" y="34"/>
                  </a:cubicBezTo>
                  <a:lnTo>
                    <a:pt x="28" y="30"/>
                  </a:lnTo>
                  <a:close/>
                  <a:moveTo>
                    <a:pt x="26" y="31"/>
                  </a:moveTo>
                  <a:cubicBezTo>
                    <a:pt x="28" y="30"/>
                    <a:pt x="28" y="30"/>
                    <a:pt x="28" y="30"/>
                  </a:cubicBezTo>
                  <a:cubicBezTo>
                    <a:pt x="28" y="34"/>
                    <a:pt x="28" y="34"/>
                    <a:pt x="28" y="34"/>
                  </a:cubicBezTo>
                  <a:cubicBezTo>
                    <a:pt x="13" y="49"/>
                    <a:pt x="13" y="49"/>
                    <a:pt x="13" y="49"/>
                  </a:cubicBezTo>
                  <a:cubicBezTo>
                    <a:pt x="15" y="62"/>
                    <a:pt x="15" y="62"/>
                    <a:pt x="15" y="62"/>
                  </a:cubicBezTo>
                  <a:cubicBezTo>
                    <a:pt x="28" y="67"/>
                    <a:pt x="28" y="67"/>
                    <a:pt x="28" y="67"/>
                  </a:cubicBezTo>
                  <a:cubicBezTo>
                    <a:pt x="28" y="70"/>
                    <a:pt x="28" y="70"/>
                    <a:pt x="28" y="70"/>
                  </a:cubicBezTo>
                  <a:cubicBezTo>
                    <a:pt x="0" y="58"/>
                    <a:pt x="0" y="58"/>
                    <a:pt x="0" y="58"/>
                  </a:cubicBezTo>
                  <a:lnTo>
                    <a:pt x="26" y="3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9" name="Freeform 86"/>
            <p:cNvSpPr/>
            <p:nvPr/>
          </p:nvSpPr>
          <p:spPr bwMode="auto">
            <a:xfrm>
              <a:off x="6782434" y="3741196"/>
              <a:ext cx="212127" cy="272344"/>
            </a:xfrm>
            <a:custGeom>
              <a:avLst/>
              <a:gdLst>
                <a:gd name="T0" fmla="*/ 113 w 113"/>
                <a:gd name="T1" fmla="*/ 25 h 145"/>
                <a:gd name="T2" fmla="*/ 108 w 113"/>
                <a:gd name="T3" fmla="*/ 22 h 145"/>
                <a:gd name="T4" fmla="*/ 42 w 113"/>
                <a:gd name="T5" fmla="*/ 128 h 145"/>
                <a:gd name="T6" fmla="*/ 19 w 113"/>
                <a:gd name="T7" fmla="*/ 132 h 145"/>
                <a:gd name="T8" fmla="*/ 12 w 113"/>
                <a:gd name="T9" fmla="*/ 109 h 145"/>
                <a:gd name="T10" fmla="*/ 78 w 113"/>
                <a:gd name="T11" fmla="*/ 3 h 145"/>
                <a:gd name="T12" fmla="*/ 73 w 113"/>
                <a:gd name="T13" fmla="*/ 0 h 145"/>
                <a:gd name="T14" fmla="*/ 6 w 113"/>
                <a:gd name="T15" fmla="*/ 107 h 145"/>
                <a:gd name="T16" fmla="*/ 15 w 113"/>
                <a:gd name="T17" fmla="*/ 138 h 145"/>
                <a:gd name="T18" fmla="*/ 47 w 113"/>
                <a:gd name="T19" fmla="*/ 132 h 145"/>
                <a:gd name="T20" fmla="*/ 113 w 113"/>
                <a:gd name="T21" fmla="*/ 25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3" h="145">
                  <a:moveTo>
                    <a:pt x="113" y="25"/>
                  </a:moveTo>
                  <a:cubicBezTo>
                    <a:pt x="108" y="22"/>
                    <a:pt x="108" y="22"/>
                    <a:pt x="108" y="22"/>
                  </a:cubicBezTo>
                  <a:cubicBezTo>
                    <a:pt x="42" y="128"/>
                    <a:pt x="42" y="128"/>
                    <a:pt x="42" y="128"/>
                  </a:cubicBezTo>
                  <a:cubicBezTo>
                    <a:pt x="38" y="135"/>
                    <a:pt x="27" y="137"/>
                    <a:pt x="19" y="132"/>
                  </a:cubicBezTo>
                  <a:cubicBezTo>
                    <a:pt x="11" y="127"/>
                    <a:pt x="8" y="117"/>
                    <a:pt x="12" y="109"/>
                  </a:cubicBezTo>
                  <a:cubicBezTo>
                    <a:pt x="78" y="3"/>
                    <a:pt x="78" y="3"/>
                    <a:pt x="78" y="3"/>
                  </a:cubicBezTo>
                  <a:cubicBezTo>
                    <a:pt x="73" y="0"/>
                    <a:pt x="73" y="0"/>
                    <a:pt x="73" y="0"/>
                  </a:cubicBezTo>
                  <a:cubicBezTo>
                    <a:pt x="6" y="107"/>
                    <a:pt x="6" y="107"/>
                    <a:pt x="6" y="107"/>
                  </a:cubicBezTo>
                  <a:cubicBezTo>
                    <a:pt x="0" y="117"/>
                    <a:pt x="4" y="131"/>
                    <a:pt x="15" y="138"/>
                  </a:cubicBezTo>
                  <a:cubicBezTo>
                    <a:pt x="26" y="145"/>
                    <a:pt x="40" y="142"/>
                    <a:pt x="47" y="132"/>
                  </a:cubicBezTo>
                  <a:lnTo>
                    <a:pt x="113" y="2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0" name="Freeform 87"/>
            <p:cNvSpPr/>
            <p:nvPr/>
          </p:nvSpPr>
          <p:spPr bwMode="auto">
            <a:xfrm>
              <a:off x="6902868" y="3731616"/>
              <a:ext cx="102642" cy="71166"/>
            </a:xfrm>
            <a:custGeom>
              <a:avLst/>
              <a:gdLst>
                <a:gd name="T0" fmla="*/ 54 w 55"/>
                <a:gd name="T1" fmla="*/ 35 h 38"/>
                <a:gd name="T2" fmla="*/ 48 w 55"/>
                <a:gd name="T3" fmla="*/ 37 h 38"/>
                <a:gd name="T4" fmla="*/ 3 w 55"/>
                <a:gd name="T5" fmla="*/ 9 h 38"/>
                <a:gd name="T6" fmla="*/ 2 w 55"/>
                <a:gd name="T7" fmla="*/ 3 h 38"/>
                <a:gd name="T8" fmla="*/ 8 w 55"/>
                <a:gd name="T9" fmla="*/ 1 h 38"/>
                <a:gd name="T10" fmla="*/ 53 w 55"/>
                <a:gd name="T11" fmla="*/ 29 h 38"/>
                <a:gd name="T12" fmla="*/ 54 w 55"/>
                <a:gd name="T13" fmla="*/ 35 h 38"/>
              </a:gdLst>
              <a:ahLst/>
              <a:cxnLst>
                <a:cxn ang="0">
                  <a:pos x="T0" y="T1"/>
                </a:cxn>
                <a:cxn ang="0">
                  <a:pos x="T2" y="T3"/>
                </a:cxn>
                <a:cxn ang="0">
                  <a:pos x="T4" y="T5"/>
                </a:cxn>
                <a:cxn ang="0">
                  <a:pos x="T6" y="T7"/>
                </a:cxn>
                <a:cxn ang="0">
                  <a:pos x="T8" y="T9"/>
                </a:cxn>
                <a:cxn ang="0">
                  <a:pos x="T10" y="T11"/>
                </a:cxn>
                <a:cxn ang="0">
                  <a:pos x="T12" y="T13"/>
                </a:cxn>
              </a:cxnLst>
              <a:rect l="0" t="0" r="r" b="b"/>
              <a:pathLst>
                <a:path w="55" h="38">
                  <a:moveTo>
                    <a:pt x="54" y="35"/>
                  </a:moveTo>
                  <a:cubicBezTo>
                    <a:pt x="53" y="37"/>
                    <a:pt x="50" y="38"/>
                    <a:pt x="48" y="37"/>
                  </a:cubicBezTo>
                  <a:cubicBezTo>
                    <a:pt x="3" y="9"/>
                    <a:pt x="3" y="9"/>
                    <a:pt x="3" y="9"/>
                  </a:cubicBezTo>
                  <a:cubicBezTo>
                    <a:pt x="1" y="7"/>
                    <a:pt x="0" y="5"/>
                    <a:pt x="2" y="3"/>
                  </a:cubicBezTo>
                  <a:cubicBezTo>
                    <a:pt x="3" y="1"/>
                    <a:pt x="6" y="0"/>
                    <a:pt x="8" y="1"/>
                  </a:cubicBezTo>
                  <a:cubicBezTo>
                    <a:pt x="53" y="29"/>
                    <a:pt x="53" y="29"/>
                    <a:pt x="53" y="29"/>
                  </a:cubicBezTo>
                  <a:cubicBezTo>
                    <a:pt x="55" y="31"/>
                    <a:pt x="55" y="33"/>
                    <a:pt x="54" y="3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1" name="Freeform 88"/>
            <p:cNvSpPr/>
            <p:nvPr/>
          </p:nvSpPr>
          <p:spPr bwMode="auto">
            <a:xfrm>
              <a:off x="6823490" y="3787727"/>
              <a:ext cx="140962" cy="195705"/>
            </a:xfrm>
            <a:custGeom>
              <a:avLst/>
              <a:gdLst>
                <a:gd name="T0" fmla="*/ 75 w 75"/>
                <a:gd name="T1" fmla="*/ 4 h 104"/>
                <a:gd name="T2" fmla="*/ 69 w 75"/>
                <a:gd name="T3" fmla="*/ 0 h 104"/>
                <a:gd name="T4" fmla="*/ 10 w 75"/>
                <a:gd name="T5" fmla="*/ 95 h 104"/>
                <a:gd name="T6" fmla="*/ 0 w 75"/>
                <a:gd name="T7" fmla="*/ 100 h 104"/>
                <a:gd name="T8" fmla="*/ 1 w 75"/>
                <a:gd name="T9" fmla="*/ 101 h 104"/>
                <a:gd name="T10" fmla="*/ 17 w 75"/>
                <a:gd name="T11" fmla="*/ 98 h 104"/>
                <a:gd name="T12" fmla="*/ 75 w 75"/>
                <a:gd name="T13" fmla="*/ 4 h 104"/>
              </a:gdLst>
              <a:ahLst/>
              <a:cxnLst>
                <a:cxn ang="0">
                  <a:pos x="T0" y="T1"/>
                </a:cxn>
                <a:cxn ang="0">
                  <a:pos x="T2" y="T3"/>
                </a:cxn>
                <a:cxn ang="0">
                  <a:pos x="T4" y="T5"/>
                </a:cxn>
                <a:cxn ang="0">
                  <a:pos x="T6" y="T7"/>
                </a:cxn>
                <a:cxn ang="0">
                  <a:pos x="T8" y="T9"/>
                </a:cxn>
                <a:cxn ang="0">
                  <a:pos x="T10" y="T11"/>
                </a:cxn>
                <a:cxn ang="0">
                  <a:pos x="T12" y="T13"/>
                </a:cxn>
              </a:cxnLst>
              <a:rect l="0" t="0" r="r" b="b"/>
              <a:pathLst>
                <a:path w="75" h="104">
                  <a:moveTo>
                    <a:pt x="75" y="4"/>
                  </a:moveTo>
                  <a:cubicBezTo>
                    <a:pt x="69" y="0"/>
                    <a:pt x="69" y="0"/>
                    <a:pt x="69" y="0"/>
                  </a:cubicBezTo>
                  <a:cubicBezTo>
                    <a:pt x="10" y="95"/>
                    <a:pt x="10" y="95"/>
                    <a:pt x="10" y="95"/>
                  </a:cubicBezTo>
                  <a:cubicBezTo>
                    <a:pt x="8" y="98"/>
                    <a:pt x="4" y="100"/>
                    <a:pt x="0" y="100"/>
                  </a:cubicBezTo>
                  <a:cubicBezTo>
                    <a:pt x="0" y="100"/>
                    <a:pt x="1" y="100"/>
                    <a:pt x="1" y="101"/>
                  </a:cubicBezTo>
                  <a:cubicBezTo>
                    <a:pt x="7" y="104"/>
                    <a:pt x="14" y="103"/>
                    <a:pt x="17" y="98"/>
                  </a:cubicBezTo>
                  <a:lnTo>
                    <a:pt x="75" y="4"/>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2" name="Freeform 89"/>
            <p:cNvSpPr>
              <a:spLocks noEditPoints="1"/>
            </p:cNvSpPr>
            <p:nvPr/>
          </p:nvSpPr>
          <p:spPr bwMode="auto">
            <a:xfrm>
              <a:off x="6495036" y="2673719"/>
              <a:ext cx="191599" cy="139593"/>
            </a:xfrm>
            <a:custGeom>
              <a:avLst/>
              <a:gdLst>
                <a:gd name="T0" fmla="*/ 84 w 102"/>
                <a:gd name="T1" fmla="*/ 71 h 74"/>
                <a:gd name="T2" fmla="*/ 79 w 102"/>
                <a:gd name="T3" fmla="*/ 69 h 74"/>
                <a:gd name="T4" fmla="*/ 79 w 102"/>
                <a:gd name="T5" fmla="*/ 69 h 74"/>
                <a:gd name="T6" fmla="*/ 79 w 102"/>
                <a:gd name="T7" fmla="*/ 52 h 74"/>
                <a:gd name="T8" fmla="*/ 86 w 102"/>
                <a:gd name="T9" fmla="*/ 49 h 74"/>
                <a:gd name="T10" fmla="*/ 90 w 102"/>
                <a:gd name="T11" fmla="*/ 38 h 74"/>
                <a:gd name="T12" fmla="*/ 79 w 102"/>
                <a:gd name="T13" fmla="*/ 31 h 74"/>
                <a:gd name="T14" fmla="*/ 85 w 102"/>
                <a:gd name="T15" fmla="*/ 20 h 74"/>
                <a:gd name="T16" fmla="*/ 79 w 102"/>
                <a:gd name="T17" fmla="*/ 16 h 74"/>
                <a:gd name="T18" fmla="*/ 72 w 102"/>
                <a:gd name="T19" fmla="*/ 3 h 74"/>
                <a:gd name="T20" fmla="*/ 79 w 102"/>
                <a:gd name="T21" fmla="*/ 16 h 74"/>
                <a:gd name="T22" fmla="*/ 72 w 102"/>
                <a:gd name="T23" fmla="*/ 21 h 74"/>
                <a:gd name="T24" fmla="*/ 72 w 102"/>
                <a:gd name="T25" fmla="*/ 9 h 74"/>
                <a:gd name="T26" fmla="*/ 79 w 102"/>
                <a:gd name="T27" fmla="*/ 73 h 74"/>
                <a:gd name="T28" fmla="*/ 72 w 102"/>
                <a:gd name="T29" fmla="*/ 69 h 74"/>
                <a:gd name="T30" fmla="*/ 79 w 102"/>
                <a:gd name="T31" fmla="*/ 73 h 74"/>
                <a:gd name="T32" fmla="*/ 79 w 102"/>
                <a:gd name="T33" fmla="*/ 34 h 74"/>
                <a:gd name="T34" fmla="*/ 75 w 102"/>
                <a:gd name="T35" fmla="*/ 45 h 74"/>
                <a:gd name="T36" fmla="*/ 79 w 102"/>
                <a:gd name="T37" fmla="*/ 52 h 74"/>
                <a:gd name="T38" fmla="*/ 72 w 102"/>
                <a:gd name="T39" fmla="*/ 25 h 74"/>
                <a:gd name="T40" fmla="*/ 79 w 102"/>
                <a:gd name="T41" fmla="*/ 31 h 74"/>
                <a:gd name="T42" fmla="*/ 72 w 102"/>
                <a:gd name="T43" fmla="*/ 3 h 74"/>
                <a:gd name="T44" fmla="*/ 71 w 102"/>
                <a:gd name="T45" fmla="*/ 8 h 74"/>
                <a:gd name="T46" fmla="*/ 66 w 102"/>
                <a:gd name="T47" fmla="*/ 2 h 74"/>
                <a:gd name="T48" fmla="*/ 66 w 102"/>
                <a:gd name="T49" fmla="*/ 73 h 74"/>
                <a:gd name="T50" fmla="*/ 67 w 102"/>
                <a:gd name="T51" fmla="*/ 65 h 74"/>
                <a:gd name="T52" fmla="*/ 72 w 102"/>
                <a:gd name="T53" fmla="*/ 74 h 74"/>
                <a:gd name="T54" fmla="*/ 72 w 102"/>
                <a:gd name="T55" fmla="*/ 21 h 74"/>
                <a:gd name="T56" fmla="*/ 72 w 102"/>
                <a:gd name="T57" fmla="*/ 52 h 74"/>
                <a:gd name="T58" fmla="*/ 66 w 102"/>
                <a:gd name="T59" fmla="*/ 57 h 74"/>
                <a:gd name="T60" fmla="*/ 69 w 102"/>
                <a:gd name="T61" fmla="*/ 16 h 74"/>
                <a:gd name="T62" fmla="*/ 22 w 102"/>
                <a:gd name="T63" fmla="*/ 10 h 74"/>
                <a:gd name="T64" fmla="*/ 66 w 102"/>
                <a:gd name="T65" fmla="*/ 5 h 74"/>
                <a:gd name="T66" fmla="*/ 64 w 102"/>
                <a:gd name="T67" fmla="*/ 6 h 74"/>
                <a:gd name="T68" fmla="*/ 66 w 102"/>
                <a:gd name="T69" fmla="*/ 16 h 74"/>
                <a:gd name="T70" fmla="*/ 66 w 102"/>
                <a:gd name="T71" fmla="*/ 64 h 74"/>
                <a:gd name="T72" fmla="*/ 37 w 102"/>
                <a:gd name="T73" fmla="*/ 57 h 74"/>
                <a:gd name="T74" fmla="*/ 22 w 102"/>
                <a:gd name="T75" fmla="*/ 49 h 74"/>
                <a:gd name="T76" fmla="*/ 27 w 102"/>
                <a:gd name="T77" fmla="*/ 48 h 74"/>
                <a:gd name="T78" fmla="*/ 22 w 102"/>
                <a:gd name="T79" fmla="*/ 27 h 74"/>
                <a:gd name="T80" fmla="*/ 2 w 102"/>
                <a:gd name="T81" fmla="*/ 41 h 74"/>
                <a:gd name="T82" fmla="*/ 22 w 102"/>
                <a:gd name="T83" fmla="*/ 10 h 74"/>
                <a:gd name="T84" fmla="*/ 17 w 102"/>
                <a:gd name="T85" fmla="*/ 28 h 74"/>
                <a:gd name="T86" fmla="*/ 22 w 102"/>
                <a:gd name="T87" fmla="*/ 49 h 74"/>
                <a:gd name="T88" fmla="*/ 2 w 102"/>
                <a:gd name="T89" fmla="*/ 4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2" h="74">
                  <a:moveTo>
                    <a:pt x="79" y="7"/>
                  </a:moveTo>
                  <a:cubicBezTo>
                    <a:pt x="102" y="22"/>
                    <a:pt x="98" y="62"/>
                    <a:pt x="84" y="71"/>
                  </a:cubicBezTo>
                  <a:cubicBezTo>
                    <a:pt x="82" y="72"/>
                    <a:pt x="80" y="73"/>
                    <a:pt x="79" y="73"/>
                  </a:cubicBezTo>
                  <a:cubicBezTo>
                    <a:pt x="79" y="69"/>
                    <a:pt x="79" y="69"/>
                    <a:pt x="79" y="69"/>
                  </a:cubicBezTo>
                  <a:cubicBezTo>
                    <a:pt x="79" y="69"/>
                    <a:pt x="79" y="69"/>
                    <a:pt x="79" y="69"/>
                  </a:cubicBezTo>
                  <a:cubicBezTo>
                    <a:pt x="79" y="69"/>
                    <a:pt x="79" y="69"/>
                    <a:pt x="79" y="69"/>
                  </a:cubicBezTo>
                  <a:cubicBezTo>
                    <a:pt x="83" y="67"/>
                    <a:pt x="85" y="61"/>
                    <a:pt x="83" y="57"/>
                  </a:cubicBezTo>
                  <a:cubicBezTo>
                    <a:pt x="82" y="55"/>
                    <a:pt x="80" y="53"/>
                    <a:pt x="79" y="52"/>
                  </a:cubicBezTo>
                  <a:cubicBezTo>
                    <a:pt x="79" y="49"/>
                    <a:pt x="79" y="49"/>
                    <a:pt x="79" y="49"/>
                  </a:cubicBezTo>
                  <a:cubicBezTo>
                    <a:pt x="81" y="50"/>
                    <a:pt x="84" y="50"/>
                    <a:pt x="86" y="49"/>
                  </a:cubicBezTo>
                  <a:cubicBezTo>
                    <a:pt x="86" y="49"/>
                    <a:pt x="86" y="49"/>
                    <a:pt x="86" y="49"/>
                  </a:cubicBezTo>
                  <a:cubicBezTo>
                    <a:pt x="90" y="47"/>
                    <a:pt x="92" y="42"/>
                    <a:pt x="90" y="38"/>
                  </a:cubicBezTo>
                  <a:cubicBezTo>
                    <a:pt x="88" y="34"/>
                    <a:pt x="83" y="32"/>
                    <a:pt x="79" y="34"/>
                  </a:cubicBezTo>
                  <a:cubicBezTo>
                    <a:pt x="79" y="31"/>
                    <a:pt x="79" y="31"/>
                    <a:pt x="79" y="31"/>
                  </a:cubicBezTo>
                  <a:cubicBezTo>
                    <a:pt x="80" y="31"/>
                    <a:pt x="81" y="30"/>
                    <a:pt x="82" y="30"/>
                  </a:cubicBezTo>
                  <a:cubicBezTo>
                    <a:pt x="86" y="28"/>
                    <a:pt x="87" y="24"/>
                    <a:pt x="85" y="20"/>
                  </a:cubicBezTo>
                  <a:cubicBezTo>
                    <a:pt x="85" y="20"/>
                    <a:pt x="85" y="20"/>
                    <a:pt x="85" y="20"/>
                  </a:cubicBezTo>
                  <a:cubicBezTo>
                    <a:pt x="84" y="17"/>
                    <a:pt x="81" y="16"/>
                    <a:pt x="79" y="16"/>
                  </a:cubicBezTo>
                  <a:lnTo>
                    <a:pt x="79" y="7"/>
                  </a:lnTo>
                  <a:close/>
                  <a:moveTo>
                    <a:pt x="72" y="3"/>
                  </a:moveTo>
                  <a:cubicBezTo>
                    <a:pt x="74" y="4"/>
                    <a:pt x="76" y="5"/>
                    <a:pt x="79" y="7"/>
                  </a:cubicBezTo>
                  <a:cubicBezTo>
                    <a:pt x="79" y="16"/>
                    <a:pt x="79" y="16"/>
                    <a:pt x="79" y="16"/>
                  </a:cubicBezTo>
                  <a:cubicBezTo>
                    <a:pt x="77" y="16"/>
                    <a:pt x="76" y="16"/>
                    <a:pt x="75" y="17"/>
                  </a:cubicBezTo>
                  <a:cubicBezTo>
                    <a:pt x="73" y="17"/>
                    <a:pt x="72" y="19"/>
                    <a:pt x="72" y="21"/>
                  </a:cubicBezTo>
                  <a:cubicBezTo>
                    <a:pt x="72" y="13"/>
                    <a:pt x="72" y="13"/>
                    <a:pt x="72" y="13"/>
                  </a:cubicBezTo>
                  <a:cubicBezTo>
                    <a:pt x="72" y="12"/>
                    <a:pt x="72" y="10"/>
                    <a:pt x="72" y="9"/>
                  </a:cubicBezTo>
                  <a:cubicBezTo>
                    <a:pt x="72" y="3"/>
                    <a:pt x="72" y="3"/>
                    <a:pt x="72" y="3"/>
                  </a:cubicBezTo>
                  <a:close/>
                  <a:moveTo>
                    <a:pt x="79" y="73"/>
                  </a:moveTo>
                  <a:cubicBezTo>
                    <a:pt x="76" y="74"/>
                    <a:pt x="74" y="74"/>
                    <a:pt x="72" y="74"/>
                  </a:cubicBezTo>
                  <a:cubicBezTo>
                    <a:pt x="72" y="69"/>
                    <a:pt x="72" y="69"/>
                    <a:pt x="72" y="69"/>
                  </a:cubicBezTo>
                  <a:cubicBezTo>
                    <a:pt x="74" y="70"/>
                    <a:pt x="76" y="70"/>
                    <a:pt x="79" y="69"/>
                  </a:cubicBezTo>
                  <a:cubicBezTo>
                    <a:pt x="79" y="73"/>
                    <a:pt x="79" y="73"/>
                    <a:pt x="79" y="73"/>
                  </a:cubicBezTo>
                  <a:close/>
                  <a:moveTo>
                    <a:pt x="79" y="31"/>
                  </a:moveTo>
                  <a:cubicBezTo>
                    <a:pt x="79" y="34"/>
                    <a:pt x="79" y="34"/>
                    <a:pt x="79" y="34"/>
                  </a:cubicBezTo>
                  <a:cubicBezTo>
                    <a:pt x="78" y="34"/>
                    <a:pt x="78" y="34"/>
                    <a:pt x="78" y="34"/>
                  </a:cubicBezTo>
                  <a:cubicBezTo>
                    <a:pt x="74" y="36"/>
                    <a:pt x="73" y="41"/>
                    <a:pt x="75" y="45"/>
                  </a:cubicBezTo>
                  <a:cubicBezTo>
                    <a:pt x="76" y="47"/>
                    <a:pt x="77" y="48"/>
                    <a:pt x="79" y="49"/>
                  </a:cubicBezTo>
                  <a:cubicBezTo>
                    <a:pt x="79" y="52"/>
                    <a:pt x="79" y="52"/>
                    <a:pt x="79" y="52"/>
                  </a:cubicBezTo>
                  <a:cubicBezTo>
                    <a:pt x="76" y="51"/>
                    <a:pt x="74" y="51"/>
                    <a:pt x="72" y="52"/>
                  </a:cubicBezTo>
                  <a:cubicBezTo>
                    <a:pt x="72" y="25"/>
                    <a:pt x="72" y="25"/>
                    <a:pt x="72" y="25"/>
                  </a:cubicBezTo>
                  <a:cubicBezTo>
                    <a:pt x="72" y="26"/>
                    <a:pt x="72" y="26"/>
                    <a:pt x="72" y="26"/>
                  </a:cubicBezTo>
                  <a:cubicBezTo>
                    <a:pt x="73" y="29"/>
                    <a:pt x="76" y="31"/>
                    <a:pt x="79" y="31"/>
                  </a:cubicBezTo>
                  <a:close/>
                  <a:moveTo>
                    <a:pt x="66" y="2"/>
                  </a:moveTo>
                  <a:cubicBezTo>
                    <a:pt x="68" y="2"/>
                    <a:pt x="70" y="3"/>
                    <a:pt x="72" y="3"/>
                  </a:cubicBezTo>
                  <a:cubicBezTo>
                    <a:pt x="72" y="9"/>
                    <a:pt x="72" y="9"/>
                    <a:pt x="72" y="9"/>
                  </a:cubicBezTo>
                  <a:cubicBezTo>
                    <a:pt x="71" y="9"/>
                    <a:pt x="71" y="9"/>
                    <a:pt x="71" y="8"/>
                  </a:cubicBezTo>
                  <a:cubicBezTo>
                    <a:pt x="70" y="7"/>
                    <a:pt x="68" y="5"/>
                    <a:pt x="66" y="5"/>
                  </a:cubicBezTo>
                  <a:cubicBezTo>
                    <a:pt x="66" y="2"/>
                    <a:pt x="66" y="2"/>
                    <a:pt x="66" y="2"/>
                  </a:cubicBezTo>
                  <a:close/>
                  <a:moveTo>
                    <a:pt x="72" y="74"/>
                  </a:moveTo>
                  <a:cubicBezTo>
                    <a:pt x="70" y="74"/>
                    <a:pt x="68" y="73"/>
                    <a:pt x="66" y="73"/>
                  </a:cubicBezTo>
                  <a:cubicBezTo>
                    <a:pt x="66" y="64"/>
                    <a:pt x="66" y="64"/>
                    <a:pt x="66" y="64"/>
                  </a:cubicBezTo>
                  <a:cubicBezTo>
                    <a:pt x="66" y="64"/>
                    <a:pt x="67" y="64"/>
                    <a:pt x="67" y="65"/>
                  </a:cubicBezTo>
                  <a:cubicBezTo>
                    <a:pt x="68" y="67"/>
                    <a:pt x="70" y="68"/>
                    <a:pt x="72" y="69"/>
                  </a:cubicBezTo>
                  <a:cubicBezTo>
                    <a:pt x="72" y="74"/>
                    <a:pt x="72" y="74"/>
                    <a:pt x="72" y="74"/>
                  </a:cubicBezTo>
                  <a:close/>
                  <a:moveTo>
                    <a:pt x="72" y="13"/>
                  </a:moveTo>
                  <a:cubicBezTo>
                    <a:pt x="72" y="21"/>
                    <a:pt x="72" y="21"/>
                    <a:pt x="72" y="21"/>
                  </a:cubicBezTo>
                  <a:cubicBezTo>
                    <a:pt x="71" y="22"/>
                    <a:pt x="71" y="24"/>
                    <a:pt x="72" y="25"/>
                  </a:cubicBezTo>
                  <a:cubicBezTo>
                    <a:pt x="72" y="52"/>
                    <a:pt x="72" y="52"/>
                    <a:pt x="72" y="52"/>
                  </a:cubicBezTo>
                  <a:cubicBezTo>
                    <a:pt x="71" y="52"/>
                    <a:pt x="71" y="52"/>
                    <a:pt x="71" y="52"/>
                  </a:cubicBezTo>
                  <a:cubicBezTo>
                    <a:pt x="69" y="54"/>
                    <a:pt x="67" y="55"/>
                    <a:pt x="66" y="57"/>
                  </a:cubicBezTo>
                  <a:cubicBezTo>
                    <a:pt x="66" y="16"/>
                    <a:pt x="66" y="16"/>
                    <a:pt x="66" y="16"/>
                  </a:cubicBezTo>
                  <a:cubicBezTo>
                    <a:pt x="67" y="16"/>
                    <a:pt x="68" y="16"/>
                    <a:pt x="69" y="16"/>
                  </a:cubicBezTo>
                  <a:cubicBezTo>
                    <a:pt x="70" y="15"/>
                    <a:pt x="71" y="14"/>
                    <a:pt x="72" y="13"/>
                  </a:cubicBezTo>
                  <a:close/>
                  <a:moveTo>
                    <a:pt x="22" y="10"/>
                  </a:moveTo>
                  <a:cubicBezTo>
                    <a:pt x="41" y="2"/>
                    <a:pt x="55" y="0"/>
                    <a:pt x="66" y="2"/>
                  </a:cubicBezTo>
                  <a:cubicBezTo>
                    <a:pt x="66" y="5"/>
                    <a:pt x="66" y="5"/>
                    <a:pt x="66" y="5"/>
                  </a:cubicBezTo>
                  <a:cubicBezTo>
                    <a:pt x="65" y="5"/>
                    <a:pt x="65" y="6"/>
                    <a:pt x="64" y="6"/>
                  </a:cubicBezTo>
                  <a:cubicBezTo>
                    <a:pt x="64" y="6"/>
                    <a:pt x="64" y="6"/>
                    <a:pt x="64" y="6"/>
                  </a:cubicBezTo>
                  <a:cubicBezTo>
                    <a:pt x="61" y="7"/>
                    <a:pt x="60" y="11"/>
                    <a:pt x="61" y="13"/>
                  </a:cubicBezTo>
                  <a:cubicBezTo>
                    <a:pt x="62" y="15"/>
                    <a:pt x="64" y="16"/>
                    <a:pt x="66" y="16"/>
                  </a:cubicBezTo>
                  <a:cubicBezTo>
                    <a:pt x="66" y="57"/>
                    <a:pt x="66" y="57"/>
                    <a:pt x="66" y="57"/>
                  </a:cubicBezTo>
                  <a:cubicBezTo>
                    <a:pt x="66" y="59"/>
                    <a:pt x="66" y="62"/>
                    <a:pt x="66" y="64"/>
                  </a:cubicBezTo>
                  <a:cubicBezTo>
                    <a:pt x="66" y="73"/>
                    <a:pt x="66" y="73"/>
                    <a:pt x="66" y="73"/>
                  </a:cubicBezTo>
                  <a:cubicBezTo>
                    <a:pt x="56" y="68"/>
                    <a:pt x="48" y="56"/>
                    <a:pt x="37" y="57"/>
                  </a:cubicBezTo>
                  <a:cubicBezTo>
                    <a:pt x="32" y="57"/>
                    <a:pt x="27" y="58"/>
                    <a:pt x="22" y="57"/>
                  </a:cubicBezTo>
                  <a:cubicBezTo>
                    <a:pt x="22" y="49"/>
                    <a:pt x="22" y="49"/>
                    <a:pt x="22" y="49"/>
                  </a:cubicBezTo>
                  <a:cubicBezTo>
                    <a:pt x="24" y="49"/>
                    <a:pt x="25" y="48"/>
                    <a:pt x="27" y="48"/>
                  </a:cubicBezTo>
                  <a:cubicBezTo>
                    <a:pt x="27" y="48"/>
                    <a:pt x="27" y="48"/>
                    <a:pt x="27" y="48"/>
                  </a:cubicBezTo>
                  <a:cubicBezTo>
                    <a:pt x="32" y="45"/>
                    <a:pt x="34" y="38"/>
                    <a:pt x="32" y="33"/>
                  </a:cubicBezTo>
                  <a:cubicBezTo>
                    <a:pt x="30" y="29"/>
                    <a:pt x="26" y="27"/>
                    <a:pt x="22" y="27"/>
                  </a:cubicBezTo>
                  <a:lnTo>
                    <a:pt x="22" y="10"/>
                  </a:lnTo>
                  <a:close/>
                  <a:moveTo>
                    <a:pt x="2" y="41"/>
                  </a:moveTo>
                  <a:cubicBezTo>
                    <a:pt x="0" y="23"/>
                    <a:pt x="18" y="12"/>
                    <a:pt x="18" y="12"/>
                  </a:cubicBezTo>
                  <a:cubicBezTo>
                    <a:pt x="20" y="12"/>
                    <a:pt x="21" y="11"/>
                    <a:pt x="22" y="10"/>
                  </a:cubicBezTo>
                  <a:cubicBezTo>
                    <a:pt x="22" y="27"/>
                    <a:pt x="22" y="27"/>
                    <a:pt x="22" y="27"/>
                  </a:cubicBezTo>
                  <a:cubicBezTo>
                    <a:pt x="20" y="27"/>
                    <a:pt x="19" y="27"/>
                    <a:pt x="17" y="28"/>
                  </a:cubicBezTo>
                  <a:cubicBezTo>
                    <a:pt x="12" y="31"/>
                    <a:pt x="9" y="37"/>
                    <a:pt x="12" y="43"/>
                  </a:cubicBezTo>
                  <a:cubicBezTo>
                    <a:pt x="14" y="47"/>
                    <a:pt x="18" y="49"/>
                    <a:pt x="22" y="49"/>
                  </a:cubicBezTo>
                  <a:cubicBezTo>
                    <a:pt x="22" y="57"/>
                    <a:pt x="22" y="57"/>
                    <a:pt x="22" y="57"/>
                  </a:cubicBezTo>
                  <a:cubicBezTo>
                    <a:pt x="12" y="57"/>
                    <a:pt x="4" y="53"/>
                    <a:pt x="2" y="4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3" name="Freeform 90"/>
            <p:cNvSpPr/>
            <p:nvPr/>
          </p:nvSpPr>
          <p:spPr bwMode="auto">
            <a:xfrm>
              <a:off x="4897927" y="3587918"/>
              <a:ext cx="177913" cy="229918"/>
            </a:xfrm>
            <a:custGeom>
              <a:avLst/>
              <a:gdLst>
                <a:gd name="T0" fmla="*/ 0 w 95"/>
                <a:gd name="T1" fmla="*/ 21 h 123"/>
                <a:gd name="T2" fmla="*/ 4 w 95"/>
                <a:gd name="T3" fmla="*/ 19 h 123"/>
                <a:gd name="T4" fmla="*/ 59 w 95"/>
                <a:gd name="T5" fmla="*/ 109 h 123"/>
                <a:gd name="T6" fmla="*/ 79 w 95"/>
                <a:gd name="T7" fmla="*/ 112 h 123"/>
                <a:gd name="T8" fmla="*/ 85 w 95"/>
                <a:gd name="T9" fmla="*/ 93 h 123"/>
                <a:gd name="T10" fmla="*/ 29 w 95"/>
                <a:gd name="T11" fmla="*/ 3 h 123"/>
                <a:gd name="T12" fmla="*/ 34 w 95"/>
                <a:gd name="T13" fmla="*/ 0 h 123"/>
                <a:gd name="T14" fmla="*/ 90 w 95"/>
                <a:gd name="T15" fmla="*/ 91 h 123"/>
                <a:gd name="T16" fmla="*/ 82 w 95"/>
                <a:gd name="T17" fmla="*/ 117 h 123"/>
                <a:gd name="T18" fmla="*/ 56 w 95"/>
                <a:gd name="T19" fmla="*/ 112 h 123"/>
                <a:gd name="T20" fmla="*/ 0 w 95"/>
                <a:gd name="T21" fmla="*/ 2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5" h="123">
                  <a:moveTo>
                    <a:pt x="0" y="21"/>
                  </a:moveTo>
                  <a:cubicBezTo>
                    <a:pt x="4" y="19"/>
                    <a:pt x="4" y="19"/>
                    <a:pt x="4" y="19"/>
                  </a:cubicBezTo>
                  <a:cubicBezTo>
                    <a:pt x="59" y="109"/>
                    <a:pt x="59" y="109"/>
                    <a:pt x="59" y="109"/>
                  </a:cubicBezTo>
                  <a:cubicBezTo>
                    <a:pt x="63" y="115"/>
                    <a:pt x="72" y="117"/>
                    <a:pt x="79" y="112"/>
                  </a:cubicBezTo>
                  <a:cubicBezTo>
                    <a:pt x="87" y="108"/>
                    <a:pt x="89" y="99"/>
                    <a:pt x="85" y="93"/>
                  </a:cubicBezTo>
                  <a:cubicBezTo>
                    <a:pt x="29" y="3"/>
                    <a:pt x="29" y="3"/>
                    <a:pt x="29" y="3"/>
                  </a:cubicBezTo>
                  <a:cubicBezTo>
                    <a:pt x="34" y="0"/>
                    <a:pt x="34" y="0"/>
                    <a:pt x="34" y="0"/>
                  </a:cubicBezTo>
                  <a:cubicBezTo>
                    <a:pt x="90" y="91"/>
                    <a:pt x="90" y="91"/>
                    <a:pt x="90" y="91"/>
                  </a:cubicBezTo>
                  <a:cubicBezTo>
                    <a:pt x="95" y="100"/>
                    <a:pt x="92" y="111"/>
                    <a:pt x="82" y="117"/>
                  </a:cubicBezTo>
                  <a:cubicBezTo>
                    <a:pt x="73" y="123"/>
                    <a:pt x="61" y="121"/>
                    <a:pt x="56" y="112"/>
                  </a:cubicBezTo>
                  <a:lnTo>
                    <a:pt x="0" y="2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4" name="Freeform 91"/>
            <p:cNvSpPr/>
            <p:nvPr/>
          </p:nvSpPr>
          <p:spPr bwMode="auto">
            <a:xfrm>
              <a:off x="4886977" y="3579706"/>
              <a:ext cx="87588" cy="60217"/>
            </a:xfrm>
            <a:custGeom>
              <a:avLst/>
              <a:gdLst>
                <a:gd name="T0" fmla="*/ 1 w 47"/>
                <a:gd name="T1" fmla="*/ 30 h 32"/>
                <a:gd name="T2" fmla="*/ 6 w 47"/>
                <a:gd name="T3" fmla="*/ 31 h 32"/>
                <a:gd name="T4" fmla="*/ 44 w 47"/>
                <a:gd name="T5" fmla="*/ 7 h 32"/>
                <a:gd name="T6" fmla="*/ 46 w 47"/>
                <a:gd name="T7" fmla="*/ 2 h 32"/>
                <a:gd name="T8" fmla="*/ 41 w 47"/>
                <a:gd name="T9" fmla="*/ 1 h 32"/>
                <a:gd name="T10" fmla="*/ 2 w 47"/>
                <a:gd name="T11" fmla="*/ 25 h 32"/>
                <a:gd name="T12" fmla="*/ 1 w 47"/>
                <a:gd name="T13" fmla="*/ 30 h 32"/>
              </a:gdLst>
              <a:ahLst/>
              <a:cxnLst>
                <a:cxn ang="0">
                  <a:pos x="T0" y="T1"/>
                </a:cxn>
                <a:cxn ang="0">
                  <a:pos x="T2" y="T3"/>
                </a:cxn>
                <a:cxn ang="0">
                  <a:pos x="T4" y="T5"/>
                </a:cxn>
                <a:cxn ang="0">
                  <a:pos x="T6" y="T7"/>
                </a:cxn>
                <a:cxn ang="0">
                  <a:pos x="T8" y="T9"/>
                </a:cxn>
                <a:cxn ang="0">
                  <a:pos x="T10" y="T11"/>
                </a:cxn>
                <a:cxn ang="0">
                  <a:pos x="T12" y="T13"/>
                </a:cxn>
              </a:cxnLst>
              <a:rect l="0" t="0" r="r" b="b"/>
              <a:pathLst>
                <a:path w="47" h="32">
                  <a:moveTo>
                    <a:pt x="1" y="30"/>
                  </a:moveTo>
                  <a:cubicBezTo>
                    <a:pt x="2" y="32"/>
                    <a:pt x="4" y="32"/>
                    <a:pt x="6" y="31"/>
                  </a:cubicBezTo>
                  <a:cubicBezTo>
                    <a:pt x="44" y="7"/>
                    <a:pt x="44" y="7"/>
                    <a:pt x="44" y="7"/>
                  </a:cubicBezTo>
                  <a:cubicBezTo>
                    <a:pt x="46" y="6"/>
                    <a:pt x="47" y="4"/>
                    <a:pt x="46" y="2"/>
                  </a:cubicBezTo>
                  <a:cubicBezTo>
                    <a:pt x="45" y="1"/>
                    <a:pt x="42" y="0"/>
                    <a:pt x="41" y="1"/>
                  </a:cubicBezTo>
                  <a:cubicBezTo>
                    <a:pt x="2" y="25"/>
                    <a:pt x="2" y="25"/>
                    <a:pt x="2" y="25"/>
                  </a:cubicBezTo>
                  <a:cubicBezTo>
                    <a:pt x="1" y="26"/>
                    <a:pt x="0" y="28"/>
                    <a:pt x="1" y="3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5" name="Freeform 92"/>
            <p:cNvSpPr/>
            <p:nvPr/>
          </p:nvSpPr>
          <p:spPr bwMode="auto">
            <a:xfrm>
              <a:off x="4922560" y="3628974"/>
              <a:ext cx="120433" cy="165596"/>
            </a:xfrm>
            <a:custGeom>
              <a:avLst/>
              <a:gdLst>
                <a:gd name="T0" fmla="*/ 0 w 64"/>
                <a:gd name="T1" fmla="*/ 3 h 88"/>
                <a:gd name="T2" fmla="*/ 5 w 64"/>
                <a:gd name="T3" fmla="*/ 0 h 88"/>
                <a:gd name="T4" fmla="*/ 55 w 64"/>
                <a:gd name="T5" fmla="*/ 80 h 88"/>
                <a:gd name="T6" fmla="*/ 64 w 64"/>
                <a:gd name="T7" fmla="*/ 85 h 88"/>
                <a:gd name="T8" fmla="*/ 63 w 64"/>
                <a:gd name="T9" fmla="*/ 85 h 88"/>
                <a:gd name="T10" fmla="*/ 49 w 64"/>
                <a:gd name="T11" fmla="*/ 82 h 88"/>
                <a:gd name="T12" fmla="*/ 0 w 64"/>
                <a:gd name="T13" fmla="*/ 3 h 88"/>
              </a:gdLst>
              <a:ahLst/>
              <a:cxnLst>
                <a:cxn ang="0">
                  <a:pos x="T0" y="T1"/>
                </a:cxn>
                <a:cxn ang="0">
                  <a:pos x="T2" y="T3"/>
                </a:cxn>
                <a:cxn ang="0">
                  <a:pos x="T4" y="T5"/>
                </a:cxn>
                <a:cxn ang="0">
                  <a:pos x="T6" y="T7"/>
                </a:cxn>
                <a:cxn ang="0">
                  <a:pos x="T8" y="T9"/>
                </a:cxn>
                <a:cxn ang="0">
                  <a:pos x="T10" y="T11"/>
                </a:cxn>
                <a:cxn ang="0">
                  <a:pos x="T12" y="T13"/>
                </a:cxn>
              </a:cxnLst>
              <a:rect l="0" t="0" r="r" b="b"/>
              <a:pathLst>
                <a:path w="64" h="88">
                  <a:moveTo>
                    <a:pt x="0" y="3"/>
                  </a:moveTo>
                  <a:cubicBezTo>
                    <a:pt x="5" y="0"/>
                    <a:pt x="5" y="0"/>
                    <a:pt x="5" y="0"/>
                  </a:cubicBezTo>
                  <a:cubicBezTo>
                    <a:pt x="55" y="80"/>
                    <a:pt x="55" y="80"/>
                    <a:pt x="55" y="80"/>
                  </a:cubicBezTo>
                  <a:cubicBezTo>
                    <a:pt x="57" y="83"/>
                    <a:pt x="60" y="85"/>
                    <a:pt x="64" y="85"/>
                  </a:cubicBezTo>
                  <a:cubicBezTo>
                    <a:pt x="63" y="85"/>
                    <a:pt x="63" y="85"/>
                    <a:pt x="63" y="85"/>
                  </a:cubicBezTo>
                  <a:cubicBezTo>
                    <a:pt x="58" y="88"/>
                    <a:pt x="52" y="87"/>
                    <a:pt x="49" y="82"/>
                  </a:cubicBezTo>
                  <a:lnTo>
                    <a:pt x="0" y="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6" name="Freeform 93"/>
            <p:cNvSpPr>
              <a:spLocks noEditPoints="1"/>
            </p:cNvSpPr>
            <p:nvPr/>
          </p:nvSpPr>
          <p:spPr bwMode="auto">
            <a:xfrm>
              <a:off x="6070783" y="5011221"/>
              <a:ext cx="188861" cy="206653"/>
            </a:xfrm>
            <a:custGeom>
              <a:avLst/>
              <a:gdLst>
                <a:gd name="T0" fmla="*/ 78 w 101"/>
                <a:gd name="T1" fmla="*/ 51 h 110"/>
                <a:gd name="T2" fmla="*/ 75 w 101"/>
                <a:gd name="T3" fmla="*/ 63 h 110"/>
                <a:gd name="T4" fmla="*/ 75 w 101"/>
                <a:gd name="T5" fmla="*/ 73 h 110"/>
                <a:gd name="T6" fmla="*/ 77 w 101"/>
                <a:gd name="T7" fmla="*/ 74 h 110"/>
                <a:gd name="T8" fmla="*/ 86 w 101"/>
                <a:gd name="T9" fmla="*/ 86 h 110"/>
                <a:gd name="T10" fmla="*/ 75 w 101"/>
                <a:gd name="T11" fmla="*/ 80 h 110"/>
                <a:gd name="T12" fmla="*/ 75 w 101"/>
                <a:gd name="T13" fmla="*/ 22 h 110"/>
                <a:gd name="T14" fmla="*/ 86 w 101"/>
                <a:gd name="T15" fmla="*/ 15 h 110"/>
                <a:gd name="T16" fmla="*/ 77 w 101"/>
                <a:gd name="T17" fmla="*/ 28 h 110"/>
                <a:gd name="T18" fmla="*/ 75 w 101"/>
                <a:gd name="T19" fmla="*/ 28 h 110"/>
                <a:gd name="T20" fmla="*/ 98 w 101"/>
                <a:gd name="T21" fmla="*/ 48 h 110"/>
                <a:gd name="T22" fmla="*/ 83 w 101"/>
                <a:gd name="T23" fmla="*/ 51 h 110"/>
                <a:gd name="T24" fmla="*/ 98 w 101"/>
                <a:gd name="T25" fmla="*/ 53 h 110"/>
                <a:gd name="T26" fmla="*/ 98 w 101"/>
                <a:gd name="T27" fmla="*/ 48 h 110"/>
                <a:gd name="T28" fmla="*/ 52 w 101"/>
                <a:gd name="T29" fmla="*/ 110 h 110"/>
                <a:gd name="T30" fmla="*/ 66 w 101"/>
                <a:gd name="T31" fmla="*/ 74 h 110"/>
                <a:gd name="T32" fmla="*/ 75 w 101"/>
                <a:gd name="T33" fmla="*/ 39 h 110"/>
                <a:gd name="T34" fmla="*/ 50 w 101"/>
                <a:gd name="T35" fmla="*/ 29 h 110"/>
                <a:gd name="T36" fmla="*/ 72 w 101"/>
                <a:gd name="T37" fmla="*/ 51 h 110"/>
                <a:gd name="T38" fmla="*/ 62 w 101"/>
                <a:gd name="T39" fmla="*/ 70 h 110"/>
                <a:gd name="T40" fmla="*/ 60 w 101"/>
                <a:gd name="T41" fmla="*/ 85 h 110"/>
                <a:gd name="T42" fmla="*/ 50 w 101"/>
                <a:gd name="T43" fmla="*/ 110 h 110"/>
                <a:gd name="T44" fmla="*/ 75 w 101"/>
                <a:gd name="T45" fmla="*/ 28 h 110"/>
                <a:gd name="T46" fmla="*/ 74 w 101"/>
                <a:gd name="T47" fmla="*/ 24 h 110"/>
                <a:gd name="T48" fmla="*/ 75 w 101"/>
                <a:gd name="T49" fmla="*/ 73 h 110"/>
                <a:gd name="T50" fmla="*/ 74 w 101"/>
                <a:gd name="T51" fmla="*/ 78 h 110"/>
                <a:gd name="T52" fmla="*/ 75 w 101"/>
                <a:gd name="T53" fmla="*/ 73 h 110"/>
                <a:gd name="T54" fmla="*/ 50 w 101"/>
                <a:gd name="T55" fmla="*/ 0 h 110"/>
                <a:gd name="T56" fmla="*/ 53 w 101"/>
                <a:gd name="T57" fmla="*/ 3 h 110"/>
                <a:gd name="T58" fmla="*/ 50 w 101"/>
                <a:gd name="T59" fmla="*/ 18 h 110"/>
                <a:gd name="T60" fmla="*/ 50 w 101"/>
                <a:gd name="T61" fmla="*/ 23 h 110"/>
                <a:gd name="T62" fmla="*/ 25 w 101"/>
                <a:gd name="T63" fmla="*/ 63 h 110"/>
                <a:gd name="T64" fmla="*/ 35 w 101"/>
                <a:gd name="T65" fmla="*/ 96 h 110"/>
                <a:gd name="T66" fmla="*/ 50 w 101"/>
                <a:gd name="T67" fmla="*/ 110 h 110"/>
                <a:gd name="T68" fmla="*/ 41 w 101"/>
                <a:gd name="T69" fmla="*/ 85 h 110"/>
                <a:gd name="T70" fmla="*/ 39 w 101"/>
                <a:gd name="T71" fmla="*/ 70 h 110"/>
                <a:gd name="T72" fmla="*/ 34 w 101"/>
                <a:gd name="T73" fmla="*/ 35 h 110"/>
                <a:gd name="T74" fmla="*/ 50 w 101"/>
                <a:gd name="T75" fmla="*/ 23 h 110"/>
                <a:gd name="T76" fmla="*/ 50 w 101"/>
                <a:gd name="T77" fmla="*/ 18 h 110"/>
                <a:gd name="T78" fmla="*/ 48 w 101"/>
                <a:gd name="T79" fmla="*/ 3 h 110"/>
                <a:gd name="T80" fmla="*/ 25 w 101"/>
                <a:gd name="T81" fmla="*/ 80 h 110"/>
                <a:gd name="T82" fmla="*/ 27 w 101"/>
                <a:gd name="T83" fmla="*/ 74 h 110"/>
                <a:gd name="T84" fmla="*/ 25 w 101"/>
                <a:gd name="T85" fmla="*/ 80 h 110"/>
                <a:gd name="T86" fmla="*/ 25 w 101"/>
                <a:gd name="T87" fmla="*/ 22 h 110"/>
                <a:gd name="T88" fmla="*/ 27 w 101"/>
                <a:gd name="T89" fmla="*/ 28 h 110"/>
                <a:gd name="T90" fmla="*/ 25 w 101"/>
                <a:gd name="T91" fmla="*/ 39 h 110"/>
                <a:gd name="T92" fmla="*/ 25 w 101"/>
                <a:gd name="T93" fmla="*/ 63 h 110"/>
                <a:gd name="T94" fmla="*/ 25 w 101"/>
                <a:gd name="T95" fmla="*/ 22 h 110"/>
                <a:gd name="T96" fmla="*/ 23 w 101"/>
                <a:gd name="T97" fmla="*/ 28 h 110"/>
                <a:gd name="T98" fmla="*/ 15 w 101"/>
                <a:gd name="T99" fmla="*/ 19 h 110"/>
                <a:gd name="T100" fmla="*/ 18 w 101"/>
                <a:gd name="T101" fmla="*/ 15 h 110"/>
                <a:gd name="T102" fmla="*/ 25 w 101"/>
                <a:gd name="T103" fmla="*/ 73 h 110"/>
                <a:gd name="T104" fmla="*/ 18 w 101"/>
                <a:gd name="T105" fmla="*/ 86 h 110"/>
                <a:gd name="T106" fmla="*/ 15 w 101"/>
                <a:gd name="T107" fmla="*/ 83 h 110"/>
                <a:gd name="T108" fmla="*/ 23 w 101"/>
                <a:gd name="T109" fmla="*/ 74 h 110"/>
                <a:gd name="T110" fmla="*/ 18 w 101"/>
                <a:gd name="T111" fmla="*/ 51 h 110"/>
                <a:gd name="T112" fmla="*/ 15 w 101"/>
                <a:gd name="T113" fmla="*/ 48 h 110"/>
                <a:gd name="T114" fmla="*/ 0 w 101"/>
                <a:gd name="T115" fmla="*/ 51 h 110"/>
                <a:gd name="T116" fmla="*/ 15 w 101"/>
                <a:gd name="T117" fmla="*/ 53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1" h="110">
                  <a:moveTo>
                    <a:pt x="75" y="63"/>
                  </a:moveTo>
                  <a:cubicBezTo>
                    <a:pt x="77" y="59"/>
                    <a:pt x="78" y="55"/>
                    <a:pt x="78" y="51"/>
                  </a:cubicBezTo>
                  <a:cubicBezTo>
                    <a:pt x="78" y="47"/>
                    <a:pt x="77" y="43"/>
                    <a:pt x="75" y="39"/>
                  </a:cubicBezTo>
                  <a:cubicBezTo>
                    <a:pt x="75" y="63"/>
                    <a:pt x="75" y="63"/>
                    <a:pt x="75" y="63"/>
                  </a:cubicBezTo>
                  <a:close/>
                  <a:moveTo>
                    <a:pt x="75" y="80"/>
                  </a:moveTo>
                  <a:cubicBezTo>
                    <a:pt x="75" y="73"/>
                    <a:pt x="75" y="73"/>
                    <a:pt x="75" y="73"/>
                  </a:cubicBezTo>
                  <a:cubicBezTo>
                    <a:pt x="76" y="73"/>
                    <a:pt x="77" y="73"/>
                    <a:pt x="77" y="74"/>
                  </a:cubicBezTo>
                  <a:cubicBezTo>
                    <a:pt x="77" y="74"/>
                    <a:pt x="77" y="74"/>
                    <a:pt x="77" y="74"/>
                  </a:cubicBezTo>
                  <a:cubicBezTo>
                    <a:pt x="86" y="83"/>
                    <a:pt x="86" y="83"/>
                    <a:pt x="86" y="83"/>
                  </a:cubicBezTo>
                  <a:cubicBezTo>
                    <a:pt x="87" y="84"/>
                    <a:pt x="87" y="85"/>
                    <a:pt x="86" y="86"/>
                  </a:cubicBezTo>
                  <a:cubicBezTo>
                    <a:pt x="85" y="87"/>
                    <a:pt x="83" y="87"/>
                    <a:pt x="82" y="86"/>
                  </a:cubicBezTo>
                  <a:cubicBezTo>
                    <a:pt x="75" y="80"/>
                    <a:pt x="75" y="80"/>
                    <a:pt x="75" y="80"/>
                  </a:cubicBezTo>
                  <a:close/>
                  <a:moveTo>
                    <a:pt x="75" y="28"/>
                  </a:moveTo>
                  <a:cubicBezTo>
                    <a:pt x="75" y="22"/>
                    <a:pt x="75" y="22"/>
                    <a:pt x="75" y="22"/>
                  </a:cubicBezTo>
                  <a:cubicBezTo>
                    <a:pt x="82" y="15"/>
                    <a:pt x="82" y="15"/>
                    <a:pt x="82" y="15"/>
                  </a:cubicBezTo>
                  <a:cubicBezTo>
                    <a:pt x="83" y="14"/>
                    <a:pt x="85" y="14"/>
                    <a:pt x="86" y="15"/>
                  </a:cubicBezTo>
                  <a:cubicBezTo>
                    <a:pt x="87" y="16"/>
                    <a:pt x="87" y="18"/>
                    <a:pt x="86" y="19"/>
                  </a:cubicBezTo>
                  <a:cubicBezTo>
                    <a:pt x="77" y="28"/>
                    <a:pt x="77" y="28"/>
                    <a:pt x="77" y="28"/>
                  </a:cubicBezTo>
                  <a:cubicBezTo>
                    <a:pt x="77" y="28"/>
                    <a:pt x="77" y="28"/>
                    <a:pt x="77" y="28"/>
                  </a:cubicBezTo>
                  <a:cubicBezTo>
                    <a:pt x="77" y="28"/>
                    <a:pt x="76" y="28"/>
                    <a:pt x="75" y="28"/>
                  </a:cubicBezTo>
                  <a:close/>
                  <a:moveTo>
                    <a:pt x="98" y="48"/>
                  </a:moveTo>
                  <a:cubicBezTo>
                    <a:pt x="98" y="48"/>
                    <a:pt x="98" y="48"/>
                    <a:pt x="98" y="48"/>
                  </a:cubicBezTo>
                  <a:cubicBezTo>
                    <a:pt x="86" y="48"/>
                    <a:pt x="86" y="48"/>
                    <a:pt x="86" y="48"/>
                  </a:cubicBezTo>
                  <a:cubicBezTo>
                    <a:pt x="84" y="48"/>
                    <a:pt x="83" y="49"/>
                    <a:pt x="83" y="51"/>
                  </a:cubicBezTo>
                  <a:cubicBezTo>
                    <a:pt x="83" y="52"/>
                    <a:pt x="84" y="53"/>
                    <a:pt x="86" y="53"/>
                  </a:cubicBezTo>
                  <a:cubicBezTo>
                    <a:pt x="98" y="53"/>
                    <a:pt x="98" y="53"/>
                    <a:pt x="98" y="53"/>
                  </a:cubicBezTo>
                  <a:cubicBezTo>
                    <a:pt x="100" y="53"/>
                    <a:pt x="101" y="52"/>
                    <a:pt x="101" y="51"/>
                  </a:cubicBezTo>
                  <a:cubicBezTo>
                    <a:pt x="101" y="49"/>
                    <a:pt x="100" y="48"/>
                    <a:pt x="98" y="48"/>
                  </a:cubicBezTo>
                  <a:close/>
                  <a:moveTo>
                    <a:pt x="50" y="110"/>
                  </a:moveTo>
                  <a:cubicBezTo>
                    <a:pt x="52" y="110"/>
                    <a:pt x="52" y="110"/>
                    <a:pt x="52" y="110"/>
                  </a:cubicBezTo>
                  <a:cubicBezTo>
                    <a:pt x="60" y="110"/>
                    <a:pt x="66" y="104"/>
                    <a:pt x="66" y="96"/>
                  </a:cubicBezTo>
                  <a:cubicBezTo>
                    <a:pt x="66" y="74"/>
                    <a:pt x="66" y="74"/>
                    <a:pt x="66" y="74"/>
                  </a:cubicBezTo>
                  <a:cubicBezTo>
                    <a:pt x="70" y="71"/>
                    <a:pt x="73" y="67"/>
                    <a:pt x="75" y="63"/>
                  </a:cubicBezTo>
                  <a:cubicBezTo>
                    <a:pt x="75" y="39"/>
                    <a:pt x="75" y="39"/>
                    <a:pt x="75" y="39"/>
                  </a:cubicBezTo>
                  <a:cubicBezTo>
                    <a:pt x="71" y="29"/>
                    <a:pt x="61" y="23"/>
                    <a:pt x="50" y="23"/>
                  </a:cubicBezTo>
                  <a:cubicBezTo>
                    <a:pt x="50" y="29"/>
                    <a:pt x="50" y="29"/>
                    <a:pt x="50" y="29"/>
                  </a:cubicBezTo>
                  <a:cubicBezTo>
                    <a:pt x="56" y="29"/>
                    <a:pt x="62" y="31"/>
                    <a:pt x="66" y="35"/>
                  </a:cubicBezTo>
                  <a:cubicBezTo>
                    <a:pt x="70" y="39"/>
                    <a:pt x="72" y="45"/>
                    <a:pt x="72" y="51"/>
                  </a:cubicBezTo>
                  <a:cubicBezTo>
                    <a:pt x="72" y="59"/>
                    <a:pt x="68" y="66"/>
                    <a:pt x="62" y="70"/>
                  </a:cubicBezTo>
                  <a:cubicBezTo>
                    <a:pt x="62" y="70"/>
                    <a:pt x="62" y="70"/>
                    <a:pt x="62" y="70"/>
                  </a:cubicBezTo>
                  <a:cubicBezTo>
                    <a:pt x="61" y="70"/>
                    <a:pt x="60" y="71"/>
                    <a:pt x="60" y="72"/>
                  </a:cubicBezTo>
                  <a:cubicBezTo>
                    <a:pt x="60" y="85"/>
                    <a:pt x="60" y="85"/>
                    <a:pt x="60" y="85"/>
                  </a:cubicBezTo>
                  <a:cubicBezTo>
                    <a:pt x="50" y="85"/>
                    <a:pt x="50" y="85"/>
                    <a:pt x="50" y="85"/>
                  </a:cubicBezTo>
                  <a:cubicBezTo>
                    <a:pt x="50" y="110"/>
                    <a:pt x="50" y="110"/>
                    <a:pt x="50" y="110"/>
                  </a:cubicBezTo>
                  <a:close/>
                  <a:moveTo>
                    <a:pt x="75" y="22"/>
                  </a:moveTo>
                  <a:cubicBezTo>
                    <a:pt x="75" y="28"/>
                    <a:pt x="75" y="28"/>
                    <a:pt x="75" y="28"/>
                  </a:cubicBezTo>
                  <a:cubicBezTo>
                    <a:pt x="75" y="28"/>
                    <a:pt x="74" y="28"/>
                    <a:pt x="74" y="28"/>
                  </a:cubicBezTo>
                  <a:cubicBezTo>
                    <a:pt x="72" y="27"/>
                    <a:pt x="72" y="25"/>
                    <a:pt x="74" y="24"/>
                  </a:cubicBezTo>
                  <a:cubicBezTo>
                    <a:pt x="75" y="22"/>
                    <a:pt x="75" y="22"/>
                    <a:pt x="75" y="22"/>
                  </a:cubicBezTo>
                  <a:close/>
                  <a:moveTo>
                    <a:pt x="75" y="73"/>
                  </a:moveTo>
                  <a:cubicBezTo>
                    <a:pt x="75" y="80"/>
                    <a:pt x="75" y="80"/>
                    <a:pt x="75" y="80"/>
                  </a:cubicBezTo>
                  <a:cubicBezTo>
                    <a:pt x="74" y="78"/>
                    <a:pt x="74" y="78"/>
                    <a:pt x="74" y="78"/>
                  </a:cubicBezTo>
                  <a:cubicBezTo>
                    <a:pt x="72" y="77"/>
                    <a:pt x="72" y="75"/>
                    <a:pt x="74" y="74"/>
                  </a:cubicBezTo>
                  <a:cubicBezTo>
                    <a:pt x="74" y="73"/>
                    <a:pt x="75" y="73"/>
                    <a:pt x="75" y="73"/>
                  </a:cubicBezTo>
                  <a:close/>
                  <a:moveTo>
                    <a:pt x="50" y="18"/>
                  </a:moveTo>
                  <a:cubicBezTo>
                    <a:pt x="50" y="0"/>
                    <a:pt x="50" y="0"/>
                    <a:pt x="50" y="0"/>
                  </a:cubicBezTo>
                  <a:cubicBezTo>
                    <a:pt x="50" y="0"/>
                    <a:pt x="50" y="0"/>
                    <a:pt x="50" y="0"/>
                  </a:cubicBezTo>
                  <a:cubicBezTo>
                    <a:pt x="52" y="0"/>
                    <a:pt x="53" y="2"/>
                    <a:pt x="53" y="3"/>
                  </a:cubicBezTo>
                  <a:cubicBezTo>
                    <a:pt x="53" y="15"/>
                    <a:pt x="53" y="15"/>
                    <a:pt x="53" y="15"/>
                  </a:cubicBezTo>
                  <a:cubicBezTo>
                    <a:pt x="53" y="17"/>
                    <a:pt x="52" y="18"/>
                    <a:pt x="50" y="18"/>
                  </a:cubicBezTo>
                  <a:cubicBezTo>
                    <a:pt x="50" y="18"/>
                    <a:pt x="50" y="18"/>
                    <a:pt x="50" y="18"/>
                  </a:cubicBezTo>
                  <a:close/>
                  <a:moveTo>
                    <a:pt x="50" y="23"/>
                  </a:moveTo>
                  <a:cubicBezTo>
                    <a:pt x="39" y="23"/>
                    <a:pt x="30" y="29"/>
                    <a:pt x="25" y="39"/>
                  </a:cubicBezTo>
                  <a:cubicBezTo>
                    <a:pt x="25" y="63"/>
                    <a:pt x="25" y="63"/>
                    <a:pt x="25" y="63"/>
                  </a:cubicBezTo>
                  <a:cubicBezTo>
                    <a:pt x="27" y="68"/>
                    <a:pt x="31" y="71"/>
                    <a:pt x="35" y="74"/>
                  </a:cubicBezTo>
                  <a:cubicBezTo>
                    <a:pt x="35" y="96"/>
                    <a:pt x="35" y="96"/>
                    <a:pt x="35" y="96"/>
                  </a:cubicBezTo>
                  <a:cubicBezTo>
                    <a:pt x="35" y="104"/>
                    <a:pt x="41" y="110"/>
                    <a:pt x="49" y="110"/>
                  </a:cubicBezTo>
                  <a:cubicBezTo>
                    <a:pt x="50" y="110"/>
                    <a:pt x="50" y="110"/>
                    <a:pt x="50" y="110"/>
                  </a:cubicBezTo>
                  <a:cubicBezTo>
                    <a:pt x="50" y="85"/>
                    <a:pt x="50" y="85"/>
                    <a:pt x="50" y="85"/>
                  </a:cubicBezTo>
                  <a:cubicBezTo>
                    <a:pt x="41" y="85"/>
                    <a:pt x="41" y="85"/>
                    <a:pt x="41" y="85"/>
                  </a:cubicBezTo>
                  <a:cubicBezTo>
                    <a:pt x="41" y="72"/>
                    <a:pt x="41" y="72"/>
                    <a:pt x="41" y="72"/>
                  </a:cubicBezTo>
                  <a:cubicBezTo>
                    <a:pt x="41" y="71"/>
                    <a:pt x="40" y="71"/>
                    <a:pt x="39" y="70"/>
                  </a:cubicBezTo>
                  <a:cubicBezTo>
                    <a:pt x="33" y="66"/>
                    <a:pt x="28" y="59"/>
                    <a:pt x="28" y="51"/>
                  </a:cubicBezTo>
                  <a:cubicBezTo>
                    <a:pt x="28" y="45"/>
                    <a:pt x="30" y="39"/>
                    <a:pt x="34" y="35"/>
                  </a:cubicBezTo>
                  <a:cubicBezTo>
                    <a:pt x="39" y="31"/>
                    <a:pt x="44" y="29"/>
                    <a:pt x="50" y="29"/>
                  </a:cubicBezTo>
                  <a:cubicBezTo>
                    <a:pt x="50" y="23"/>
                    <a:pt x="50" y="23"/>
                    <a:pt x="50" y="23"/>
                  </a:cubicBezTo>
                  <a:close/>
                  <a:moveTo>
                    <a:pt x="50" y="0"/>
                  </a:moveTo>
                  <a:cubicBezTo>
                    <a:pt x="50" y="18"/>
                    <a:pt x="50" y="18"/>
                    <a:pt x="50" y="18"/>
                  </a:cubicBezTo>
                  <a:cubicBezTo>
                    <a:pt x="49" y="18"/>
                    <a:pt x="48" y="17"/>
                    <a:pt x="48" y="15"/>
                  </a:cubicBezTo>
                  <a:cubicBezTo>
                    <a:pt x="48" y="3"/>
                    <a:pt x="48" y="3"/>
                    <a:pt x="48" y="3"/>
                  </a:cubicBezTo>
                  <a:cubicBezTo>
                    <a:pt x="48" y="2"/>
                    <a:pt x="49" y="1"/>
                    <a:pt x="50" y="0"/>
                  </a:cubicBezTo>
                  <a:close/>
                  <a:moveTo>
                    <a:pt x="25" y="80"/>
                  </a:moveTo>
                  <a:cubicBezTo>
                    <a:pt x="25" y="73"/>
                    <a:pt x="25" y="73"/>
                    <a:pt x="25" y="73"/>
                  </a:cubicBezTo>
                  <a:cubicBezTo>
                    <a:pt x="26" y="73"/>
                    <a:pt x="27" y="73"/>
                    <a:pt x="27" y="74"/>
                  </a:cubicBezTo>
                  <a:cubicBezTo>
                    <a:pt x="28" y="75"/>
                    <a:pt x="28" y="77"/>
                    <a:pt x="27" y="78"/>
                  </a:cubicBezTo>
                  <a:cubicBezTo>
                    <a:pt x="25" y="80"/>
                    <a:pt x="25" y="80"/>
                    <a:pt x="25" y="80"/>
                  </a:cubicBezTo>
                  <a:close/>
                  <a:moveTo>
                    <a:pt x="25" y="28"/>
                  </a:moveTo>
                  <a:cubicBezTo>
                    <a:pt x="25" y="22"/>
                    <a:pt x="25" y="22"/>
                    <a:pt x="25" y="22"/>
                  </a:cubicBezTo>
                  <a:cubicBezTo>
                    <a:pt x="27" y="24"/>
                    <a:pt x="27" y="24"/>
                    <a:pt x="27" y="24"/>
                  </a:cubicBezTo>
                  <a:cubicBezTo>
                    <a:pt x="28" y="25"/>
                    <a:pt x="28" y="27"/>
                    <a:pt x="27" y="28"/>
                  </a:cubicBezTo>
                  <a:cubicBezTo>
                    <a:pt x="27" y="28"/>
                    <a:pt x="26" y="28"/>
                    <a:pt x="25" y="28"/>
                  </a:cubicBezTo>
                  <a:close/>
                  <a:moveTo>
                    <a:pt x="25" y="39"/>
                  </a:moveTo>
                  <a:cubicBezTo>
                    <a:pt x="23" y="42"/>
                    <a:pt x="22" y="46"/>
                    <a:pt x="22" y="51"/>
                  </a:cubicBezTo>
                  <a:cubicBezTo>
                    <a:pt x="22" y="55"/>
                    <a:pt x="23" y="59"/>
                    <a:pt x="25" y="63"/>
                  </a:cubicBezTo>
                  <a:cubicBezTo>
                    <a:pt x="25" y="39"/>
                    <a:pt x="25" y="39"/>
                    <a:pt x="25" y="39"/>
                  </a:cubicBezTo>
                  <a:close/>
                  <a:moveTo>
                    <a:pt x="25" y="22"/>
                  </a:moveTo>
                  <a:cubicBezTo>
                    <a:pt x="25" y="28"/>
                    <a:pt x="25" y="28"/>
                    <a:pt x="25" y="28"/>
                  </a:cubicBezTo>
                  <a:cubicBezTo>
                    <a:pt x="25" y="28"/>
                    <a:pt x="24" y="28"/>
                    <a:pt x="23" y="28"/>
                  </a:cubicBezTo>
                  <a:cubicBezTo>
                    <a:pt x="23" y="28"/>
                    <a:pt x="23" y="28"/>
                    <a:pt x="23" y="28"/>
                  </a:cubicBezTo>
                  <a:cubicBezTo>
                    <a:pt x="15" y="19"/>
                    <a:pt x="15" y="19"/>
                    <a:pt x="15" y="19"/>
                  </a:cubicBezTo>
                  <a:cubicBezTo>
                    <a:pt x="14" y="18"/>
                    <a:pt x="14" y="16"/>
                    <a:pt x="15" y="15"/>
                  </a:cubicBezTo>
                  <a:cubicBezTo>
                    <a:pt x="16" y="14"/>
                    <a:pt x="17" y="14"/>
                    <a:pt x="18" y="15"/>
                  </a:cubicBezTo>
                  <a:cubicBezTo>
                    <a:pt x="25" y="22"/>
                    <a:pt x="25" y="22"/>
                    <a:pt x="25" y="22"/>
                  </a:cubicBezTo>
                  <a:close/>
                  <a:moveTo>
                    <a:pt x="25" y="73"/>
                  </a:moveTo>
                  <a:cubicBezTo>
                    <a:pt x="25" y="80"/>
                    <a:pt x="25" y="80"/>
                    <a:pt x="25" y="80"/>
                  </a:cubicBezTo>
                  <a:cubicBezTo>
                    <a:pt x="18" y="86"/>
                    <a:pt x="18" y="86"/>
                    <a:pt x="18" y="86"/>
                  </a:cubicBezTo>
                  <a:cubicBezTo>
                    <a:pt x="17" y="87"/>
                    <a:pt x="16" y="87"/>
                    <a:pt x="15" y="86"/>
                  </a:cubicBezTo>
                  <a:cubicBezTo>
                    <a:pt x="14" y="85"/>
                    <a:pt x="14" y="84"/>
                    <a:pt x="15" y="83"/>
                  </a:cubicBezTo>
                  <a:cubicBezTo>
                    <a:pt x="23" y="74"/>
                    <a:pt x="23" y="74"/>
                    <a:pt x="23" y="74"/>
                  </a:cubicBezTo>
                  <a:cubicBezTo>
                    <a:pt x="23" y="74"/>
                    <a:pt x="23" y="74"/>
                    <a:pt x="23" y="74"/>
                  </a:cubicBezTo>
                  <a:cubicBezTo>
                    <a:pt x="24" y="74"/>
                    <a:pt x="25" y="73"/>
                    <a:pt x="25" y="73"/>
                  </a:cubicBezTo>
                  <a:close/>
                  <a:moveTo>
                    <a:pt x="18" y="51"/>
                  </a:moveTo>
                  <a:cubicBezTo>
                    <a:pt x="18" y="51"/>
                    <a:pt x="18" y="51"/>
                    <a:pt x="18" y="51"/>
                  </a:cubicBezTo>
                  <a:cubicBezTo>
                    <a:pt x="18" y="49"/>
                    <a:pt x="16" y="48"/>
                    <a:pt x="15" y="48"/>
                  </a:cubicBezTo>
                  <a:cubicBezTo>
                    <a:pt x="3" y="48"/>
                    <a:pt x="3" y="48"/>
                    <a:pt x="3" y="48"/>
                  </a:cubicBezTo>
                  <a:cubicBezTo>
                    <a:pt x="1" y="48"/>
                    <a:pt x="0" y="49"/>
                    <a:pt x="0" y="51"/>
                  </a:cubicBezTo>
                  <a:cubicBezTo>
                    <a:pt x="0" y="52"/>
                    <a:pt x="1" y="53"/>
                    <a:pt x="3" y="53"/>
                  </a:cubicBezTo>
                  <a:cubicBezTo>
                    <a:pt x="15" y="53"/>
                    <a:pt x="15" y="53"/>
                    <a:pt x="15" y="53"/>
                  </a:cubicBezTo>
                  <a:cubicBezTo>
                    <a:pt x="16" y="53"/>
                    <a:pt x="18" y="52"/>
                    <a:pt x="18" y="5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7" name="Freeform 94"/>
            <p:cNvSpPr/>
            <p:nvPr/>
          </p:nvSpPr>
          <p:spPr bwMode="auto">
            <a:xfrm>
              <a:off x="5842232" y="3649503"/>
              <a:ext cx="54742" cy="52006"/>
            </a:xfrm>
            <a:custGeom>
              <a:avLst/>
              <a:gdLst>
                <a:gd name="T0" fmla="*/ 28 w 29"/>
                <a:gd name="T1" fmla="*/ 16 h 28"/>
                <a:gd name="T2" fmla="*/ 12 w 29"/>
                <a:gd name="T3" fmla="*/ 27 h 28"/>
                <a:gd name="T4" fmla="*/ 1 w 29"/>
                <a:gd name="T5" fmla="*/ 12 h 28"/>
                <a:gd name="T6" fmla="*/ 17 w 29"/>
                <a:gd name="T7" fmla="*/ 1 h 28"/>
                <a:gd name="T8" fmla="*/ 28 w 29"/>
                <a:gd name="T9" fmla="*/ 16 h 28"/>
              </a:gdLst>
              <a:ahLst/>
              <a:cxnLst>
                <a:cxn ang="0">
                  <a:pos x="T0" y="T1"/>
                </a:cxn>
                <a:cxn ang="0">
                  <a:pos x="T2" y="T3"/>
                </a:cxn>
                <a:cxn ang="0">
                  <a:pos x="T4" y="T5"/>
                </a:cxn>
                <a:cxn ang="0">
                  <a:pos x="T6" y="T7"/>
                </a:cxn>
                <a:cxn ang="0">
                  <a:pos x="T8" y="T9"/>
                </a:cxn>
              </a:cxnLst>
              <a:rect l="0" t="0" r="r" b="b"/>
              <a:pathLst>
                <a:path w="29" h="28">
                  <a:moveTo>
                    <a:pt x="28" y="16"/>
                  </a:moveTo>
                  <a:cubicBezTo>
                    <a:pt x="26" y="23"/>
                    <a:pt x="19" y="28"/>
                    <a:pt x="12" y="27"/>
                  </a:cubicBezTo>
                  <a:cubicBezTo>
                    <a:pt x="5" y="26"/>
                    <a:pt x="0" y="19"/>
                    <a:pt x="1" y="12"/>
                  </a:cubicBezTo>
                  <a:cubicBezTo>
                    <a:pt x="3" y="4"/>
                    <a:pt x="10" y="0"/>
                    <a:pt x="17" y="1"/>
                  </a:cubicBezTo>
                  <a:cubicBezTo>
                    <a:pt x="24" y="2"/>
                    <a:pt x="29" y="9"/>
                    <a:pt x="28" y="16"/>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8" name="Freeform 95"/>
            <p:cNvSpPr/>
            <p:nvPr/>
          </p:nvSpPr>
          <p:spPr bwMode="auto">
            <a:xfrm>
              <a:off x="5829915" y="3492118"/>
              <a:ext cx="50638" cy="169702"/>
            </a:xfrm>
            <a:custGeom>
              <a:avLst/>
              <a:gdLst>
                <a:gd name="T0" fmla="*/ 27 w 27"/>
                <a:gd name="T1" fmla="*/ 90 h 91"/>
                <a:gd name="T2" fmla="*/ 12 w 27"/>
                <a:gd name="T3" fmla="*/ 14 h 91"/>
                <a:gd name="T4" fmla="*/ 1 w 27"/>
                <a:gd name="T5" fmla="*/ 0 h 91"/>
                <a:gd name="T6" fmla="*/ 17 w 27"/>
                <a:gd name="T7" fmla="*/ 91 h 91"/>
                <a:gd name="T8" fmla="*/ 27 w 27"/>
                <a:gd name="T9" fmla="*/ 90 h 91"/>
              </a:gdLst>
              <a:ahLst/>
              <a:cxnLst>
                <a:cxn ang="0">
                  <a:pos x="T0" y="T1"/>
                </a:cxn>
                <a:cxn ang="0">
                  <a:pos x="T2" y="T3"/>
                </a:cxn>
                <a:cxn ang="0">
                  <a:pos x="T4" y="T5"/>
                </a:cxn>
                <a:cxn ang="0">
                  <a:pos x="T6" y="T7"/>
                </a:cxn>
                <a:cxn ang="0">
                  <a:pos x="T8" y="T9"/>
                </a:cxn>
              </a:cxnLst>
              <a:rect l="0" t="0" r="r" b="b"/>
              <a:pathLst>
                <a:path w="27" h="91">
                  <a:moveTo>
                    <a:pt x="27" y="90"/>
                  </a:moveTo>
                  <a:cubicBezTo>
                    <a:pt x="27" y="90"/>
                    <a:pt x="12" y="14"/>
                    <a:pt x="12" y="14"/>
                  </a:cubicBezTo>
                  <a:cubicBezTo>
                    <a:pt x="12" y="14"/>
                    <a:pt x="3" y="0"/>
                    <a:pt x="1" y="0"/>
                  </a:cubicBezTo>
                  <a:cubicBezTo>
                    <a:pt x="0" y="0"/>
                    <a:pt x="17" y="91"/>
                    <a:pt x="17" y="91"/>
                  </a:cubicBezTo>
                  <a:lnTo>
                    <a:pt x="27" y="9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9" name="Freeform 96"/>
            <p:cNvSpPr/>
            <p:nvPr/>
          </p:nvSpPr>
          <p:spPr bwMode="auto">
            <a:xfrm>
              <a:off x="5865498" y="3519490"/>
              <a:ext cx="109485" cy="146436"/>
            </a:xfrm>
            <a:custGeom>
              <a:avLst/>
              <a:gdLst>
                <a:gd name="T0" fmla="*/ 1 w 80"/>
                <a:gd name="T1" fmla="*/ 99 h 107"/>
                <a:gd name="T2" fmla="*/ 60 w 80"/>
                <a:gd name="T3" fmla="*/ 13 h 107"/>
                <a:gd name="T4" fmla="*/ 80 w 80"/>
                <a:gd name="T5" fmla="*/ 0 h 107"/>
                <a:gd name="T6" fmla="*/ 71 w 80"/>
                <a:gd name="T7" fmla="*/ 21 h 107"/>
                <a:gd name="T8" fmla="*/ 12 w 80"/>
                <a:gd name="T9" fmla="*/ 107 h 107"/>
                <a:gd name="T10" fmla="*/ 0 w 80"/>
                <a:gd name="T11" fmla="*/ 100 h 107"/>
                <a:gd name="T12" fmla="*/ 1 w 80"/>
                <a:gd name="T13" fmla="*/ 99 h 107"/>
              </a:gdLst>
              <a:ahLst/>
              <a:cxnLst>
                <a:cxn ang="0">
                  <a:pos x="T0" y="T1"/>
                </a:cxn>
                <a:cxn ang="0">
                  <a:pos x="T2" y="T3"/>
                </a:cxn>
                <a:cxn ang="0">
                  <a:pos x="T4" y="T5"/>
                </a:cxn>
                <a:cxn ang="0">
                  <a:pos x="T6" y="T7"/>
                </a:cxn>
                <a:cxn ang="0">
                  <a:pos x="T8" y="T9"/>
                </a:cxn>
                <a:cxn ang="0">
                  <a:pos x="T10" y="T11"/>
                </a:cxn>
                <a:cxn ang="0">
                  <a:pos x="T12" y="T13"/>
                </a:cxn>
              </a:cxnLst>
              <a:rect l="0" t="0" r="r" b="b"/>
              <a:pathLst>
                <a:path w="80" h="107">
                  <a:moveTo>
                    <a:pt x="1" y="99"/>
                  </a:moveTo>
                  <a:lnTo>
                    <a:pt x="60" y="13"/>
                  </a:lnTo>
                  <a:lnTo>
                    <a:pt x="80" y="0"/>
                  </a:lnTo>
                  <a:lnTo>
                    <a:pt x="71" y="21"/>
                  </a:lnTo>
                  <a:lnTo>
                    <a:pt x="12" y="107"/>
                  </a:lnTo>
                  <a:lnTo>
                    <a:pt x="0" y="100"/>
                  </a:lnTo>
                  <a:lnTo>
                    <a:pt x="1" y="9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0" name="Freeform 97"/>
            <p:cNvSpPr/>
            <p:nvPr/>
          </p:nvSpPr>
          <p:spPr bwMode="auto">
            <a:xfrm>
              <a:off x="5855919" y="3689191"/>
              <a:ext cx="13685" cy="27372"/>
            </a:xfrm>
            <a:custGeom>
              <a:avLst/>
              <a:gdLst>
                <a:gd name="T0" fmla="*/ 2 w 7"/>
                <a:gd name="T1" fmla="*/ 3 h 15"/>
                <a:gd name="T2" fmla="*/ 5 w 7"/>
                <a:gd name="T3" fmla="*/ 1 h 15"/>
                <a:gd name="T4" fmla="*/ 7 w 7"/>
                <a:gd name="T5" fmla="*/ 3 h 15"/>
                <a:gd name="T6" fmla="*/ 5 w 7"/>
                <a:gd name="T7" fmla="*/ 13 h 15"/>
                <a:gd name="T8" fmla="*/ 3 w 7"/>
                <a:gd name="T9" fmla="*/ 15 h 15"/>
                <a:gd name="T10" fmla="*/ 1 w 7"/>
                <a:gd name="T11" fmla="*/ 12 h 15"/>
                <a:gd name="T12" fmla="*/ 2 w 7"/>
                <a:gd name="T13" fmla="*/ 3 h 15"/>
              </a:gdLst>
              <a:ahLst/>
              <a:cxnLst>
                <a:cxn ang="0">
                  <a:pos x="T0" y="T1"/>
                </a:cxn>
                <a:cxn ang="0">
                  <a:pos x="T2" y="T3"/>
                </a:cxn>
                <a:cxn ang="0">
                  <a:pos x="T4" y="T5"/>
                </a:cxn>
                <a:cxn ang="0">
                  <a:pos x="T6" y="T7"/>
                </a:cxn>
                <a:cxn ang="0">
                  <a:pos x="T8" y="T9"/>
                </a:cxn>
                <a:cxn ang="0">
                  <a:pos x="T10" y="T11"/>
                </a:cxn>
                <a:cxn ang="0">
                  <a:pos x="T12" y="T13"/>
                </a:cxn>
              </a:cxnLst>
              <a:rect l="0" t="0" r="r" b="b"/>
              <a:pathLst>
                <a:path w="7" h="15">
                  <a:moveTo>
                    <a:pt x="2" y="3"/>
                  </a:moveTo>
                  <a:cubicBezTo>
                    <a:pt x="3" y="1"/>
                    <a:pt x="4" y="0"/>
                    <a:pt x="5" y="1"/>
                  </a:cubicBezTo>
                  <a:cubicBezTo>
                    <a:pt x="6" y="1"/>
                    <a:pt x="7" y="2"/>
                    <a:pt x="7" y="3"/>
                  </a:cubicBezTo>
                  <a:cubicBezTo>
                    <a:pt x="5" y="13"/>
                    <a:pt x="5" y="13"/>
                    <a:pt x="5" y="13"/>
                  </a:cubicBezTo>
                  <a:cubicBezTo>
                    <a:pt x="5" y="14"/>
                    <a:pt x="4" y="15"/>
                    <a:pt x="3" y="15"/>
                  </a:cubicBezTo>
                  <a:cubicBezTo>
                    <a:pt x="1" y="15"/>
                    <a:pt x="0" y="13"/>
                    <a:pt x="1" y="12"/>
                  </a:cubicBezTo>
                  <a:lnTo>
                    <a:pt x="2" y="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1" name="Freeform 98"/>
            <p:cNvSpPr>
              <a:spLocks noEditPoints="1"/>
            </p:cNvSpPr>
            <p:nvPr/>
          </p:nvSpPr>
          <p:spPr bwMode="auto">
            <a:xfrm>
              <a:off x="5812125" y="2302838"/>
              <a:ext cx="190230" cy="203917"/>
            </a:xfrm>
            <a:custGeom>
              <a:avLst/>
              <a:gdLst>
                <a:gd name="T0" fmla="*/ 78 w 101"/>
                <a:gd name="T1" fmla="*/ 50 h 109"/>
                <a:gd name="T2" fmla="*/ 76 w 101"/>
                <a:gd name="T3" fmla="*/ 62 h 109"/>
                <a:gd name="T4" fmla="*/ 76 w 101"/>
                <a:gd name="T5" fmla="*/ 73 h 109"/>
                <a:gd name="T6" fmla="*/ 78 w 101"/>
                <a:gd name="T7" fmla="*/ 73 h 109"/>
                <a:gd name="T8" fmla="*/ 86 w 101"/>
                <a:gd name="T9" fmla="*/ 86 h 109"/>
                <a:gd name="T10" fmla="*/ 76 w 101"/>
                <a:gd name="T11" fmla="*/ 79 h 109"/>
                <a:gd name="T12" fmla="*/ 76 w 101"/>
                <a:gd name="T13" fmla="*/ 22 h 109"/>
                <a:gd name="T14" fmla="*/ 86 w 101"/>
                <a:gd name="T15" fmla="*/ 15 h 109"/>
                <a:gd name="T16" fmla="*/ 78 w 101"/>
                <a:gd name="T17" fmla="*/ 27 h 109"/>
                <a:gd name="T18" fmla="*/ 76 w 101"/>
                <a:gd name="T19" fmla="*/ 28 h 109"/>
                <a:gd name="T20" fmla="*/ 99 w 101"/>
                <a:gd name="T21" fmla="*/ 48 h 109"/>
                <a:gd name="T22" fmla="*/ 84 w 101"/>
                <a:gd name="T23" fmla="*/ 50 h 109"/>
                <a:gd name="T24" fmla="*/ 99 w 101"/>
                <a:gd name="T25" fmla="*/ 53 h 109"/>
                <a:gd name="T26" fmla="*/ 99 w 101"/>
                <a:gd name="T27" fmla="*/ 48 h 109"/>
                <a:gd name="T28" fmla="*/ 53 w 101"/>
                <a:gd name="T29" fmla="*/ 109 h 109"/>
                <a:gd name="T30" fmla="*/ 66 w 101"/>
                <a:gd name="T31" fmla="*/ 73 h 109"/>
                <a:gd name="T32" fmla="*/ 76 w 101"/>
                <a:gd name="T33" fmla="*/ 38 h 109"/>
                <a:gd name="T34" fmla="*/ 51 w 101"/>
                <a:gd name="T35" fmla="*/ 28 h 109"/>
                <a:gd name="T36" fmla="*/ 73 w 101"/>
                <a:gd name="T37" fmla="*/ 50 h 109"/>
                <a:gd name="T38" fmla="*/ 62 w 101"/>
                <a:gd name="T39" fmla="*/ 69 h 109"/>
                <a:gd name="T40" fmla="*/ 61 w 101"/>
                <a:gd name="T41" fmla="*/ 84 h 109"/>
                <a:gd name="T42" fmla="*/ 51 w 101"/>
                <a:gd name="T43" fmla="*/ 109 h 109"/>
                <a:gd name="T44" fmla="*/ 76 w 101"/>
                <a:gd name="T45" fmla="*/ 28 h 109"/>
                <a:gd name="T46" fmla="*/ 74 w 101"/>
                <a:gd name="T47" fmla="*/ 23 h 109"/>
                <a:gd name="T48" fmla="*/ 76 w 101"/>
                <a:gd name="T49" fmla="*/ 73 h 109"/>
                <a:gd name="T50" fmla="*/ 74 w 101"/>
                <a:gd name="T51" fmla="*/ 77 h 109"/>
                <a:gd name="T52" fmla="*/ 76 w 101"/>
                <a:gd name="T53" fmla="*/ 73 h 109"/>
                <a:gd name="T54" fmla="*/ 51 w 101"/>
                <a:gd name="T55" fmla="*/ 0 h 109"/>
                <a:gd name="T56" fmla="*/ 53 w 101"/>
                <a:gd name="T57" fmla="*/ 2 h 109"/>
                <a:gd name="T58" fmla="*/ 51 w 101"/>
                <a:gd name="T59" fmla="*/ 17 h 109"/>
                <a:gd name="T60" fmla="*/ 51 w 101"/>
                <a:gd name="T61" fmla="*/ 22 h 109"/>
                <a:gd name="T62" fmla="*/ 26 w 101"/>
                <a:gd name="T63" fmla="*/ 62 h 109"/>
                <a:gd name="T64" fmla="*/ 35 w 101"/>
                <a:gd name="T65" fmla="*/ 95 h 109"/>
                <a:gd name="T66" fmla="*/ 51 w 101"/>
                <a:gd name="T67" fmla="*/ 109 h 109"/>
                <a:gd name="T68" fmla="*/ 41 w 101"/>
                <a:gd name="T69" fmla="*/ 84 h 109"/>
                <a:gd name="T70" fmla="*/ 40 w 101"/>
                <a:gd name="T71" fmla="*/ 69 h 109"/>
                <a:gd name="T72" fmla="*/ 35 w 101"/>
                <a:gd name="T73" fmla="*/ 35 h 109"/>
                <a:gd name="T74" fmla="*/ 51 w 101"/>
                <a:gd name="T75" fmla="*/ 22 h 109"/>
                <a:gd name="T76" fmla="*/ 51 w 101"/>
                <a:gd name="T77" fmla="*/ 17 h 109"/>
                <a:gd name="T78" fmla="*/ 48 w 101"/>
                <a:gd name="T79" fmla="*/ 2 h 109"/>
                <a:gd name="T80" fmla="*/ 26 w 101"/>
                <a:gd name="T81" fmla="*/ 79 h 109"/>
                <a:gd name="T82" fmla="*/ 28 w 101"/>
                <a:gd name="T83" fmla="*/ 73 h 109"/>
                <a:gd name="T84" fmla="*/ 26 w 101"/>
                <a:gd name="T85" fmla="*/ 79 h 109"/>
                <a:gd name="T86" fmla="*/ 26 w 101"/>
                <a:gd name="T87" fmla="*/ 21 h 109"/>
                <a:gd name="T88" fmla="*/ 28 w 101"/>
                <a:gd name="T89" fmla="*/ 27 h 109"/>
                <a:gd name="T90" fmla="*/ 26 w 101"/>
                <a:gd name="T91" fmla="*/ 38 h 109"/>
                <a:gd name="T92" fmla="*/ 26 w 101"/>
                <a:gd name="T93" fmla="*/ 62 h 109"/>
                <a:gd name="T94" fmla="*/ 26 w 101"/>
                <a:gd name="T95" fmla="*/ 21 h 109"/>
                <a:gd name="T96" fmla="*/ 24 w 101"/>
                <a:gd name="T97" fmla="*/ 27 h 109"/>
                <a:gd name="T98" fmla="*/ 15 w 101"/>
                <a:gd name="T99" fmla="*/ 18 h 109"/>
                <a:gd name="T100" fmla="*/ 19 w 101"/>
                <a:gd name="T101" fmla="*/ 15 h 109"/>
                <a:gd name="T102" fmla="*/ 26 w 101"/>
                <a:gd name="T103" fmla="*/ 73 h 109"/>
                <a:gd name="T104" fmla="*/ 19 w 101"/>
                <a:gd name="T105" fmla="*/ 86 h 109"/>
                <a:gd name="T106" fmla="*/ 15 w 101"/>
                <a:gd name="T107" fmla="*/ 82 h 109"/>
                <a:gd name="T108" fmla="*/ 24 w 101"/>
                <a:gd name="T109" fmla="*/ 73 h 109"/>
                <a:gd name="T110" fmla="*/ 18 w 101"/>
                <a:gd name="T111" fmla="*/ 50 h 109"/>
                <a:gd name="T112" fmla="*/ 15 w 101"/>
                <a:gd name="T113" fmla="*/ 48 h 109"/>
                <a:gd name="T114" fmla="*/ 0 w 101"/>
                <a:gd name="T115" fmla="*/ 50 h 109"/>
                <a:gd name="T116" fmla="*/ 15 w 101"/>
                <a:gd name="T117" fmla="*/ 5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1" h="109">
                  <a:moveTo>
                    <a:pt x="76" y="62"/>
                  </a:moveTo>
                  <a:cubicBezTo>
                    <a:pt x="78" y="58"/>
                    <a:pt x="78" y="54"/>
                    <a:pt x="78" y="50"/>
                  </a:cubicBezTo>
                  <a:cubicBezTo>
                    <a:pt x="78" y="46"/>
                    <a:pt x="78" y="42"/>
                    <a:pt x="76" y="38"/>
                  </a:cubicBezTo>
                  <a:cubicBezTo>
                    <a:pt x="76" y="62"/>
                    <a:pt x="76" y="62"/>
                    <a:pt x="76" y="62"/>
                  </a:cubicBezTo>
                  <a:close/>
                  <a:moveTo>
                    <a:pt x="76" y="79"/>
                  </a:moveTo>
                  <a:cubicBezTo>
                    <a:pt x="76" y="73"/>
                    <a:pt x="76" y="73"/>
                    <a:pt x="76" y="73"/>
                  </a:cubicBezTo>
                  <a:cubicBezTo>
                    <a:pt x="77" y="73"/>
                    <a:pt x="77" y="73"/>
                    <a:pt x="78" y="73"/>
                  </a:cubicBezTo>
                  <a:cubicBezTo>
                    <a:pt x="78" y="73"/>
                    <a:pt x="78" y="73"/>
                    <a:pt x="78" y="73"/>
                  </a:cubicBezTo>
                  <a:cubicBezTo>
                    <a:pt x="86" y="82"/>
                    <a:pt x="86" y="82"/>
                    <a:pt x="86" y="82"/>
                  </a:cubicBezTo>
                  <a:cubicBezTo>
                    <a:pt x="87" y="83"/>
                    <a:pt x="87" y="85"/>
                    <a:pt x="86" y="86"/>
                  </a:cubicBezTo>
                  <a:cubicBezTo>
                    <a:pt x="85" y="87"/>
                    <a:pt x="84" y="87"/>
                    <a:pt x="83" y="86"/>
                  </a:cubicBezTo>
                  <a:cubicBezTo>
                    <a:pt x="76" y="79"/>
                    <a:pt x="76" y="79"/>
                    <a:pt x="76" y="79"/>
                  </a:cubicBezTo>
                  <a:close/>
                  <a:moveTo>
                    <a:pt x="76" y="28"/>
                  </a:moveTo>
                  <a:cubicBezTo>
                    <a:pt x="76" y="22"/>
                    <a:pt x="76" y="22"/>
                    <a:pt x="76" y="22"/>
                  </a:cubicBezTo>
                  <a:cubicBezTo>
                    <a:pt x="83" y="15"/>
                    <a:pt x="83" y="15"/>
                    <a:pt x="83" y="15"/>
                  </a:cubicBezTo>
                  <a:cubicBezTo>
                    <a:pt x="84" y="14"/>
                    <a:pt x="85" y="14"/>
                    <a:pt x="86" y="15"/>
                  </a:cubicBezTo>
                  <a:cubicBezTo>
                    <a:pt x="87" y="16"/>
                    <a:pt x="87" y="17"/>
                    <a:pt x="86" y="18"/>
                  </a:cubicBezTo>
                  <a:cubicBezTo>
                    <a:pt x="78" y="27"/>
                    <a:pt x="78" y="27"/>
                    <a:pt x="78" y="27"/>
                  </a:cubicBezTo>
                  <a:cubicBezTo>
                    <a:pt x="78" y="27"/>
                    <a:pt x="78" y="27"/>
                    <a:pt x="78" y="27"/>
                  </a:cubicBezTo>
                  <a:cubicBezTo>
                    <a:pt x="77" y="28"/>
                    <a:pt x="77" y="28"/>
                    <a:pt x="76" y="28"/>
                  </a:cubicBezTo>
                  <a:close/>
                  <a:moveTo>
                    <a:pt x="99" y="48"/>
                  </a:moveTo>
                  <a:cubicBezTo>
                    <a:pt x="99" y="48"/>
                    <a:pt x="99" y="48"/>
                    <a:pt x="99" y="48"/>
                  </a:cubicBezTo>
                  <a:cubicBezTo>
                    <a:pt x="86" y="48"/>
                    <a:pt x="86" y="48"/>
                    <a:pt x="86" y="48"/>
                  </a:cubicBezTo>
                  <a:cubicBezTo>
                    <a:pt x="85" y="48"/>
                    <a:pt x="84" y="49"/>
                    <a:pt x="84" y="50"/>
                  </a:cubicBezTo>
                  <a:cubicBezTo>
                    <a:pt x="84" y="52"/>
                    <a:pt x="85" y="53"/>
                    <a:pt x="86" y="53"/>
                  </a:cubicBezTo>
                  <a:cubicBezTo>
                    <a:pt x="99" y="53"/>
                    <a:pt x="99" y="53"/>
                    <a:pt x="99" y="53"/>
                  </a:cubicBezTo>
                  <a:cubicBezTo>
                    <a:pt x="100" y="53"/>
                    <a:pt x="101" y="52"/>
                    <a:pt x="101" y="50"/>
                  </a:cubicBezTo>
                  <a:cubicBezTo>
                    <a:pt x="101" y="49"/>
                    <a:pt x="100" y="48"/>
                    <a:pt x="99" y="48"/>
                  </a:cubicBezTo>
                  <a:close/>
                  <a:moveTo>
                    <a:pt x="51" y="109"/>
                  </a:moveTo>
                  <a:cubicBezTo>
                    <a:pt x="53" y="109"/>
                    <a:pt x="53" y="109"/>
                    <a:pt x="53" y="109"/>
                  </a:cubicBezTo>
                  <a:cubicBezTo>
                    <a:pt x="60" y="109"/>
                    <a:pt x="66" y="103"/>
                    <a:pt x="66" y="95"/>
                  </a:cubicBezTo>
                  <a:cubicBezTo>
                    <a:pt x="66" y="73"/>
                    <a:pt x="66" y="73"/>
                    <a:pt x="66" y="73"/>
                  </a:cubicBezTo>
                  <a:cubicBezTo>
                    <a:pt x="70" y="70"/>
                    <a:pt x="74" y="67"/>
                    <a:pt x="76" y="62"/>
                  </a:cubicBezTo>
                  <a:cubicBezTo>
                    <a:pt x="76" y="38"/>
                    <a:pt x="76" y="38"/>
                    <a:pt x="76" y="38"/>
                  </a:cubicBezTo>
                  <a:cubicBezTo>
                    <a:pt x="71" y="29"/>
                    <a:pt x="62" y="22"/>
                    <a:pt x="51" y="22"/>
                  </a:cubicBezTo>
                  <a:cubicBezTo>
                    <a:pt x="51" y="28"/>
                    <a:pt x="51" y="28"/>
                    <a:pt x="51" y="28"/>
                  </a:cubicBezTo>
                  <a:cubicBezTo>
                    <a:pt x="57" y="28"/>
                    <a:pt x="62" y="31"/>
                    <a:pt x="66" y="35"/>
                  </a:cubicBezTo>
                  <a:cubicBezTo>
                    <a:pt x="70" y="39"/>
                    <a:pt x="73" y="44"/>
                    <a:pt x="73" y="50"/>
                  </a:cubicBezTo>
                  <a:cubicBezTo>
                    <a:pt x="73" y="58"/>
                    <a:pt x="68" y="65"/>
                    <a:pt x="62" y="69"/>
                  </a:cubicBezTo>
                  <a:cubicBezTo>
                    <a:pt x="62" y="69"/>
                    <a:pt x="62" y="69"/>
                    <a:pt x="62" y="69"/>
                  </a:cubicBezTo>
                  <a:cubicBezTo>
                    <a:pt x="61" y="70"/>
                    <a:pt x="61" y="71"/>
                    <a:pt x="61" y="72"/>
                  </a:cubicBezTo>
                  <a:cubicBezTo>
                    <a:pt x="61" y="84"/>
                    <a:pt x="61" y="84"/>
                    <a:pt x="61" y="84"/>
                  </a:cubicBezTo>
                  <a:cubicBezTo>
                    <a:pt x="51" y="84"/>
                    <a:pt x="51" y="84"/>
                    <a:pt x="51" y="84"/>
                  </a:cubicBezTo>
                  <a:cubicBezTo>
                    <a:pt x="51" y="109"/>
                    <a:pt x="51" y="109"/>
                    <a:pt x="51" y="109"/>
                  </a:cubicBezTo>
                  <a:close/>
                  <a:moveTo>
                    <a:pt x="76" y="22"/>
                  </a:moveTo>
                  <a:cubicBezTo>
                    <a:pt x="76" y="28"/>
                    <a:pt x="76" y="28"/>
                    <a:pt x="76" y="28"/>
                  </a:cubicBezTo>
                  <a:cubicBezTo>
                    <a:pt x="75" y="28"/>
                    <a:pt x="75" y="28"/>
                    <a:pt x="74" y="27"/>
                  </a:cubicBezTo>
                  <a:cubicBezTo>
                    <a:pt x="73" y="26"/>
                    <a:pt x="73" y="24"/>
                    <a:pt x="74" y="23"/>
                  </a:cubicBezTo>
                  <a:cubicBezTo>
                    <a:pt x="76" y="22"/>
                    <a:pt x="76" y="22"/>
                    <a:pt x="76" y="22"/>
                  </a:cubicBezTo>
                  <a:close/>
                  <a:moveTo>
                    <a:pt x="76" y="73"/>
                  </a:moveTo>
                  <a:cubicBezTo>
                    <a:pt x="76" y="79"/>
                    <a:pt x="76" y="79"/>
                    <a:pt x="76" y="79"/>
                  </a:cubicBezTo>
                  <a:cubicBezTo>
                    <a:pt x="74" y="77"/>
                    <a:pt x="74" y="77"/>
                    <a:pt x="74" y="77"/>
                  </a:cubicBezTo>
                  <a:cubicBezTo>
                    <a:pt x="73" y="76"/>
                    <a:pt x="73" y="74"/>
                    <a:pt x="74" y="73"/>
                  </a:cubicBezTo>
                  <a:cubicBezTo>
                    <a:pt x="75" y="73"/>
                    <a:pt x="75" y="73"/>
                    <a:pt x="76" y="73"/>
                  </a:cubicBezTo>
                  <a:close/>
                  <a:moveTo>
                    <a:pt x="51" y="17"/>
                  </a:moveTo>
                  <a:cubicBezTo>
                    <a:pt x="51" y="0"/>
                    <a:pt x="51" y="0"/>
                    <a:pt x="51" y="0"/>
                  </a:cubicBezTo>
                  <a:cubicBezTo>
                    <a:pt x="51" y="0"/>
                    <a:pt x="51" y="0"/>
                    <a:pt x="51" y="0"/>
                  </a:cubicBezTo>
                  <a:cubicBezTo>
                    <a:pt x="52" y="0"/>
                    <a:pt x="53" y="1"/>
                    <a:pt x="53" y="2"/>
                  </a:cubicBezTo>
                  <a:cubicBezTo>
                    <a:pt x="53" y="15"/>
                    <a:pt x="53" y="15"/>
                    <a:pt x="53" y="15"/>
                  </a:cubicBezTo>
                  <a:cubicBezTo>
                    <a:pt x="53" y="16"/>
                    <a:pt x="52" y="17"/>
                    <a:pt x="51" y="17"/>
                  </a:cubicBezTo>
                  <a:cubicBezTo>
                    <a:pt x="51" y="17"/>
                    <a:pt x="51" y="17"/>
                    <a:pt x="51" y="17"/>
                  </a:cubicBezTo>
                  <a:close/>
                  <a:moveTo>
                    <a:pt x="51" y="22"/>
                  </a:moveTo>
                  <a:cubicBezTo>
                    <a:pt x="40" y="22"/>
                    <a:pt x="30" y="29"/>
                    <a:pt x="26" y="38"/>
                  </a:cubicBezTo>
                  <a:cubicBezTo>
                    <a:pt x="26" y="62"/>
                    <a:pt x="26" y="62"/>
                    <a:pt x="26" y="62"/>
                  </a:cubicBezTo>
                  <a:cubicBezTo>
                    <a:pt x="28" y="67"/>
                    <a:pt x="31" y="71"/>
                    <a:pt x="35" y="74"/>
                  </a:cubicBezTo>
                  <a:cubicBezTo>
                    <a:pt x="35" y="95"/>
                    <a:pt x="35" y="95"/>
                    <a:pt x="35" y="95"/>
                  </a:cubicBezTo>
                  <a:cubicBezTo>
                    <a:pt x="35" y="103"/>
                    <a:pt x="42" y="109"/>
                    <a:pt x="49" y="109"/>
                  </a:cubicBezTo>
                  <a:cubicBezTo>
                    <a:pt x="51" y="109"/>
                    <a:pt x="51" y="109"/>
                    <a:pt x="51" y="109"/>
                  </a:cubicBezTo>
                  <a:cubicBezTo>
                    <a:pt x="51" y="84"/>
                    <a:pt x="51" y="84"/>
                    <a:pt x="51" y="84"/>
                  </a:cubicBezTo>
                  <a:cubicBezTo>
                    <a:pt x="41" y="84"/>
                    <a:pt x="41" y="84"/>
                    <a:pt x="41" y="84"/>
                  </a:cubicBezTo>
                  <a:cubicBezTo>
                    <a:pt x="41" y="72"/>
                    <a:pt x="41" y="72"/>
                    <a:pt x="41" y="72"/>
                  </a:cubicBezTo>
                  <a:cubicBezTo>
                    <a:pt x="41" y="71"/>
                    <a:pt x="41" y="70"/>
                    <a:pt x="40" y="69"/>
                  </a:cubicBezTo>
                  <a:cubicBezTo>
                    <a:pt x="33" y="66"/>
                    <a:pt x="28" y="58"/>
                    <a:pt x="28" y="50"/>
                  </a:cubicBezTo>
                  <a:cubicBezTo>
                    <a:pt x="28" y="44"/>
                    <a:pt x="31" y="39"/>
                    <a:pt x="35" y="35"/>
                  </a:cubicBezTo>
                  <a:cubicBezTo>
                    <a:pt x="39" y="31"/>
                    <a:pt x="44" y="28"/>
                    <a:pt x="51" y="28"/>
                  </a:cubicBezTo>
                  <a:cubicBezTo>
                    <a:pt x="51" y="22"/>
                    <a:pt x="51" y="22"/>
                    <a:pt x="51" y="22"/>
                  </a:cubicBezTo>
                  <a:close/>
                  <a:moveTo>
                    <a:pt x="51" y="0"/>
                  </a:moveTo>
                  <a:cubicBezTo>
                    <a:pt x="51" y="17"/>
                    <a:pt x="51" y="17"/>
                    <a:pt x="51" y="17"/>
                  </a:cubicBezTo>
                  <a:cubicBezTo>
                    <a:pt x="49" y="17"/>
                    <a:pt x="48" y="16"/>
                    <a:pt x="48" y="15"/>
                  </a:cubicBezTo>
                  <a:cubicBezTo>
                    <a:pt x="48" y="2"/>
                    <a:pt x="48" y="2"/>
                    <a:pt x="48" y="2"/>
                  </a:cubicBezTo>
                  <a:cubicBezTo>
                    <a:pt x="48" y="1"/>
                    <a:pt x="49" y="0"/>
                    <a:pt x="51" y="0"/>
                  </a:cubicBezTo>
                  <a:close/>
                  <a:moveTo>
                    <a:pt x="26" y="79"/>
                  </a:moveTo>
                  <a:cubicBezTo>
                    <a:pt x="26" y="73"/>
                    <a:pt x="26" y="73"/>
                    <a:pt x="26" y="73"/>
                  </a:cubicBezTo>
                  <a:cubicBezTo>
                    <a:pt x="26" y="73"/>
                    <a:pt x="27" y="73"/>
                    <a:pt x="28" y="73"/>
                  </a:cubicBezTo>
                  <a:cubicBezTo>
                    <a:pt x="29" y="74"/>
                    <a:pt x="29" y="76"/>
                    <a:pt x="28" y="77"/>
                  </a:cubicBezTo>
                  <a:cubicBezTo>
                    <a:pt x="26" y="79"/>
                    <a:pt x="26" y="79"/>
                    <a:pt x="26" y="79"/>
                  </a:cubicBezTo>
                  <a:close/>
                  <a:moveTo>
                    <a:pt x="26" y="28"/>
                  </a:moveTo>
                  <a:cubicBezTo>
                    <a:pt x="26" y="21"/>
                    <a:pt x="26" y="21"/>
                    <a:pt x="26" y="21"/>
                  </a:cubicBezTo>
                  <a:cubicBezTo>
                    <a:pt x="28" y="23"/>
                    <a:pt x="28" y="23"/>
                    <a:pt x="28" y="23"/>
                  </a:cubicBezTo>
                  <a:cubicBezTo>
                    <a:pt x="29" y="24"/>
                    <a:pt x="29" y="26"/>
                    <a:pt x="28" y="27"/>
                  </a:cubicBezTo>
                  <a:cubicBezTo>
                    <a:pt x="27" y="28"/>
                    <a:pt x="26" y="28"/>
                    <a:pt x="26" y="28"/>
                  </a:cubicBezTo>
                  <a:close/>
                  <a:moveTo>
                    <a:pt x="26" y="38"/>
                  </a:moveTo>
                  <a:cubicBezTo>
                    <a:pt x="24" y="42"/>
                    <a:pt x="23" y="46"/>
                    <a:pt x="23" y="50"/>
                  </a:cubicBezTo>
                  <a:cubicBezTo>
                    <a:pt x="23" y="55"/>
                    <a:pt x="24" y="59"/>
                    <a:pt x="26" y="62"/>
                  </a:cubicBezTo>
                  <a:cubicBezTo>
                    <a:pt x="26" y="38"/>
                    <a:pt x="26" y="38"/>
                    <a:pt x="26" y="38"/>
                  </a:cubicBezTo>
                  <a:close/>
                  <a:moveTo>
                    <a:pt x="26" y="21"/>
                  </a:moveTo>
                  <a:cubicBezTo>
                    <a:pt x="26" y="28"/>
                    <a:pt x="26" y="28"/>
                    <a:pt x="26" y="28"/>
                  </a:cubicBezTo>
                  <a:cubicBezTo>
                    <a:pt x="25" y="28"/>
                    <a:pt x="24" y="27"/>
                    <a:pt x="24" y="27"/>
                  </a:cubicBezTo>
                  <a:cubicBezTo>
                    <a:pt x="24" y="27"/>
                    <a:pt x="24" y="27"/>
                    <a:pt x="24" y="27"/>
                  </a:cubicBezTo>
                  <a:cubicBezTo>
                    <a:pt x="15" y="18"/>
                    <a:pt x="15" y="18"/>
                    <a:pt x="15" y="18"/>
                  </a:cubicBezTo>
                  <a:cubicBezTo>
                    <a:pt x="14" y="17"/>
                    <a:pt x="14" y="16"/>
                    <a:pt x="15" y="15"/>
                  </a:cubicBezTo>
                  <a:cubicBezTo>
                    <a:pt x="16" y="14"/>
                    <a:pt x="18" y="14"/>
                    <a:pt x="19" y="15"/>
                  </a:cubicBezTo>
                  <a:cubicBezTo>
                    <a:pt x="26" y="21"/>
                    <a:pt x="26" y="21"/>
                    <a:pt x="26" y="21"/>
                  </a:cubicBezTo>
                  <a:close/>
                  <a:moveTo>
                    <a:pt x="26" y="73"/>
                  </a:moveTo>
                  <a:cubicBezTo>
                    <a:pt x="26" y="79"/>
                    <a:pt x="26" y="79"/>
                    <a:pt x="26" y="79"/>
                  </a:cubicBezTo>
                  <a:cubicBezTo>
                    <a:pt x="19" y="86"/>
                    <a:pt x="19" y="86"/>
                    <a:pt x="19" y="86"/>
                  </a:cubicBezTo>
                  <a:cubicBezTo>
                    <a:pt x="18" y="87"/>
                    <a:pt x="16" y="87"/>
                    <a:pt x="15" y="86"/>
                  </a:cubicBezTo>
                  <a:cubicBezTo>
                    <a:pt x="14" y="85"/>
                    <a:pt x="14" y="83"/>
                    <a:pt x="15" y="82"/>
                  </a:cubicBezTo>
                  <a:cubicBezTo>
                    <a:pt x="24" y="73"/>
                    <a:pt x="24" y="73"/>
                    <a:pt x="24" y="73"/>
                  </a:cubicBezTo>
                  <a:cubicBezTo>
                    <a:pt x="24" y="73"/>
                    <a:pt x="24" y="73"/>
                    <a:pt x="24" y="73"/>
                  </a:cubicBezTo>
                  <a:cubicBezTo>
                    <a:pt x="24" y="73"/>
                    <a:pt x="25" y="73"/>
                    <a:pt x="26" y="73"/>
                  </a:cubicBezTo>
                  <a:close/>
                  <a:moveTo>
                    <a:pt x="18" y="50"/>
                  </a:moveTo>
                  <a:cubicBezTo>
                    <a:pt x="18" y="50"/>
                    <a:pt x="18" y="50"/>
                    <a:pt x="18" y="50"/>
                  </a:cubicBezTo>
                  <a:cubicBezTo>
                    <a:pt x="18" y="49"/>
                    <a:pt x="17" y="48"/>
                    <a:pt x="15" y="48"/>
                  </a:cubicBezTo>
                  <a:cubicBezTo>
                    <a:pt x="3" y="48"/>
                    <a:pt x="3" y="48"/>
                    <a:pt x="3" y="48"/>
                  </a:cubicBezTo>
                  <a:cubicBezTo>
                    <a:pt x="2" y="48"/>
                    <a:pt x="0" y="49"/>
                    <a:pt x="0" y="50"/>
                  </a:cubicBezTo>
                  <a:cubicBezTo>
                    <a:pt x="0" y="52"/>
                    <a:pt x="2" y="53"/>
                    <a:pt x="3" y="53"/>
                  </a:cubicBezTo>
                  <a:cubicBezTo>
                    <a:pt x="15" y="53"/>
                    <a:pt x="15" y="53"/>
                    <a:pt x="15" y="53"/>
                  </a:cubicBezTo>
                  <a:cubicBezTo>
                    <a:pt x="17" y="53"/>
                    <a:pt x="18" y="52"/>
                    <a:pt x="18" y="5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4003862" y="677956"/>
            <a:ext cx="1808480" cy="5835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32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rPr>
              <a:t>核心素养</a:t>
            </a:r>
            <a:endParaRPr kumimoji="1" lang="zh-CN" altLang="en-US" sz="3200" b="0" i="0" u="none" strike="noStrike" kern="1200" cap="none" spc="0" normalizeH="0" baseline="0" noProof="0" dirty="0">
              <a:ln>
                <a:noFill/>
              </a:ln>
              <a:solidFill>
                <a:srgbClr val="FFFFFF"/>
              </a:solidFill>
              <a:effectLst/>
              <a:uLnTx/>
              <a:uFillTx/>
              <a:latin typeface="等线" panose="02010600030101010101" pitchFamily="2" charset="-122"/>
              <a:ea typeface="等线" panose="02010600030101010101" pitchFamily="2" charset="-122"/>
              <a:cs typeface="+mn-cs"/>
            </a:endParaRPr>
          </a:p>
        </p:txBody>
      </p:sp>
      <p:sp>
        <p:nvSpPr>
          <p:cNvPr id="6" name="TextBox 90"/>
          <p:cNvSpPr txBox="1"/>
          <p:nvPr/>
        </p:nvSpPr>
        <p:spPr>
          <a:xfrm>
            <a:off x="4616450" y="824230"/>
            <a:ext cx="6863715" cy="4008755"/>
          </a:xfrm>
          <a:prstGeom prst="rect">
            <a:avLst/>
          </a:prstGeom>
          <a:noFill/>
        </p:spPr>
        <p:txBody>
          <a:bodyPr wrap="square" lIns="0" tIns="0" rIns="0" bIns="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R="0" lvl="0" indent="0" algn="l" defTabSz="914400" rtl="0">
              <a:lnSpc>
                <a:spcPts val="3200"/>
              </a:lnSpc>
              <a:spcBef>
                <a:spcPct val="0"/>
              </a:spcBef>
              <a:spcAft>
                <a:spcPct val="0"/>
              </a:spcAft>
              <a:buClrTx/>
              <a:buSzTx/>
              <a:buFontTx/>
              <a:buNone/>
              <a:defRPr/>
            </a:pPr>
            <a:r>
              <a:rPr lang="zh-CN" altLang="en-US" sz="3600" b="1" noProof="0" dirty="0">
                <a:ln>
                  <a:noFill/>
                </a:ln>
                <a:effectLst/>
                <a:uLnTx/>
                <a:uFillTx/>
                <a:latin typeface="黑体" panose="02010609060101010101" charset="-122"/>
                <a:ea typeface="黑体" panose="02010609060101010101" charset="-122"/>
                <a:cs typeface="Open Sans" panose="020B0606030504020204" pitchFamily="34" charset="0"/>
                <a:sym typeface="+mn-ea"/>
              </a:rPr>
              <a:t>数学表达</a:t>
            </a:r>
            <a:endParaRPr kumimoji="0" lang="zh-CN" altLang="en-US" sz="3600" b="1" i="0" u="none" strike="noStrike" kern="1200" cap="none" spc="0" normalizeH="0" baseline="0" noProof="0" dirty="0">
              <a:ln>
                <a:noFill/>
              </a:ln>
              <a:solidFill>
                <a:schemeClr val="tx1"/>
              </a:solidFill>
              <a:effectLst/>
              <a:uLnTx/>
              <a:uFillTx/>
              <a:latin typeface="黑体" panose="02010609060101010101" charset="-122"/>
              <a:ea typeface="黑体" panose="02010609060101010101" charset="-122"/>
              <a:cs typeface="Open Sans" panose="020B0606030504020204" pitchFamily="34" charset="0"/>
            </a:endParaRPr>
          </a:p>
          <a:p>
            <a:pPr lvl="0" indent="0">
              <a:lnSpc>
                <a:spcPts val="3200"/>
              </a:lnSpc>
              <a:spcBef>
                <a:spcPts val="600"/>
              </a:spcBef>
              <a:buFont typeface="Wingdings" panose="05000000000000000000" pitchFamily="2" charset="2"/>
              <a:buNone/>
            </a:pPr>
            <a:r>
              <a:rPr lang="zh-CN" altLang="zh-CN" sz="2200" dirty="0">
                <a:latin typeface="微软雅黑" panose="020B0503020204020204" charset="-122"/>
                <a:ea typeface="微软雅黑" panose="020B0503020204020204" charset="-122"/>
                <a:sym typeface="+mn-ea"/>
              </a:rPr>
              <a:t>数学表达是指以数学语言为承载，通过对数学语言理解与应用，把数学内容蕴含的思想以及对数学问题的思考过程表达出来；即合理运用文字语言、符号语言、图形语言并会相互转化，能用准确的语言有条理地表达数学知识以及自我思考过程，清楚阐述并解决数学问题。</a:t>
            </a:r>
            <a:endParaRPr lang="en-US" altLang="zh-CN" sz="2200" dirty="0">
              <a:solidFill>
                <a:schemeClr val="tx1"/>
              </a:solidFill>
              <a:latin typeface="微软雅黑" panose="020B0503020204020204" charset="-122"/>
              <a:ea typeface="微软雅黑" panose="020B0503020204020204" charset="-122"/>
            </a:endParaRPr>
          </a:p>
        </p:txBody>
      </p:sp>
      <p:grpSp>
        <p:nvGrpSpPr>
          <p:cNvPr id="7" name="组合 5"/>
          <p:cNvGrpSpPr/>
          <p:nvPr/>
        </p:nvGrpSpPr>
        <p:grpSpPr>
          <a:xfrm>
            <a:off x="1087755" y="1836420"/>
            <a:ext cx="2980055" cy="3543300"/>
            <a:chOff x="4420297" y="1856688"/>
            <a:chExt cx="2894508" cy="4253434"/>
          </a:xfrm>
          <a:solidFill>
            <a:srgbClr val="24B0D2"/>
          </a:solidFill>
        </p:grpSpPr>
        <p:sp>
          <p:nvSpPr>
            <p:cNvPr id="8" name="Freeform 6"/>
            <p:cNvSpPr/>
            <p:nvPr/>
          </p:nvSpPr>
          <p:spPr bwMode="auto">
            <a:xfrm flipH="1">
              <a:off x="5470448" y="5797938"/>
              <a:ext cx="770590" cy="165781"/>
            </a:xfrm>
            <a:custGeom>
              <a:avLst/>
              <a:gdLst>
                <a:gd name="T0" fmla="*/ 20 w 23"/>
                <a:gd name="T1" fmla="*/ 0 h 5"/>
                <a:gd name="T2" fmla="*/ 3 w 23"/>
                <a:gd name="T3" fmla="*/ 0 h 5"/>
                <a:gd name="T4" fmla="*/ 0 w 23"/>
                <a:gd name="T5" fmla="*/ 2 h 5"/>
                <a:gd name="T6" fmla="*/ 3 w 23"/>
                <a:gd name="T7" fmla="*/ 5 h 5"/>
                <a:gd name="T8" fmla="*/ 20 w 23"/>
                <a:gd name="T9" fmla="*/ 5 h 5"/>
                <a:gd name="T10" fmla="*/ 23 w 23"/>
                <a:gd name="T11" fmla="*/ 2 h 5"/>
                <a:gd name="T12" fmla="*/ 20 w 23"/>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23" h="5">
                  <a:moveTo>
                    <a:pt x="20" y="0"/>
                  </a:moveTo>
                  <a:cubicBezTo>
                    <a:pt x="3" y="0"/>
                    <a:pt x="3" y="0"/>
                    <a:pt x="3" y="0"/>
                  </a:cubicBezTo>
                  <a:cubicBezTo>
                    <a:pt x="1" y="0"/>
                    <a:pt x="0" y="1"/>
                    <a:pt x="0" y="2"/>
                  </a:cubicBezTo>
                  <a:cubicBezTo>
                    <a:pt x="0" y="4"/>
                    <a:pt x="1" y="5"/>
                    <a:pt x="3" y="5"/>
                  </a:cubicBezTo>
                  <a:cubicBezTo>
                    <a:pt x="20" y="5"/>
                    <a:pt x="20" y="5"/>
                    <a:pt x="20" y="5"/>
                  </a:cubicBezTo>
                  <a:cubicBezTo>
                    <a:pt x="22" y="5"/>
                    <a:pt x="23" y="4"/>
                    <a:pt x="23" y="2"/>
                  </a:cubicBezTo>
                  <a:cubicBezTo>
                    <a:pt x="23" y="1"/>
                    <a:pt x="22" y="0"/>
                    <a:pt x="20"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015"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 name="Freeform 24"/>
            <p:cNvSpPr/>
            <p:nvPr/>
          </p:nvSpPr>
          <p:spPr>
            <a:xfrm flipH="1">
              <a:off x="5268472" y="5420984"/>
              <a:ext cx="1174539" cy="342400"/>
            </a:xfrm>
            <a:custGeom>
              <a:avLst/>
              <a:gdLst>
                <a:gd name="connsiteX0" fmla="*/ 0 w 2645228"/>
                <a:gd name="connsiteY0" fmla="*/ 0 h 496975"/>
                <a:gd name="connsiteX1" fmla="*/ 2645228 w 2645228"/>
                <a:gd name="connsiteY1" fmla="*/ 0 h 496975"/>
                <a:gd name="connsiteX2" fmla="*/ 2645228 w 2645228"/>
                <a:gd name="connsiteY2" fmla="*/ 56095 h 496975"/>
                <a:gd name="connsiteX3" fmla="*/ 2204348 w 2645228"/>
                <a:gd name="connsiteY3" fmla="*/ 496975 h 496975"/>
                <a:gd name="connsiteX4" fmla="*/ 440880 w 2645228"/>
                <a:gd name="connsiteY4" fmla="*/ 496975 h 496975"/>
                <a:gd name="connsiteX5" fmla="*/ 0 w 2645228"/>
                <a:gd name="connsiteY5" fmla="*/ 56095 h 496975"/>
                <a:gd name="connsiteX6" fmla="*/ 0 w 2645228"/>
                <a:gd name="connsiteY6" fmla="*/ 0 h 496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45228" h="496975">
                  <a:moveTo>
                    <a:pt x="0" y="0"/>
                  </a:moveTo>
                  <a:lnTo>
                    <a:pt x="2645228" y="0"/>
                  </a:lnTo>
                  <a:lnTo>
                    <a:pt x="2645228" y="56095"/>
                  </a:lnTo>
                  <a:cubicBezTo>
                    <a:pt x="2645228" y="299586"/>
                    <a:pt x="2447839" y="496975"/>
                    <a:pt x="2204348" y="496975"/>
                  </a:cubicBezTo>
                  <a:lnTo>
                    <a:pt x="440880" y="496975"/>
                  </a:lnTo>
                  <a:cubicBezTo>
                    <a:pt x="197389" y="496975"/>
                    <a:pt x="0" y="299586"/>
                    <a:pt x="0" y="56095"/>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FFFFFF"/>
                </a:solidFill>
                <a:effectLst/>
                <a:uLnTx/>
                <a:uFillTx/>
                <a:latin typeface="等线" panose="02010600030101010101" pitchFamily="2" charset="-122"/>
                <a:ea typeface="+mn-ea"/>
                <a:cs typeface="+mn-cs"/>
              </a:endParaRPr>
            </a:p>
          </p:txBody>
        </p:sp>
        <p:sp>
          <p:nvSpPr>
            <p:cNvPr id="10" name="Freeform 25"/>
            <p:cNvSpPr/>
            <p:nvPr/>
          </p:nvSpPr>
          <p:spPr>
            <a:xfrm flipH="1">
              <a:off x="5593769" y="5998273"/>
              <a:ext cx="523947" cy="111849"/>
            </a:xfrm>
            <a:custGeom>
              <a:avLst/>
              <a:gdLst>
                <a:gd name="connsiteX0" fmla="*/ 0 w 694404"/>
                <a:gd name="connsiteY0" fmla="*/ 0 h 288475"/>
                <a:gd name="connsiteX1" fmla="*/ 694404 w 694404"/>
                <a:gd name="connsiteY1" fmla="*/ 0 h 288475"/>
                <a:gd name="connsiteX2" fmla="*/ 693800 w 694404"/>
                <a:gd name="connsiteY2" fmla="*/ 5989 h 288475"/>
                <a:gd name="connsiteX3" fmla="*/ 347202 w 694404"/>
                <a:gd name="connsiteY3" fmla="*/ 288475 h 288475"/>
                <a:gd name="connsiteX4" fmla="*/ 604 w 694404"/>
                <a:gd name="connsiteY4" fmla="*/ 5989 h 288475"/>
                <a:gd name="connsiteX5" fmla="*/ 0 w 694404"/>
                <a:gd name="connsiteY5" fmla="*/ 0 h 288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4404" h="288475">
                  <a:moveTo>
                    <a:pt x="0" y="0"/>
                  </a:moveTo>
                  <a:lnTo>
                    <a:pt x="694404" y="0"/>
                  </a:lnTo>
                  <a:lnTo>
                    <a:pt x="693800" y="5989"/>
                  </a:lnTo>
                  <a:cubicBezTo>
                    <a:pt x="660811" y="167204"/>
                    <a:pt x="518169" y="288475"/>
                    <a:pt x="347202" y="288475"/>
                  </a:cubicBezTo>
                  <a:cubicBezTo>
                    <a:pt x="176235" y="288475"/>
                    <a:pt x="33593" y="167204"/>
                    <a:pt x="604" y="5989"/>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FFFFFF"/>
                </a:solidFill>
                <a:effectLst/>
                <a:uLnTx/>
                <a:uFillTx/>
                <a:latin typeface="等线" panose="02010600030101010101" pitchFamily="2" charset="-122"/>
                <a:ea typeface="+mn-ea"/>
                <a:cs typeface="+mn-cs"/>
              </a:endParaRPr>
            </a:p>
          </p:txBody>
        </p:sp>
        <p:sp>
          <p:nvSpPr>
            <p:cNvPr id="11" name="Freeform 5"/>
            <p:cNvSpPr/>
            <p:nvPr/>
          </p:nvSpPr>
          <p:spPr bwMode="auto">
            <a:xfrm>
              <a:off x="5761487" y="4759405"/>
              <a:ext cx="153279" cy="452994"/>
            </a:xfrm>
            <a:custGeom>
              <a:avLst/>
              <a:gdLst>
                <a:gd name="T0" fmla="*/ 77 w 112"/>
                <a:gd name="T1" fmla="*/ 270 h 331"/>
                <a:gd name="T2" fmla="*/ 44 w 112"/>
                <a:gd name="T3" fmla="*/ 331 h 331"/>
                <a:gd name="T4" fmla="*/ 15 w 112"/>
                <a:gd name="T5" fmla="*/ 328 h 331"/>
                <a:gd name="T6" fmla="*/ 0 w 112"/>
                <a:gd name="T7" fmla="*/ 261 h 331"/>
                <a:gd name="T8" fmla="*/ 35 w 112"/>
                <a:gd name="T9" fmla="*/ 0 h 331"/>
                <a:gd name="T10" fmla="*/ 112 w 112"/>
                <a:gd name="T11" fmla="*/ 11 h 331"/>
                <a:gd name="T12" fmla="*/ 77 w 112"/>
                <a:gd name="T13" fmla="*/ 270 h 331"/>
              </a:gdLst>
              <a:ahLst/>
              <a:cxnLst>
                <a:cxn ang="0">
                  <a:pos x="T0" y="T1"/>
                </a:cxn>
                <a:cxn ang="0">
                  <a:pos x="T2" y="T3"/>
                </a:cxn>
                <a:cxn ang="0">
                  <a:pos x="T4" y="T5"/>
                </a:cxn>
                <a:cxn ang="0">
                  <a:pos x="T6" y="T7"/>
                </a:cxn>
                <a:cxn ang="0">
                  <a:pos x="T8" y="T9"/>
                </a:cxn>
                <a:cxn ang="0">
                  <a:pos x="T10" y="T11"/>
                </a:cxn>
                <a:cxn ang="0">
                  <a:pos x="T12" y="T13"/>
                </a:cxn>
              </a:cxnLst>
              <a:rect l="0" t="0" r="r" b="b"/>
              <a:pathLst>
                <a:path w="112" h="331">
                  <a:moveTo>
                    <a:pt x="77" y="270"/>
                  </a:moveTo>
                  <a:lnTo>
                    <a:pt x="44" y="331"/>
                  </a:lnTo>
                  <a:lnTo>
                    <a:pt x="15" y="328"/>
                  </a:lnTo>
                  <a:lnTo>
                    <a:pt x="0" y="261"/>
                  </a:lnTo>
                  <a:lnTo>
                    <a:pt x="35" y="0"/>
                  </a:lnTo>
                  <a:lnTo>
                    <a:pt x="112" y="11"/>
                  </a:lnTo>
                  <a:lnTo>
                    <a:pt x="77" y="27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2" name="Freeform 6"/>
            <p:cNvSpPr/>
            <p:nvPr/>
          </p:nvSpPr>
          <p:spPr bwMode="auto">
            <a:xfrm>
              <a:off x="5805281" y="4678660"/>
              <a:ext cx="120433" cy="139593"/>
            </a:xfrm>
            <a:custGeom>
              <a:avLst/>
              <a:gdLst>
                <a:gd name="T0" fmla="*/ 58 w 64"/>
                <a:gd name="T1" fmla="*/ 48 h 74"/>
                <a:gd name="T2" fmla="*/ 27 w 64"/>
                <a:gd name="T3" fmla="*/ 72 h 74"/>
                <a:gd name="T4" fmla="*/ 26 w 64"/>
                <a:gd name="T5" fmla="*/ 72 h 74"/>
                <a:gd name="T6" fmla="*/ 2 w 64"/>
                <a:gd name="T7" fmla="*/ 41 h 74"/>
                <a:gd name="T8" fmla="*/ 6 w 64"/>
                <a:gd name="T9" fmla="*/ 15 h 74"/>
                <a:gd name="T10" fmla="*/ 35 w 64"/>
                <a:gd name="T11" fmla="*/ 7 h 74"/>
                <a:gd name="T12" fmla="*/ 36 w 64"/>
                <a:gd name="T13" fmla="*/ 7 h 74"/>
                <a:gd name="T14" fmla="*/ 62 w 64"/>
                <a:gd name="T15" fmla="*/ 22 h 74"/>
                <a:gd name="T16" fmla="*/ 58 w 64"/>
                <a:gd name="T1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8" y="48"/>
                  </a:moveTo>
                  <a:cubicBezTo>
                    <a:pt x="56" y="63"/>
                    <a:pt x="42" y="74"/>
                    <a:pt x="27" y="72"/>
                  </a:cubicBezTo>
                  <a:cubicBezTo>
                    <a:pt x="26" y="72"/>
                    <a:pt x="26" y="72"/>
                    <a:pt x="26" y="72"/>
                  </a:cubicBezTo>
                  <a:cubicBezTo>
                    <a:pt x="11" y="70"/>
                    <a:pt x="0" y="56"/>
                    <a:pt x="2" y="41"/>
                  </a:cubicBezTo>
                  <a:cubicBezTo>
                    <a:pt x="6" y="15"/>
                    <a:pt x="6" y="15"/>
                    <a:pt x="6" y="15"/>
                  </a:cubicBezTo>
                  <a:cubicBezTo>
                    <a:pt x="8" y="0"/>
                    <a:pt x="20" y="5"/>
                    <a:pt x="35" y="7"/>
                  </a:cubicBezTo>
                  <a:cubicBezTo>
                    <a:pt x="36" y="7"/>
                    <a:pt x="36" y="7"/>
                    <a:pt x="36" y="7"/>
                  </a:cubicBezTo>
                  <a:cubicBezTo>
                    <a:pt x="51" y="9"/>
                    <a:pt x="64" y="7"/>
                    <a:pt x="62" y="22"/>
                  </a:cubicBezTo>
                  <a:lnTo>
                    <a:pt x="58" y="4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3" name="Freeform 7"/>
            <p:cNvSpPr/>
            <p:nvPr/>
          </p:nvSpPr>
          <p:spPr bwMode="auto">
            <a:xfrm>
              <a:off x="5791596" y="4729297"/>
              <a:ext cx="131382" cy="127277"/>
            </a:xfrm>
            <a:custGeom>
              <a:avLst/>
              <a:gdLst>
                <a:gd name="T0" fmla="*/ 85 w 96"/>
                <a:gd name="T1" fmla="*/ 93 h 93"/>
                <a:gd name="T2" fmla="*/ 0 w 96"/>
                <a:gd name="T3" fmla="*/ 81 h 93"/>
                <a:gd name="T4" fmla="*/ 11 w 96"/>
                <a:gd name="T5" fmla="*/ 0 h 93"/>
                <a:gd name="T6" fmla="*/ 96 w 96"/>
                <a:gd name="T7" fmla="*/ 12 h 93"/>
                <a:gd name="T8" fmla="*/ 85 w 96"/>
                <a:gd name="T9" fmla="*/ 93 h 93"/>
              </a:gdLst>
              <a:ahLst/>
              <a:cxnLst>
                <a:cxn ang="0">
                  <a:pos x="T0" y="T1"/>
                </a:cxn>
                <a:cxn ang="0">
                  <a:pos x="T2" y="T3"/>
                </a:cxn>
                <a:cxn ang="0">
                  <a:pos x="T4" y="T5"/>
                </a:cxn>
                <a:cxn ang="0">
                  <a:pos x="T6" y="T7"/>
                </a:cxn>
                <a:cxn ang="0">
                  <a:pos x="T8" y="T9"/>
                </a:cxn>
              </a:cxnLst>
              <a:rect l="0" t="0" r="r" b="b"/>
              <a:pathLst>
                <a:path w="96" h="93">
                  <a:moveTo>
                    <a:pt x="85" y="93"/>
                  </a:moveTo>
                  <a:lnTo>
                    <a:pt x="0" y="81"/>
                  </a:lnTo>
                  <a:lnTo>
                    <a:pt x="11" y="0"/>
                  </a:lnTo>
                  <a:lnTo>
                    <a:pt x="96" y="12"/>
                  </a:lnTo>
                  <a:lnTo>
                    <a:pt x="85" y="9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4" name="Freeform 8"/>
            <p:cNvSpPr/>
            <p:nvPr/>
          </p:nvSpPr>
          <p:spPr bwMode="auto">
            <a:xfrm>
              <a:off x="5782016" y="5195976"/>
              <a:ext cx="39689" cy="65691"/>
            </a:xfrm>
            <a:custGeom>
              <a:avLst/>
              <a:gdLst>
                <a:gd name="T0" fmla="*/ 0 w 21"/>
                <a:gd name="T1" fmla="*/ 5 h 35"/>
                <a:gd name="T2" fmla="*/ 5 w 21"/>
                <a:gd name="T3" fmla="*/ 26 h 35"/>
                <a:gd name="T4" fmla="*/ 21 w 21"/>
                <a:gd name="T5" fmla="*/ 9 h 35"/>
                <a:gd name="T6" fmla="*/ 0 w 21"/>
                <a:gd name="T7" fmla="*/ 5 h 35"/>
              </a:gdLst>
              <a:ahLst/>
              <a:cxnLst>
                <a:cxn ang="0">
                  <a:pos x="T0" y="T1"/>
                </a:cxn>
                <a:cxn ang="0">
                  <a:pos x="T2" y="T3"/>
                </a:cxn>
                <a:cxn ang="0">
                  <a:pos x="T4" y="T5"/>
                </a:cxn>
                <a:cxn ang="0">
                  <a:pos x="T6" y="T7"/>
                </a:cxn>
              </a:cxnLst>
              <a:rect l="0" t="0" r="r" b="b"/>
              <a:pathLst>
                <a:path w="21" h="35">
                  <a:moveTo>
                    <a:pt x="0" y="5"/>
                  </a:moveTo>
                  <a:cubicBezTo>
                    <a:pt x="0" y="5"/>
                    <a:pt x="3" y="22"/>
                    <a:pt x="5" y="26"/>
                  </a:cubicBezTo>
                  <a:cubicBezTo>
                    <a:pt x="6" y="31"/>
                    <a:pt x="9" y="35"/>
                    <a:pt x="21" y="9"/>
                  </a:cubicBezTo>
                  <a:cubicBezTo>
                    <a:pt x="21" y="9"/>
                    <a:pt x="13" y="0"/>
                    <a:pt x="0" y="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5" name="Freeform 9"/>
            <p:cNvSpPr/>
            <p:nvPr/>
          </p:nvSpPr>
          <p:spPr bwMode="auto">
            <a:xfrm>
              <a:off x="5920241" y="4758036"/>
              <a:ext cx="151911" cy="452994"/>
            </a:xfrm>
            <a:custGeom>
              <a:avLst/>
              <a:gdLst>
                <a:gd name="T0" fmla="*/ 75 w 111"/>
                <a:gd name="T1" fmla="*/ 269 h 331"/>
                <a:gd name="T2" fmla="*/ 44 w 111"/>
                <a:gd name="T3" fmla="*/ 331 h 331"/>
                <a:gd name="T4" fmla="*/ 15 w 111"/>
                <a:gd name="T5" fmla="*/ 326 h 331"/>
                <a:gd name="T6" fmla="*/ 0 w 111"/>
                <a:gd name="T7" fmla="*/ 259 h 331"/>
                <a:gd name="T8" fmla="*/ 34 w 111"/>
                <a:gd name="T9" fmla="*/ 0 h 331"/>
                <a:gd name="T10" fmla="*/ 111 w 111"/>
                <a:gd name="T11" fmla="*/ 9 h 331"/>
                <a:gd name="T12" fmla="*/ 75 w 111"/>
                <a:gd name="T13" fmla="*/ 269 h 331"/>
              </a:gdLst>
              <a:ahLst/>
              <a:cxnLst>
                <a:cxn ang="0">
                  <a:pos x="T0" y="T1"/>
                </a:cxn>
                <a:cxn ang="0">
                  <a:pos x="T2" y="T3"/>
                </a:cxn>
                <a:cxn ang="0">
                  <a:pos x="T4" y="T5"/>
                </a:cxn>
                <a:cxn ang="0">
                  <a:pos x="T6" y="T7"/>
                </a:cxn>
                <a:cxn ang="0">
                  <a:pos x="T8" y="T9"/>
                </a:cxn>
                <a:cxn ang="0">
                  <a:pos x="T10" y="T11"/>
                </a:cxn>
                <a:cxn ang="0">
                  <a:pos x="T12" y="T13"/>
                </a:cxn>
              </a:cxnLst>
              <a:rect l="0" t="0" r="r" b="b"/>
              <a:pathLst>
                <a:path w="111" h="331">
                  <a:moveTo>
                    <a:pt x="75" y="269"/>
                  </a:moveTo>
                  <a:lnTo>
                    <a:pt x="44" y="331"/>
                  </a:lnTo>
                  <a:lnTo>
                    <a:pt x="15" y="326"/>
                  </a:lnTo>
                  <a:lnTo>
                    <a:pt x="0" y="259"/>
                  </a:lnTo>
                  <a:lnTo>
                    <a:pt x="34" y="0"/>
                  </a:lnTo>
                  <a:lnTo>
                    <a:pt x="111" y="9"/>
                  </a:lnTo>
                  <a:lnTo>
                    <a:pt x="75" y="26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6" name="Freeform 10"/>
            <p:cNvSpPr/>
            <p:nvPr/>
          </p:nvSpPr>
          <p:spPr bwMode="auto">
            <a:xfrm>
              <a:off x="5962666" y="4674554"/>
              <a:ext cx="120433" cy="139593"/>
            </a:xfrm>
            <a:custGeom>
              <a:avLst/>
              <a:gdLst>
                <a:gd name="T0" fmla="*/ 58 w 64"/>
                <a:gd name="T1" fmla="*/ 48 h 74"/>
                <a:gd name="T2" fmla="*/ 27 w 64"/>
                <a:gd name="T3" fmla="*/ 72 h 74"/>
                <a:gd name="T4" fmla="*/ 26 w 64"/>
                <a:gd name="T5" fmla="*/ 72 h 74"/>
                <a:gd name="T6" fmla="*/ 2 w 64"/>
                <a:gd name="T7" fmla="*/ 41 h 74"/>
                <a:gd name="T8" fmla="*/ 6 w 64"/>
                <a:gd name="T9" fmla="*/ 15 h 74"/>
                <a:gd name="T10" fmla="*/ 35 w 64"/>
                <a:gd name="T11" fmla="*/ 7 h 74"/>
                <a:gd name="T12" fmla="*/ 36 w 64"/>
                <a:gd name="T13" fmla="*/ 7 h 74"/>
                <a:gd name="T14" fmla="*/ 61 w 64"/>
                <a:gd name="T15" fmla="*/ 23 h 74"/>
                <a:gd name="T16" fmla="*/ 58 w 64"/>
                <a:gd name="T1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8" y="48"/>
                  </a:moveTo>
                  <a:cubicBezTo>
                    <a:pt x="56" y="64"/>
                    <a:pt x="42" y="74"/>
                    <a:pt x="27" y="72"/>
                  </a:cubicBezTo>
                  <a:cubicBezTo>
                    <a:pt x="26" y="72"/>
                    <a:pt x="26" y="72"/>
                    <a:pt x="26" y="72"/>
                  </a:cubicBezTo>
                  <a:cubicBezTo>
                    <a:pt x="11" y="70"/>
                    <a:pt x="0" y="56"/>
                    <a:pt x="2" y="41"/>
                  </a:cubicBezTo>
                  <a:cubicBezTo>
                    <a:pt x="6" y="15"/>
                    <a:pt x="6" y="15"/>
                    <a:pt x="6" y="15"/>
                  </a:cubicBezTo>
                  <a:cubicBezTo>
                    <a:pt x="8" y="0"/>
                    <a:pt x="20" y="5"/>
                    <a:pt x="35" y="7"/>
                  </a:cubicBezTo>
                  <a:cubicBezTo>
                    <a:pt x="36" y="7"/>
                    <a:pt x="36" y="7"/>
                    <a:pt x="36" y="7"/>
                  </a:cubicBezTo>
                  <a:cubicBezTo>
                    <a:pt x="51" y="9"/>
                    <a:pt x="64" y="7"/>
                    <a:pt x="61" y="23"/>
                  </a:cubicBezTo>
                  <a:lnTo>
                    <a:pt x="58" y="4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7" name="Freeform 11"/>
            <p:cNvSpPr/>
            <p:nvPr/>
          </p:nvSpPr>
          <p:spPr bwMode="auto">
            <a:xfrm>
              <a:off x="5950348" y="4727928"/>
              <a:ext cx="131382" cy="125908"/>
            </a:xfrm>
            <a:custGeom>
              <a:avLst/>
              <a:gdLst>
                <a:gd name="T0" fmla="*/ 85 w 96"/>
                <a:gd name="T1" fmla="*/ 92 h 92"/>
                <a:gd name="T2" fmla="*/ 0 w 96"/>
                <a:gd name="T3" fmla="*/ 81 h 92"/>
                <a:gd name="T4" fmla="*/ 11 w 96"/>
                <a:gd name="T5" fmla="*/ 0 h 92"/>
                <a:gd name="T6" fmla="*/ 96 w 96"/>
                <a:gd name="T7" fmla="*/ 11 h 92"/>
                <a:gd name="T8" fmla="*/ 85 w 96"/>
                <a:gd name="T9" fmla="*/ 92 h 92"/>
              </a:gdLst>
              <a:ahLst/>
              <a:cxnLst>
                <a:cxn ang="0">
                  <a:pos x="T0" y="T1"/>
                </a:cxn>
                <a:cxn ang="0">
                  <a:pos x="T2" y="T3"/>
                </a:cxn>
                <a:cxn ang="0">
                  <a:pos x="T4" y="T5"/>
                </a:cxn>
                <a:cxn ang="0">
                  <a:pos x="T6" y="T7"/>
                </a:cxn>
                <a:cxn ang="0">
                  <a:pos x="T8" y="T9"/>
                </a:cxn>
              </a:cxnLst>
              <a:rect l="0" t="0" r="r" b="b"/>
              <a:pathLst>
                <a:path w="96" h="92">
                  <a:moveTo>
                    <a:pt x="85" y="92"/>
                  </a:moveTo>
                  <a:lnTo>
                    <a:pt x="0" y="81"/>
                  </a:lnTo>
                  <a:lnTo>
                    <a:pt x="11" y="0"/>
                  </a:lnTo>
                  <a:lnTo>
                    <a:pt x="96" y="11"/>
                  </a:lnTo>
                  <a:lnTo>
                    <a:pt x="85" y="92"/>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8" name="Freeform 12"/>
            <p:cNvSpPr/>
            <p:nvPr/>
          </p:nvSpPr>
          <p:spPr bwMode="auto">
            <a:xfrm>
              <a:off x="5940769" y="5191870"/>
              <a:ext cx="39689" cy="65691"/>
            </a:xfrm>
            <a:custGeom>
              <a:avLst/>
              <a:gdLst>
                <a:gd name="T0" fmla="*/ 0 w 21"/>
                <a:gd name="T1" fmla="*/ 6 h 35"/>
                <a:gd name="T2" fmla="*/ 5 w 21"/>
                <a:gd name="T3" fmla="*/ 27 h 35"/>
                <a:gd name="T4" fmla="*/ 21 w 21"/>
                <a:gd name="T5" fmla="*/ 10 h 35"/>
                <a:gd name="T6" fmla="*/ 0 w 21"/>
                <a:gd name="T7" fmla="*/ 6 h 35"/>
              </a:gdLst>
              <a:ahLst/>
              <a:cxnLst>
                <a:cxn ang="0">
                  <a:pos x="T0" y="T1"/>
                </a:cxn>
                <a:cxn ang="0">
                  <a:pos x="T2" y="T3"/>
                </a:cxn>
                <a:cxn ang="0">
                  <a:pos x="T4" y="T5"/>
                </a:cxn>
                <a:cxn ang="0">
                  <a:pos x="T6" y="T7"/>
                </a:cxn>
              </a:cxnLst>
              <a:rect l="0" t="0" r="r" b="b"/>
              <a:pathLst>
                <a:path w="21" h="35">
                  <a:moveTo>
                    <a:pt x="0" y="6"/>
                  </a:moveTo>
                  <a:cubicBezTo>
                    <a:pt x="0" y="6"/>
                    <a:pt x="3" y="22"/>
                    <a:pt x="5" y="27"/>
                  </a:cubicBezTo>
                  <a:cubicBezTo>
                    <a:pt x="6" y="31"/>
                    <a:pt x="9" y="35"/>
                    <a:pt x="21" y="10"/>
                  </a:cubicBezTo>
                  <a:cubicBezTo>
                    <a:pt x="21" y="10"/>
                    <a:pt x="13" y="0"/>
                    <a:pt x="0" y="6"/>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9" name="Freeform 13"/>
            <p:cNvSpPr/>
            <p:nvPr/>
          </p:nvSpPr>
          <p:spPr bwMode="auto">
            <a:xfrm>
              <a:off x="6058466" y="4760773"/>
              <a:ext cx="35582" cy="229918"/>
            </a:xfrm>
            <a:custGeom>
              <a:avLst/>
              <a:gdLst>
                <a:gd name="T0" fmla="*/ 4 w 19"/>
                <a:gd name="T1" fmla="*/ 0 h 122"/>
                <a:gd name="T2" fmla="*/ 19 w 19"/>
                <a:gd name="T3" fmla="*/ 16 h 122"/>
                <a:gd name="T4" fmla="*/ 7 w 19"/>
                <a:gd name="T5" fmla="*/ 115 h 122"/>
                <a:gd name="T6" fmla="*/ 0 w 19"/>
                <a:gd name="T7" fmla="*/ 121 h 122"/>
                <a:gd name="T8" fmla="*/ 10 w 19"/>
                <a:gd name="T9" fmla="*/ 43 h 122"/>
                <a:gd name="T10" fmla="*/ 5 w 19"/>
                <a:gd name="T11" fmla="*/ 34 h 122"/>
                <a:gd name="T12" fmla="*/ 4 w 19"/>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19" h="122">
                  <a:moveTo>
                    <a:pt x="4" y="0"/>
                  </a:moveTo>
                  <a:cubicBezTo>
                    <a:pt x="4" y="0"/>
                    <a:pt x="18" y="10"/>
                    <a:pt x="19" y="16"/>
                  </a:cubicBezTo>
                  <a:cubicBezTo>
                    <a:pt x="19" y="21"/>
                    <a:pt x="7" y="115"/>
                    <a:pt x="7" y="115"/>
                  </a:cubicBezTo>
                  <a:cubicBezTo>
                    <a:pt x="7" y="115"/>
                    <a:pt x="8" y="122"/>
                    <a:pt x="0" y="121"/>
                  </a:cubicBezTo>
                  <a:cubicBezTo>
                    <a:pt x="10" y="43"/>
                    <a:pt x="10" y="43"/>
                    <a:pt x="10" y="43"/>
                  </a:cubicBezTo>
                  <a:cubicBezTo>
                    <a:pt x="5" y="34"/>
                    <a:pt x="5" y="34"/>
                    <a:pt x="5" y="34"/>
                  </a:cubicBezTo>
                  <a:cubicBezTo>
                    <a:pt x="4" y="0"/>
                    <a:pt x="4" y="0"/>
                    <a:pt x="4"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20" name="Group 123"/>
            <p:cNvGrpSpPr/>
            <p:nvPr/>
          </p:nvGrpSpPr>
          <p:grpSpPr>
            <a:xfrm>
              <a:off x="4993725" y="4689609"/>
              <a:ext cx="704809" cy="535108"/>
              <a:chOff x="7170738" y="4168775"/>
              <a:chExt cx="817563" cy="620713"/>
            </a:xfrm>
            <a:grpFill/>
          </p:grpSpPr>
          <p:sp>
            <p:nvSpPr>
              <p:cNvPr id="102" name="Freeform 14"/>
              <p:cNvSpPr/>
              <p:nvPr/>
            </p:nvSpPr>
            <p:spPr bwMode="auto">
              <a:xfrm>
                <a:off x="7170738" y="4168775"/>
                <a:ext cx="785813" cy="354013"/>
              </a:xfrm>
              <a:custGeom>
                <a:avLst/>
                <a:gdLst>
                  <a:gd name="T0" fmla="*/ 246 w 495"/>
                  <a:gd name="T1" fmla="*/ 223 h 223"/>
                  <a:gd name="T2" fmla="*/ 0 w 495"/>
                  <a:gd name="T3" fmla="*/ 111 h 223"/>
                  <a:gd name="T4" fmla="*/ 252 w 495"/>
                  <a:gd name="T5" fmla="*/ 0 h 223"/>
                  <a:gd name="T6" fmla="*/ 495 w 495"/>
                  <a:gd name="T7" fmla="*/ 109 h 223"/>
                  <a:gd name="T8" fmla="*/ 246 w 495"/>
                  <a:gd name="T9" fmla="*/ 223 h 223"/>
                </a:gdLst>
                <a:ahLst/>
                <a:cxnLst>
                  <a:cxn ang="0">
                    <a:pos x="T0" y="T1"/>
                  </a:cxn>
                  <a:cxn ang="0">
                    <a:pos x="T2" y="T3"/>
                  </a:cxn>
                  <a:cxn ang="0">
                    <a:pos x="T4" y="T5"/>
                  </a:cxn>
                  <a:cxn ang="0">
                    <a:pos x="T6" y="T7"/>
                  </a:cxn>
                  <a:cxn ang="0">
                    <a:pos x="T8" y="T9"/>
                  </a:cxn>
                </a:cxnLst>
                <a:rect l="0" t="0" r="r" b="b"/>
                <a:pathLst>
                  <a:path w="495" h="223">
                    <a:moveTo>
                      <a:pt x="246" y="223"/>
                    </a:moveTo>
                    <a:lnTo>
                      <a:pt x="0" y="111"/>
                    </a:lnTo>
                    <a:lnTo>
                      <a:pt x="252" y="0"/>
                    </a:lnTo>
                    <a:lnTo>
                      <a:pt x="495" y="109"/>
                    </a:lnTo>
                    <a:lnTo>
                      <a:pt x="246" y="22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3" name="Rectangle 15"/>
              <p:cNvSpPr>
                <a:spLocks noChangeArrowheads="1"/>
              </p:cNvSpPr>
              <p:nvPr/>
            </p:nvSpPr>
            <p:spPr bwMode="auto">
              <a:xfrm>
                <a:off x="7924800" y="4335463"/>
                <a:ext cx="23813" cy="257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4" name="Oval 16"/>
              <p:cNvSpPr>
                <a:spLocks noChangeArrowheads="1"/>
              </p:cNvSpPr>
              <p:nvPr/>
            </p:nvSpPr>
            <p:spPr bwMode="auto">
              <a:xfrm>
                <a:off x="7897813" y="4564063"/>
                <a:ext cx="76200" cy="777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5" name="Freeform 17"/>
              <p:cNvSpPr/>
              <p:nvPr/>
            </p:nvSpPr>
            <p:spPr bwMode="auto">
              <a:xfrm>
                <a:off x="7888288" y="4605338"/>
                <a:ext cx="55563" cy="171450"/>
              </a:xfrm>
              <a:custGeom>
                <a:avLst/>
                <a:gdLst>
                  <a:gd name="T0" fmla="*/ 14 w 26"/>
                  <a:gd name="T1" fmla="*/ 4 h 79"/>
                  <a:gd name="T2" fmla="*/ 6 w 26"/>
                  <a:gd name="T3" fmla="*/ 79 h 79"/>
                  <a:gd name="T4" fmla="*/ 26 w 26"/>
                  <a:gd name="T5" fmla="*/ 79 h 79"/>
                  <a:gd name="T6" fmla="*/ 26 w 26"/>
                  <a:gd name="T7" fmla="*/ 0 h 79"/>
                  <a:gd name="T8" fmla="*/ 14 w 26"/>
                  <a:gd name="T9" fmla="*/ 4 h 79"/>
                </a:gdLst>
                <a:ahLst/>
                <a:cxnLst>
                  <a:cxn ang="0">
                    <a:pos x="T0" y="T1"/>
                  </a:cxn>
                  <a:cxn ang="0">
                    <a:pos x="T2" y="T3"/>
                  </a:cxn>
                  <a:cxn ang="0">
                    <a:pos x="T4" y="T5"/>
                  </a:cxn>
                  <a:cxn ang="0">
                    <a:pos x="T6" y="T7"/>
                  </a:cxn>
                  <a:cxn ang="0">
                    <a:pos x="T8" y="T9"/>
                  </a:cxn>
                </a:cxnLst>
                <a:rect l="0" t="0" r="r" b="b"/>
                <a:pathLst>
                  <a:path w="26" h="79">
                    <a:moveTo>
                      <a:pt x="14" y="4"/>
                    </a:moveTo>
                    <a:cubicBezTo>
                      <a:pt x="14" y="4"/>
                      <a:pt x="0" y="34"/>
                      <a:pt x="6" y="79"/>
                    </a:cubicBezTo>
                    <a:cubicBezTo>
                      <a:pt x="26" y="79"/>
                      <a:pt x="26" y="79"/>
                      <a:pt x="26" y="79"/>
                    </a:cubicBezTo>
                    <a:cubicBezTo>
                      <a:pt x="26" y="0"/>
                      <a:pt x="26" y="0"/>
                      <a:pt x="26" y="0"/>
                    </a:cubicBezTo>
                    <a:cubicBezTo>
                      <a:pt x="26" y="0"/>
                      <a:pt x="14" y="7"/>
                      <a:pt x="1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6" name="Freeform 18"/>
              <p:cNvSpPr/>
              <p:nvPr/>
            </p:nvSpPr>
            <p:spPr bwMode="auto">
              <a:xfrm>
                <a:off x="7932738" y="4605338"/>
                <a:ext cx="55563" cy="171450"/>
              </a:xfrm>
              <a:custGeom>
                <a:avLst/>
                <a:gdLst>
                  <a:gd name="T0" fmla="*/ 11 w 25"/>
                  <a:gd name="T1" fmla="*/ 4 h 79"/>
                  <a:gd name="T2" fmla="*/ 20 w 25"/>
                  <a:gd name="T3" fmla="*/ 79 h 79"/>
                  <a:gd name="T4" fmla="*/ 0 w 25"/>
                  <a:gd name="T5" fmla="*/ 79 h 79"/>
                  <a:gd name="T6" fmla="*/ 0 w 25"/>
                  <a:gd name="T7" fmla="*/ 0 h 79"/>
                  <a:gd name="T8" fmla="*/ 11 w 25"/>
                  <a:gd name="T9" fmla="*/ 4 h 79"/>
                </a:gdLst>
                <a:ahLst/>
                <a:cxnLst>
                  <a:cxn ang="0">
                    <a:pos x="T0" y="T1"/>
                  </a:cxn>
                  <a:cxn ang="0">
                    <a:pos x="T2" y="T3"/>
                  </a:cxn>
                  <a:cxn ang="0">
                    <a:pos x="T4" y="T5"/>
                  </a:cxn>
                  <a:cxn ang="0">
                    <a:pos x="T6" y="T7"/>
                  </a:cxn>
                  <a:cxn ang="0">
                    <a:pos x="T8" y="T9"/>
                  </a:cxn>
                </a:cxnLst>
                <a:rect l="0" t="0" r="r" b="b"/>
                <a:pathLst>
                  <a:path w="25" h="79">
                    <a:moveTo>
                      <a:pt x="11" y="4"/>
                    </a:moveTo>
                    <a:cubicBezTo>
                      <a:pt x="11" y="4"/>
                      <a:pt x="25" y="34"/>
                      <a:pt x="20" y="79"/>
                    </a:cubicBezTo>
                    <a:cubicBezTo>
                      <a:pt x="0" y="79"/>
                      <a:pt x="0" y="79"/>
                      <a:pt x="0" y="79"/>
                    </a:cubicBezTo>
                    <a:cubicBezTo>
                      <a:pt x="0" y="0"/>
                      <a:pt x="0" y="0"/>
                      <a:pt x="0" y="0"/>
                    </a:cubicBezTo>
                    <a:cubicBezTo>
                      <a:pt x="0" y="0"/>
                      <a:pt x="11" y="7"/>
                      <a:pt x="1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7" name="Freeform 19"/>
              <p:cNvSpPr/>
              <p:nvPr/>
            </p:nvSpPr>
            <p:spPr bwMode="auto">
              <a:xfrm>
                <a:off x="7327900" y="4449763"/>
                <a:ext cx="455613" cy="339725"/>
              </a:xfrm>
              <a:custGeom>
                <a:avLst/>
                <a:gdLst>
                  <a:gd name="T0" fmla="*/ 209 w 209"/>
                  <a:gd name="T1" fmla="*/ 0 h 156"/>
                  <a:gd name="T2" fmla="*/ 104 w 209"/>
                  <a:gd name="T3" fmla="*/ 49 h 156"/>
                  <a:gd name="T4" fmla="*/ 0 w 209"/>
                  <a:gd name="T5" fmla="*/ 0 h 156"/>
                  <a:gd name="T6" fmla="*/ 0 w 209"/>
                  <a:gd name="T7" fmla="*/ 120 h 156"/>
                  <a:gd name="T8" fmla="*/ 102 w 209"/>
                  <a:gd name="T9" fmla="*/ 156 h 156"/>
                  <a:gd name="T10" fmla="*/ 102 w 209"/>
                  <a:gd name="T11" fmla="*/ 156 h 156"/>
                  <a:gd name="T12" fmla="*/ 104 w 209"/>
                  <a:gd name="T13" fmla="*/ 156 h 156"/>
                  <a:gd name="T14" fmla="*/ 107 w 209"/>
                  <a:gd name="T15" fmla="*/ 156 h 156"/>
                  <a:gd name="T16" fmla="*/ 107 w 209"/>
                  <a:gd name="T17" fmla="*/ 156 h 156"/>
                  <a:gd name="T18" fmla="*/ 209 w 209"/>
                  <a:gd name="T19" fmla="*/ 120 h 156"/>
                  <a:gd name="T20" fmla="*/ 209 w 209"/>
                  <a:gd name="T2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9" h="156">
                    <a:moveTo>
                      <a:pt x="209" y="0"/>
                    </a:moveTo>
                    <a:cubicBezTo>
                      <a:pt x="209" y="1"/>
                      <a:pt x="121" y="41"/>
                      <a:pt x="104" y="49"/>
                    </a:cubicBezTo>
                    <a:cubicBezTo>
                      <a:pt x="87" y="41"/>
                      <a:pt x="0" y="1"/>
                      <a:pt x="0" y="0"/>
                    </a:cubicBezTo>
                    <a:cubicBezTo>
                      <a:pt x="0" y="120"/>
                      <a:pt x="0" y="120"/>
                      <a:pt x="0" y="120"/>
                    </a:cubicBezTo>
                    <a:cubicBezTo>
                      <a:pt x="28" y="150"/>
                      <a:pt x="84" y="155"/>
                      <a:pt x="102" y="156"/>
                    </a:cubicBezTo>
                    <a:cubicBezTo>
                      <a:pt x="102" y="156"/>
                      <a:pt x="102" y="156"/>
                      <a:pt x="102" y="156"/>
                    </a:cubicBezTo>
                    <a:cubicBezTo>
                      <a:pt x="102" y="156"/>
                      <a:pt x="103" y="156"/>
                      <a:pt x="104" y="156"/>
                    </a:cubicBezTo>
                    <a:cubicBezTo>
                      <a:pt x="106" y="156"/>
                      <a:pt x="107" y="156"/>
                      <a:pt x="107" y="156"/>
                    </a:cubicBezTo>
                    <a:cubicBezTo>
                      <a:pt x="107" y="156"/>
                      <a:pt x="107" y="156"/>
                      <a:pt x="107" y="156"/>
                    </a:cubicBezTo>
                    <a:cubicBezTo>
                      <a:pt x="125" y="155"/>
                      <a:pt x="181" y="150"/>
                      <a:pt x="209" y="120"/>
                    </a:cubicBezTo>
                    <a:lnTo>
                      <a:pt x="209"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21" name="Freeform 20"/>
            <p:cNvSpPr>
              <a:spLocks noEditPoints="1"/>
            </p:cNvSpPr>
            <p:nvPr/>
          </p:nvSpPr>
          <p:spPr bwMode="auto">
            <a:xfrm>
              <a:off x="4420297" y="2828365"/>
              <a:ext cx="411938" cy="433835"/>
            </a:xfrm>
            <a:custGeom>
              <a:avLst/>
              <a:gdLst>
                <a:gd name="T0" fmla="*/ 168 w 219"/>
                <a:gd name="T1" fmla="*/ 224 h 231"/>
                <a:gd name="T2" fmla="*/ 197 w 219"/>
                <a:gd name="T3" fmla="*/ 212 h 231"/>
                <a:gd name="T4" fmla="*/ 168 w 219"/>
                <a:gd name="T5" fmla="*/ 132 h 231"/>
                <a:gd name="T6" fmla="*/ 168 w 219"/>
                <a:gd name="T7" fmla="*/ 150 h 231"/>
                <a:gd name="T8" fmla="*/ 192 w 219"/>
                <a:gd name="T9" fmla="*/ 190 h 231"/>
                <a:gd name="T10" fmla="*/ 168 w 219"/>
                <a:gd name="T11" fmla="*/ 209 h 231"/>
                <a:gd name="T12" fmla="*/ 168 w 219"/>
                <a:gd name="T13" fmla="*/ 224 h 231"/>
                <a:gd name="T14" fmla="*/ 168 w 219"/>
                <a:gd name="T15" fmla="*/ 203 h 231"/>
                <a:gd name="T16" fmla="*/ 168 w 219"/>
                <a:gd name="T17" fmla="*/ 157 h 231"/>
                <a:gd name="T18" fmla="*/ 181 w 219"/>
                <a:gd name="T19" fmla="*/ 187 h 231"/>
                <a:gd name="T20" fmla="*/ 168 w 219"/>
                <a:gd name="T21" fmla="*/ 203 h 231"/>
                <a:gd name="T22" fmla="*/ 146 w 219"/>
                <a:gd name="T23" fmla="*/ 112 h 231"/>
                <a:gd name="T24" fmla="*/ 141 w 219"/>
                <a:gd name="T25" fmla="*/ 98 h 231"/>
                <a:gd name="T26" fmla="*/ 141 w 219"/>
                <a:gd name="T27" fmla="*/ 44 h 231"/>
                <a:gd name="T28" fmla="*/ 146 w 219"/>
                <a:gd name="T29" fmla="*/ 37 h 231"/>
                <a:gd name="T30" fmla="*/ 148 w 219"/>
                <a:gd name="T31" fmla="*/ 37 h 231"/>
                <a:gd name="T32" fmla="*/ 148 w 219"/>
                <a:gd name="T33" fmla="*/ 14 h 231"/>
                <a:gd name="T34" fmla="*/ 146 w 219"/>
                <a:gd name="T35" fmla="*/ 14 h 231"/>
                <a:gd name="T36" fmla="*/ 146 w 219"/>
                <a:gd name="T37" fmla="*/ 13 h 231"/>
                <a:gd name="T38" fmla="*/ 114 w 219"/>
                <a:gd name="T39" fmla="*/ 0 h 231"/>
                <a:gd name="T40" fmla="*/ 81 w 219"/>
                <a:gd name="T41" fmla="*/ 13 h 231"/>
                <a:gd name="T42" fmla="*/ 81 w 219"/>
                <a:gd name="T43" fmla="*/ 14 h 231"/>
                <a:gd name="T44" fmla="*/ 80 w 219"/>
                <a:gd name="T45" fmla="*/ 14 h 231"/>
                <a:gd name="T46" fmla="*/ 80 w 219"/>
                <a:gd name="T47" fmla="*/ 37 h 231"/>
                <a:gd name="T48" fmla="*/ 81 w 219"/>
                <a:gd name="T49" fmla="*/ 37 h 231"/>
                <a:gd name="T50" fmla="*/ 90 w 219"/>
                <a:gd name="T51" fmla="*/ 45 h 231"/>
                <a:gd name="T52" fmla="*/ 90 w 219"/>
                <a:gd name="T53" fmla="*/ 98 h 231"/>
                <a:gd name="T54" fmla="*/ 83 w 219"/>
                <a:gd name="T55" fmla="*/ 112 h 231"/>
                <a:gd name="T56" fmla="*/ 31 w 219"/>
                <a:gd name="T57" fmla="*/ 212 h 231"/>
                <a:gd name="T58" fmla="*/ 114 w 219"/>
                <a:gd name="T59" fmla="*/ 230 h 231"/>
                <a:gd name="T60" fmla="*/ 168 w 219"/>
                <a:gd name="T61" fmla="*/ 224 h 231"/>
                <a:gd name="T62" fmla="*/ 168 w 219"/>
                <a:gd name="T63" fmla="*/ 209 h 231"/>
                <a:gd name="T64" fmla="*/ 144 w 219"/>
                <a:gd name="T65" fmla="*/ 212 h 231"/>
                <a:gd name="T66" fmla="*/ 144 w 219"/>
                <a:gd name="T67" fmla="*/ 212 h 231"/>
                <a:gd name="T68" fmla="*/ 168 w 219"/>
                <a:gd name="T69" fmla="*/ 203 h 231"/>
                <a:gd name="T70" fmla="*/ 168 w 219"/>
                <a:gd name="T71" fmla="*/ 157 h 231"/>
                <a:gd name="T72" fmla="*/ 149 w 219"/>
                <a:gd name="T73" fmla="*/ 134 h 231"/>
                <a:gd name="T74" fmla="*/ 168 w 219"/>
                <a:gd name="T75" fmla="*/ 150 h 231"/>
                <a:gd name="T76" fmla="*/ 168 w 219"/>
                <a:gd name="T77" fmla="*/ 132 h 231"/>
                <a:gd name="T78" fmla="*/ 146 w 219"/>
                <a:gd name="T79" fmla="*/ 1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9" h="231">
                  <a:moveTo>
                    <a:pt x="168" y="224"/>
                  </a:moveTo>
                  <a:cubicBezTo>
                    <a:pt x="179" y="221"/>
                    <a:pt x="189" y="217"/>
                    <a:pt x="197" y="212"/>
                  </a:cubicBezTo>
                  <a:cubicBezTo>
                    <a:pt x="219" y="196"/>
                    <a:pt x="191" y="157"/>
                    <a:pt x="168" y="132"/>
                  </a:cubicBezTo>
                  <a:cubicBezTo>
                    <a:pt x="168" y="150"/>
                    <a:pt x="168" y="150"/>
                    <a:pt x="168" y="150"/>
                  </a:cubicBezTo>
                  <a:cubicBezTo>
                    <a:pt x="180" y="162"/>
                    <a:pt x="193" y="177"/>
                    <a:pt x="192" y="190"/>
                  </a:cubicBezTo>
                  <a:cubicBezTo>
                    <a:pt x="192" y="201"/>
                    <a:pt x="180" y="207"/>
                    <a:pt x="168" y="209"/>
                  </a:cubicBezTo>
                  <a:cubicBezTo>
                    <a:pt x="168" y="224"/>
                    <a:pt x="168" y="224"/>
                    <a:pt x="168" y="224"/>
                  </a:cubicBezTo>
                  <a:close/>
                  <a:moveTo>
                    <a:pt x="168" y="203"/>
                  </a:moveTo>
                  <a:cubicBezTo>
                    <a:pt x="168" y="157"/>
                    <a:pt x="168" y="157"/>
                    <a:pt x="168" y="157"/>
                  </a:cubicBezTo>
                  <a:cubicBezTo>
                    <a:pt x="175" y="167"/>
                    <a:pt x="182" y="179"/>
                    <a:pt x="181" y="187"/>
                  </a:cubicBezTo>
                  <a:cubicBezTo>
                    <a:pt x="180" y="194"/>
                    <a:pt x="175" y="199"/>
                    <a:pt x="168" y="203"/>
                  </a:cubicBezTo>
                  <a:close/>
                  <a:moveTo>
                    <a:pt x="146" y="112"/>
                  </a:moveTo>
                  <a:cubicBezTo>
                    <a:pt x="146" y="112"/>
                    <a:pt x="141" y="109"/>
                    <a:pt x="141" y="98"/>
                  </a:cubicBezTo>
                  <a:cubicBezTo>
                    <a:pt x="141" y="90"/>
                    <a:pt x="141" y="56"/>
                    <a:pt x="141" y="44"/>
                  </a:cubicBezTo>
                  <a:cubicBezTo>
                    <a:pt x="144" y="43"/>
                    <a:pt x="146" y="40"/>
                    <a:pt x="146" y="37"/>
                  </a:cubicBezTo>
                  <a:cubicBezTo>
                    <a:pt x="148" y="37"/>
                    <a:pt x="148" y="37"/>
                    <a:pt x="148" y="37"/>
                  </a:cubicBezTo>
                  <a:cubicBezTo>
                    <a:pt x="148" y="14"/>
                    <a:pt x="148" y="14"/>
                    <a:pt x="148" y="14"/>
                  </a:cubicBezTo>
                  <a:cubicBezTo>
                    <a:pt x="146" y="14"/>
                    <a:pt x="146" y="14"/>
                    <a:pt x="146" y="14"/>
                  </a:cubicBezTo>
                  <a:cubicBezTo>
                    <a:pt x="146" y="14"/>
                    <a:pt x="146" y="13"/>
                    <a:pt x="146" y="13"/>
                  </a:cubicBezTo>
                  <a:cubicBezTo>
                    <a:pt x="146" y="6"/>
                    <a:pt x="132" y="0"/>
                    <a:pt x="114" y="0"/>
                  </a:cubicBezTo>
                  <a:cubicBezTo>
                    <a:pt x="95" y="0"/>
                    <a:pt x="81" y="6"/>
                    <a:pt x="81" y="13"/>
                  </a:cubicBezTo>
                  <a:cubicBezTo>
                    <a:pt x="81" y="13"/>
                    <a:pt x="81" y="14"/>
                    <a:pt x="81" y="14"/>
                  </a:cubicBezTo>
                  <a:cubicBezTo>
                    <a:pt x="80" y="14"/>
                    <a:pt x="80" y="14"/>
                    <a:pt x="80" y="14"/>
                  </a:cubicBezTo>
                  <a:cubicBezTo>
                    <a:pt x="80" y="37"/>
                    <a:pt x="80" y="37"/>
                    <a:pt x="80" y="37"/>
                  </a:cubicBezTo>
                  <a:cubicBezTo>
                    <a:pt x="81" y="37"/>
                    <a:pt x="81" y="37"/>
                    <a:pt x="81" y="37"/>
                  </a:cubicBezTo>
                  <a:cubicBezTo>
                    <a:pt x="81" y="40"/>
                    <a:pt x="84" y="43"/>
                    <a:pt x="90" y="45"/>
                  </a:cubicBezTo>
                  <a:cubicBezTo>
                    <a:pt x="90" y="56"/>
                    <a:pt x="90" y="90"/>
                    <a:pt x="90" y="98"/>
                  </a:cubicBezTo>
                  <a:cubicBezTo>
                    <a:pt x="90" y="109"/>
                    <a:pt x="83" y="112"/>
                    <a:pt x="83" y="112"/>
                  </a:cubicBezTo>
                  <a:cubicBezTo>
                    <a:pt x="71" y="119"/>
                    <a:pt x="0" y="190"/>
                    <a:pt x="31" y="212"/>
                  </a:cubicBezTo>
                  <a:cubicBezTo>
                    <a:pt x="58" y="231"/>
                    <a:pt x="105" y="230"/>
                    <a:pt x="114" y="230"/>
                  </a:cubicBezTo>
                  <a:cubicBezTo>
                    <a:pt x="121" y="230"/>
                    <a:pt x="145" y="230"/>
                    <a:pt x="168" y="224"/>
                  </a:cubicBezTo>
                  <a:cubicBezTo>
                    <a:pt x="168" y="209"/>
                    <a:pt x="168" y="209"/>
                    <a:pt x="168" y="209"/>
                  </a:cubicBezTo>
                  <a:cubicBezTo>
                    <a:pt x="156" y="212"/>
                    <a:pt x="144" y="212"/>
                    <a:pt x="144" y="212"/>
                  </a:cubicBezTo>
                  <a:cubicBezTo>
                    <a:pt x="144" y="212"/>
                    <a:pt x="144" y="212"/>
                    <a:pt x="144" y="212"/>
                  </a:cubicBezTo>
                  <a:cubicBezTo>
                    <a:pt x="144" y="212"/>
                    <a:pt x="158" y="210"/>
                    <a:pt x="168" y="203"/>
                  </a:cubicBezTo>
                  <a:cubicBezTo>
                    <a:pt x="168" y="157"/>
                    <a:pt x="168" y="157"/>
                    <a:pt x="168" y="157"/>
                  </a:cubicBezTo>
                  <a:cubicBezTo>
                    <a:pt x="159" y="144"/>
                    <a:pt x="149" y="134"/>
                    <a:pt x="149" y="134"/>
                  </a:cubicBezTo>
                  <a:cubicBezTo>
                    <a:pt x="149" y="134"/>
                    <a:pt x="158" y="141"/>
                    <a:pt x="168" y="150"/>
                  </a:cubicBezTo>
                  <a:cubicBezTo>
                    <a:pt x="168" y="132"/>
                    <a:pt x="168" y="132"/>
                    <a:pt x="168" y="132"/>
                  </a:cubicBezTo>
                  <a:cubicBezTo>
                    <a:pt x="159" y="122"/>
                    <a:pt x="150" y="114"/>
                    <a:pt x="146" y="112"/>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2" name="Oval 21"/>
            <p:cNvSpPr>
              <a:spLocks noChangeArrowheads="1"/>
            </p:cNvSpPr>
            <p:nvPr/>
          </p:nvSpPr>
          <p:spPr bwMode="auto">
            <a:xfrm>
              <a:off x="7049304" y="2727092"/>
              <a:ext cx="121802" cy="121802"/>
            </a:xfrm>
            <a:prstGeom prst="ellipse">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3" name="Freeform 22"/>
            <p:cNvSpPr/>
            <p:nvPr/>
          </p:nvSpPr>
          <p:spPr bwMode="auto">
            <a:xfrm>
              <a:off x="7093097" y="2817417"/>
              <a:ext cx="191599" cy="399620"/>
            </a:xfrm>
            <a:custGeom>
              <a:avLst/>
              <a:gdLst>
                <a:gd name="T0" fmla="*/ 0 w 102"/>
                <a:gd name="T1" fmla="*/ 6 h 213"/>
                <a:gd name="T2" fmla="*/ 68 w 102"/>
                <a:gd name="T3" fmla="*/ 184 h 213"/>
                <a:gd name="T4" fmla="*/ 99 w 102"/>
                <a:gd name="T5" fmla="*/ 213 h 213"/>
                <a:gd name="T6" fmla="*/ 23 w 102"/>
                <a:gd name="T7" fmla="*/ 0 h 213"/>
                <a:gd name="T8" fmla="*/ 0 w 102"/>
                <a:gd name="T9" fmla="*/ 6 h 213"/>
              </a:gdLst>
              <a:ahLst/>
              <a:cxnLst>
                <a:cxn ang="0">
                  <a:pos x="T0" y="T1"/>
                </a:cxn>
                <a:cxn ang="0">
                  <a:pos x="T2" y="T3"/>
                </a:cxn>
                <a:cxn ang="0">
                  <a:pos x="T4" y="T5"/>
                </a:cxn>
                <a:cxn ang="0">
                  <a:pos x="T6" y="T7"/>
                </a:cxn>
                <a:cxn ang="0">
                  <a:pos x="T8" y="T9"/>
                </a:cxn>
              </a:cxnLst>
              <a:rect l="0" t="0" r="r" b="b"/>
              <a:pathLst>
                <a:path w="102" h="213">
                  <a:moveTo>
                    <a:pt x="0" y="6"/>
                  </a:moveTo>
                  <a:cubicBezTo>
                    <a:pt x="0" y="7"/>
                    <a:pt x="68" y="184"/>
                    <a:pt x="68" y="184"/>
                  </a:cubicBezTo>
                  <a:cubicBezTo>
                    <a:pt x="68" y="184"/>
                    <a:pt x="96" y="213"/>
                    <a:pt x="99" y="213"/>
                  </a:cubicBezTo>
                  <a:cubicBezTo>
                    <a:pt x="102" y="213"/>
                    <a:pt x="23" y="0"/>
                    <a:pt x="23" y="0"/>
                  </a:cubicBezTo>
                  <a:lnTo>
                    <a:pt x="0" y="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4" name="Freeform 23"/>
            <p:cNvSpPr/>
            <p:nvPr/>
          </p:nvSpPr>
          <p:spPr bwMode="auto">
            <a:xfrm>
              <a:off x="6924765" y="2817417"/>
              <a:ext cx="205284" cy="394145"/>
            </a:xfrm>
            <a:custGeom>
              <a:avLst/>
              <a:gdLst>
                <a:gd name="T0" fmla="*/ 149 w 150"/>
                <a:gd name="T1" fmla="*/ 14 h 288"/>
                <a:gd name="T2" fmla="*/ 40 w 150"/>
                <a:gd name="T3" fmla="*/ 248 h 288"/>
                <a:gd name="T4" fmla="*/ 0 w 150"/>
                <a:gd name="T5" fmla="*/ 288 h 288"/>
                <a:gd name="T6" fmla="*/ 11 w 150"/>
                <a:gd name="T7" fmla="*/ 233 h 288"/>
                <a:gd name="T8" fmla="*/ 117 w 150"/>
                <a:gd name="T9" fmla="*/ 0 h 288"/>
                <a:gd name="T10" fmla="*/ 150 w 150"/>
                <a:gd name="T11" fmla="*/ 11 h 288"/>
                <a:gd name="T12" fmla="*/ 149 w 150"/>
                <a:gd name="T13" fmla="*/ 14 h 288"/>
              </a:gdLst>
              <a:ahLst/>
              <a:cxnLst>
                <a:cxn ang="0">
                  <a:pos x="T0" y="T1"/>
                </a:cxn>
                <a:cxn ang="0">
                  <a:pos x="T2" y="T3"/>
                </a:cxn>
                <a:cxn ang="0">
                  <a:pos x="T4" y="T5"/>
                </a:cxn>
                <a:cxn ang="0">
                  <a:pos x="T6" y="T7"/>
                </a:cxn>
                <a:cxn ang="0">
                  <a:pos x="T8" y="T9"/>
                </a:cxn>
                <a:cxn ang="0">
                  <a:pos x="T10" y="T11"/>
                </a:cxn>
                <a:cxn ang="0">
                  <a:pos x="T12" y="T13"/>
                </a:cxn>
              </a:cxnLst>
              <a:rect l="0" t="0" r="r" b="b"/>
              <a:pathLst>
                <a:path w="150" h="288">
                  <a:moveTo>
                    <a:pt x="149" y="14"/>
                  </a:moveTo>
                  <a:lnTo>
                    <a:pt x="40" y="248"/>
                  </a:lnTo>
                  <a:lnTo>
                    <a:pt x="0" y="288"/>
                  </a:lnTo>
                  <a:lnTo>
                    <a:pt x="11" y="233"/>
                  </a:lnTo>
                  <a:lnTo>
                    <a:pt x="117" y="0"/>
                  </a:lnTo>
                  <a:lnTo>
                    <a:pt x="150" y="11"/>
                  </a:lnTo>
                  <a:lnTo>
                    <a:pt x="149" y="14"/>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5" name="Freeform 24"/>
            <p:cNvSpPr/>
            <p:nvPr/>
          </p:nvSpPr>
          <p:spPr bwMode="auto">
            <a:xfrm>
              <a:off x="7104046" y="2683299"/>
              <a:ext cx="21897" cy="68428"/>
            </a:xfrm>
            <a:custGeom>
              <a:avLst/>
              <a:gdLst>
                <a:gd name="T0" fmla="*/ 12 w 12"/>
                <a:gd name="T1" fmla="*/ 30 h 36"/>
                <a:gd name="T2" fmla="*/ 6 w 12"/>
                <a:gd name="T3" fmla="*/ 36 h 36"/>
                <a:gd name="T4" fmla="*/ 0 w 12"/>
                <a:gd name="T5" fmla="*/ 30 h 36"/>
                <a:gd name="T6" fmla="*/ 0 w 12"/>
                <a:gd name="T7" fmla="*/ 6 h 36"/>
                <a:gd name="T8" fmla="*/ 6 w 12"/>
                <a:gd name="T9" fmla="*/ 0 h 36"/>
                <a:gd name="T10" fmla="*/ 12 w 12"/>
                <a:gd name="T11" fmla="*/ 6 h 36"/>
                <a:gd name="T12" fmla="*/ 12 w 12"/>
                <a:gd name="T13" fmla="*/ 30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12" y="30"/>
                  </a:moveTo>
                  <a:cubicBezTo>
                    <a:pt x="12" y="33"/>
                    <a:pt x="10" y="36"/>
                    <a:pt x="6" y="36"/>
                  </a:cubicBezTo>
                  <a:cubicBezTo>
                    <a:pt x="3" y="36"/>
                    <a:pt x="0" y="33"/>
                    <a:pt x="0" y="30"/>
                  </a:cubicBezTo>
                  <a:cubicBezTo>
                    <a:pt x="0" y="6"/>
                    <a:pt x="0" y="6"/>
                    <a:pt x="0" y="6"/>
                  </a:cubicBezTo>
                  <a:cubicBezTo>
                    <a:pt x="0" y="3"/>
                    <a:pt x="3" y="0"/>
                    <a:pt x="6" y="0"/>
                  </a:cubicBezTo>
                  <a:cubicBezTo>
                    <a:pt x="10" y="0"/>
                    <a:pt x="12" y="3"/>
                    <a:pt x="12" y="6"/>
                  </a:cubicBezTo>
                  <a:lnTo>
                    <a:pt x="12" y="3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6" name="Freeform 25"/>
            <p:cNvSpPr>
              <a:spLocks noEditPoints="1"/>
            </p:cNvSpPr>
            <p:nvPr/>
          </p:nvSpPr>
          <p:spPr bwMode="auto">
            <a:xfrm>
              <a:off x="6124156" y="2389058"/>
              <a:ext cx="194336" cy="525527"/>
            </a:xfrm>
            <a:custGeom>
              <a:avLst/>
              <a:gdLst>
                <a:gd name="T0" fmla="*/ 51 w 103"/>
                <a:gd name="T1" fmla="*/ 280 h 280"/>
                <a:gd name="T2" fmla="*/ 103 w 103"/>
                <a:gd name="T3" fmla="*/ 140 h 280"/>
                <a:gd name="T4" fmla="*/ 51 w 103"/>
                <a:gd name="T5" fmla="*/ 0 h 280"/>
                <a:gd name="T6" fmla="*/ 51 w 103"/>
                <a:gd name="T7" fmla="*/ 22 h 280"/>
                <a:gd name="T8" fmla="*/ 94 w 103"/>
                <a:gd name="T9" fmla="*/ 140 h 280"/>
                <a:gd name="T10" fmla="*/ 51 w 103"/>
                <a:gd name="T11" fmla="*/ 257 h 280"/>
                <a:gd name="T12" fmla="*/ 51 w 103"/>
                <a:gd name="T13" fmla="*/ 280 h 280"/>
                <a:gd name="T14" fmla="*/ 51 w 103"/>
                <a:gd name="T15" fmla="*/ 0 h 280"/>
                <a:gd name="T16" fmla="*/ 0 w 103"/>
                <a:gd name="T17" fmla="*/ 140 h 280"/>
                <a:gd name="T18" fmla="*/ 51 w 103"/>
                <a:gd name="T19" fmla="*/ 280 h 280"/>
                <a:gd name="T20" fmla="*/ 51 w 103"/>
                <a:gd name="T21" fmla="*/ 280 h 280"/>
                <a:gd name="T22" fmla="*/ 51 w 103"/>
                <a:gd name="T23" fmla="*/ 257 h 280"/>
                <a:gd name="T24" fmla="*/ 51 w 103"/>
                <a:gd name="T25" fmla="*/ 257 h 280"/>
                <a:gd name="T26" fmla="*/ 51 w 103"/>
                <a:gd name="T27" fmla="*/ 257 h 280"/>
                <a:gd name="T28" fmla="*/ 8 w 103"/>
                <a:gd name="T29" fmla="*/ 140 h 280"/>
                <a:gd name="T30" fmla="*/ 51 w 103"/>
                <a:gd name="T31" fmla="*/ 22 h 280"/>
                <a:gd name="T32" fmla="*/ 51 w 103"/>
                <a:gd name="T33" fmla="*/ 22 h 280"/>
                <a:gd name="T34" fmla="*/ 51 w 103"/>
                <a:gd name="T35" fmla="*/ 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280">
                  <a:moveTo>
                    <a:pt x="51" y="280"/>
                  </a:moveTo>
                  <a:cubicBezTo>
                    <a:pt x="80" y="280"/>
                    <a:pt x="103" y="217"/>
                    <a:pt x="103" y="140"/>
                  </a:cubicBezTo>
                  <a:cubicBezTo>
                    <a:pt x="103" y="62"/>
                    <a:pt x="80" y="0"/>
                    <a:pt x="51" y="0"/>
                  </a:cubicBezTo>
                  <a:cubicBezTo>
                    <a:pt x="51" y="22"/>
                    <a:pt x="51" y="22"/>
                    <a:pt x="51" y="22"/>
                  </a:cubicBezTo>
                  <a:cubicBezTo>
                    <a:pt x="75" y="22"/>
                    <a:pt x="94" y="75"/>
                    <a:pt x="94" y="140"/>
                  </a:cubicBezTo>
                  <a:cubicBezTo>
                    <a:pt x="94" y="204"/>
                    <a:pt x="75" y="257"/>
                    <a:pt x="51" y="257"/>
                  </a:cubicBezTo>
                  <a:lnTo>
                    <a:pt x="51" y="280"/>
                  </a:lnTo>
                  <a:close/>
                  <a:moveTo>
                    <a:pt x="51" y="0"/>
                  </a:moveTo>
                  <a:cubicBezTo>
                    <a:pt x="23" y="0"/>
                    <a:pt x="0" y="62"/>
                    <a:pt x="0" y="140"/>
                  </a:cubicBezTo>
                  <a:cubicBezTo>
                    <a:pt x="0" y="217"/>
                    <a:pt x="23" y="280"/>
                    <a:pt x="51" y="280"/>
                  </a:cubicBezTo>
                  <a:cubicBezTo>
                    <a:pt x="51" y="280"/>
                    <a:pt x="51" y="280"/>
                    <a:pt x="51" y="280"/>
                  </a:cubicBezTo>
                  <a:cubicBezTo>
                    <a:pt x="51" y="257"/>
                    <a:pt x="51" y="257"/>
                    <a:pt x="51" y="257"/>
                  </a:cubicBezTo>
                  <a:cubicBezTo>
                    <a:pt x="51" y="257"/>
                    <a:pt x="51" y="257"/>
                    <a:pt x="51" y="257"/>
                  </a:cubicBezTo>
                  <a:cubicBezTo>
                    <a:pt x="51" y="257"/>
                    <a:pt x="51" y="257"/>
                    <a:pt x="51" y="257"/>
                  </a:cubicBezTo>
                  <a:cubicBezTo>
                    <a:pt x="27" y="257"/>
                    <a:pt x="8" y="204"/>
                    <a:pt x="8" y="140"/>
                  </a:cubicBezTo>
                  <a:cubicBezTo>
                    <a:pt x="8" y="75"/>
                    <a:pt x="27" y="22"/>
                    <a:pt x="51" y="22"/>
                  </a:cubicBezTo>
                  <a:cubicBezTo>
                    <a:pt x="51" y="22"/>
                    <a:pt x="51" y="22"/>
                    <a:pt x="51" y="22"/>
                  </a:cubicBezTo>
                  <a:cubicBezTo>
                    <a:pt x="51" y="0"/>
                    <a:pt x="51" y="0"/>
                    <a:pt x="51"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7" name="Freeform 26"/>
            <p:cNvSpPr>
              <a:spLocks noEditPoints="1"/>
            </p:cNvSpPr>
            <p:nvPr/>
          </p:nvSpPr>
          <p:spPr bwMode="auto">
            <a:xfrm>
              <a:off x="5957192" y="2554653"/>
              <a:ext cx="526896" cy="192968"/>
            </a:xfrm>
            <a:custGeom>
              <a:avLst/>
              <a:gdLst>
                <a:gd name="T0" fmla="*/ 280 w 280"/>
                <a:gd name="T1" fmla="*/ 52 h 103"/>
                <a:gd name="T2" fmla="*/ 140 w 280"/>
                <a:gd name="T3" fmla="*/ 0 h 103"/>
                <a:gd name="T4" fmla="*/ 140 w 280"/>
                <a:gd name="T5" fmla="*/ 8 h 103"/>
                <a:gd name="T6" fmla="*/ 257 w 280"/>
                <a:gd name="T7" fmla="*/ 52 h 103"/>
                <a:gd name="T8" fmla="*/ 140 w 280"/>
                <a:gd name="T9" fmla="*/ 95 h 103"/>
                <a:gd name="T10" fmla="*/ 140 w 280"/>
                <a:gd name="T11" fmla="*/ 103 h 103"/>
                <a:gd name="T12" fmla="*/ 280 w 280"/>
                <a:gd name="T13" fmla="*/ 52 h 103"/>
                <a:gd name="T14" fmla="*/ 140 w 280"/>
                <a:gd name="T15" fmla="*/ 0 h 103"/>
                <a:gd name="T16" fmla="*/ 140 w 280"/>
                <a:gd name="T17" fmla="*/ 0 h 103"/>
                <a:gd name="T18" fmla="*/ 0 w 280"/>
                <a:gd name="T19" fmla="*/ 52 h 103"/>
                <a:gd name="T20" fmla="*/ 140 w 280"/>
                <a:gd name="T21" fmla="*/ 103 h 103"/>
                <a:gd name="T22" fmla="*/ 140 w 280"/>
                <a:gd name="T23" fmla="*/ 103 h 103"/>
                <a:gd name="T24" fmla="*/ 140 w 280"/>
                <a:gd name="T25" fmla="*/ 95 h 103"/>
                <a:gd name="T26" fmla="*/ 140 w 280"/>
                <a:gd name="T27" fmla="*/ 95 h 103"/>
                <a:gd name="T28" fmla="*/ 23 w 280"/>
                <a:gd name="T29" fmla="*/ 52 h 103"/>
                <a:gd name="T30" fmla="*/ 23 w 280"/>
                <a:gd name="T31" fmla="*/ 52 h 103"/>
                <a:gd name="T32" fmla="*/ 140 w 280"/>
                <a:gd name="T33" fmla="*/ 8 h 103"/>
                <a:gd name="T34" fmla="*/ 140 w 280"/>
                <a:gd name="T35" fmla="*/ 8 h 103"/>
                <a:gd name="T36" fmla="*/ 140 w 280"/>
                <a:gd name="T37"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0" h="103">
                  <a:moveTo>
                    <a:pt x="280" y="52"/>
                  </a:moveTo>
                  <a:cubicBezTo>
                    <a:pt x="280" y="23"/>
                    <a:pt x="217" y="0"/>
                    <a:pt x="140" y="0"/>
                  </a:cubicBezTo>
                  <a:cubicBezTo>
                    <a:pt x="140" y="8"/>
                    <a:pt x="140" y="8"/>
                    <a:pt x="140" y="8"/>
                  </a:cubicBezTo>
                  <a:cubicBezTo>
                    <a:pt x="205" y="8"/>
                    <a:pt x="257" y="28"/>
                    <a:pt x="257" y="52"/>
                  </a:cubicBezTo>
                  <a:cubicBezTo>
                    <a:pt x="257" y="75"/>
                    <a:pt x="205" y="95"/>
                    <a:pt x="140" y="95"/>
                  </a:cubicBezTo>
                  <a:cubicBezTo>
                    <a:pt x="140" y="103"/>
                    <a:pt x="140" y="103"/>
                    <a:pt x="140" y="103"/>
                  </a:cubicBezTo>
                  <a:cubicBezTo>
                    <a:pt x="217" y="103"/>
                    <a:pt x="280" y="80"/>
                    <a:pt x="280" y="52"/>
                  </a:cubicBezTo>
                  <a:close/>
                  <a:moveTo>
                    <a:pt x="140" y="0"/>
                  </a:moveTo>
                  <a:cubicBezTo>
                    <a:pt x="140" y="0"/>
                    <a:pt x="140" y="0"/>
                    <a:pt x="140" y="0"/>
                  </a:cubicBezTo>
                  <a:cubicBezTo>
                    <a:pt x="63" y="0"/>
                    <a:pt x="0" y="23"/>
                    <a:pt x="0" y="52"/>
                  </a:cubicBezTo>
                  <a:cubicBezTo>
                    <a:pt x="0" y="80"/>
                    <a:pt x="63" y="103"/>
                    <a:pt x="140" y="103"/>
                  </a:cubicBezTo>
                  <a:cubicBezTo>
                    <a:pt x="140" y="103"/>
                    <a:pt x="140" y="103"/>
                    <a:pt x="140" y="103"/>
                  </a:cubicBezTo>
                  <a:cubicBezTo>
                    <a:pt x="140" y="95"/>
                    <a:pt x="140" y="95"/>
                    <a:pt x="140" y="95"/>
                  </a:cubicBezTo>
                  <a:cubicBezTo>
                    <a:pt x="140" y="95"/>
                    <a:pt x="140" y="95"/>
                    <a:pt x="140" y="95"/>
                  </a:cubicBezTo>
                  <a:cubicBezTo>
                    <a:pt x="75" y="95"/>
                    <a:pt x="23" y="75"/>
                    <a:pt x="23" y="52"/>
                  </a:cubicBezTo>
                  <a:cubicBezTo>
                    <a:pt x="23" y="52"/>
                    <a:pt x="23" y="52"/>
                    <a:pt x="23" y="52"/>
                  </a:cubicBezTo>
                  <a:cubicBezTo>
                    <a:pt x="23" y="28"/>
                    <a:pt x="75" y="8"/>
                    <a:pt x="140" y="8"/>
                  </a:cubicBezTo>
                  <a:cubicBezTo>
                    <a:pt x="140" y="8"/>
                    <a:pt x="140" y="8"/>
                    <a:pt x="140" y="8"/>
                  </a:cubicBezTo>
                  <a:lnTo>
                    <a:pt x="14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8" name="Freeform 27"/>
            <p:cNvSpPr>
              <a:spLocks noEditPoints="1"/>
            </p:cNvSpPr>
            <p:nvPr/>
          </p:nvSpPr>
          <p:spPr bwMode="auto">
            <a:xfrm>
              <a:off x="5996880" y="2435590"/>
              <a:ext cx="447520" cy="429728"/>
            </a:xfrm>
            <a:custGeom>
              <a:avLst/>
              <a:gdLst>
                <a:gd name="T0" fmla="*/ 218 w 238"/>
                <a:gd name="T1" fmla="*/ 16 h 229"/>
                <a:gd name="T2" fmla="*/ 119 w 238"/>
                <a:gd name="T3" fmla="*/ 46 h 229"/>
                <a:gd name="T4" fmla="*/ 119 w 238"/>
                <a:gd name="T5" fmla="*/ 57 h 229"/>
                <a:gd name="T6" fmla="*/ 202 w 238"/>
                <a:gd name="T7" fmla="*/ 32 h 229"/>
                <a:gd name="T8" fmla="*/ 150 w 238"/>
                <a:gd name="T9" fmla="*/ 145 h 229"/>
                <a:gd name="T10" fmla="*/ 119 w 238"/>
                <a:gd name="T11" fmla="*/ 172 h 229"/>
                <a:gd name="T12" fmla="*/ 119 w 238"/>
                <a:gd name="T13" fmla="*/ 183 h 229"/>
                <a:gd name="T14" fmla="*/ 156 w 238"/>
                <a:gd name="T15" fmla="*/ 151 h 229"/>
                <a:gd name="T16" fmla="*/ 218 w 238"/>
                <a:gd name="T17" fmla="*/ 16 h 229"/>
                <a:gd name="T18" fmla="*/ 119 w 238"/>
                <a:gd name="T19" fmla="*/ 46 h 229"/>
                <a:gd name="T20" fmla="*/ 83 w 238"/>
                <a:gd name="T21" fmla="*/ 78 h 229"/>
                <a:gd name="T22" fmla="*/ 20 w 238"/>
                <a:gd name="T23" fmla="*/ 214 h 229"/>
                <a:gd name="T24" fmla="*/ 119 w 238"/>
                <a:gd name="T25" fmla="*/ 183 h 229"/>
                <a:gd name="T26" fmla="*/ 119 w 238"/>
                <a:gd name="T27" fmla="*/ 172 h 229"/>
                <a:gd name="T28" fmla="*/ 36 w 238"/>
                <a:gd name="T29" fmla="*/ 197 h 229"/>
                <a:gd name="T30" fmla="*/ 36 w 238"/>
                <a:gd name="T31" fmla="*/ 197 h 229"/>
                <a:gd name="T32" fmla="*/ 89 w 238"/>
                <a:gd name="T33" fmla="*/ 84 h 229"/>
                <a:gd name="T34" fmla="*/ 119 w 238"/>
                <a:gd name="T35" fmla="*/ 57 h 229"/>
                <a:gd name="T36" fmla="*/ 119 w 238"/>
                <a:gd name="T37" fmla="*/ 4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229">
                  <a:moveTo>
                    <a:pt x="218" y="16"/>
                  </a:moveTo>
                  <a:cubicBezTo>
                    <a:pt x="202" y="0"/>
                    <a:pt x="162" y="13"/>
                    <a:pt x="119" y="46"/>
                  </a:cubicBezTo>
                  <a:cubicBezTo>
                    <a:pt x="119" y="57"/>
                    <a:pt x="119" y="57"/>
                    <a:pt x="119" y="57"/>
                  </a:cubicBezTo>
                  <a:cubicBezTo>
                    <a:pt x="155" y="30"/>
                    <a:pt x="189" y="19"/>
                    <a:pt x="202" y="32"/>
                  </a:cubicBezTo>
                  <a:cubicBezTo>
                    <a:pt x="219" y="49"/>
                    <a:pt x="195" y="99"/>
                    <a:pt x="150" y="145"/>
                  </a:cubicBezTo>
                  <a:cubicBezTo>
                    <a:pt x="140" y="155"/>
                    <a:pt x="129" y="164"/>
                    <a:pt x="119" y="172"/>
                  </a:cubicBezTo>
                  <a:cubicBezTo>
                    <a:pt x="119" y="183"/>
                    <a:pt x="119" y="183"/>
                    <a:pt x="119" y="183"/>
                  </a:cubicBezTo>
                  <a:cubicBezTo>
                    <a:pt x="131" y="174"/>
                    <a:pt x="144" y="163"/>
                    <a:pt x="156" y="151"/>
                  </a:cubicBezTo>
                  <a:cubicBezTo>
                    <a:pt x="210" y="96"/>
                    <a:pt x="238" y="36"/>
                    <a:pt x="218" y="16"/>
                  </a:cubicBezTo>
                  <a:close/>
                  <a:moveTo>
                    <a:pt x="119" y="46"/>
                  </a:moveTo>
                  <a:cubicBezTo>
                    <a:pt x="107" y="55"/>
                    <a:pt x="95" y="66"/>
                    <a:pt x="83" y="78"/>
                  </a:cubicBezTo>
                  <a:cubicBezTo>
                    <a:pt x="28" y="133"/>
                    <a:pt x="0" y="193"/>
                    <a:pt x="20" y="214"/>
                  </a:cubicBezTo>
                  <a:cubicBezTo>
                    <a:pt x="36" y="229"/>
                    <a:pt x="76" y="216"/>
                    <a:pt x="119" y="183"/>
                  </a:cubicBezTo>
                  <a:cubicBezTo>
                    <a:pt x="119" y="172"/>
                    <a:pt x="119" y="172"/>
                    <a:pt x="119" y="172"/>
                  </a:cubicBezTo>
                  <a:cubicBezTo>
                    <a:pt x="83" y="199"/>
                    <a:pt x="49" y="211"/>
                    <a:pt x="36" y="197"/>
                  </a:cubicBezTo>
                  <a:cubicBezTo>
                    <a:pt x="36" y="197"/>
                    <a:pt x="36" y="197"/>
                    <a:pt x="36" y="197"/>
                  </a:cubicBezTo>
                  <a:cubicBezTo>
                    <a:pt x="19" y="181"/>
                    <a:pt x="43" y="130"/>
                    <a:pt x="89" y="84"/>
                  </a:cubicBezTo>
                  <a:cubicBezTo>
                    <a:pt x="99" y="74"/>
                    <a:pt x="109" y="65"/>
                    <a:pt x="119" y="57"/>
                  </a:cubicBezTo>
                  <a:lnTo>
                    <a:pt x="119" y="4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29" name="Freeform 28"/>
            <p:cNvSpPr>
              <a:spLocks noEditPoints="1"/>
            </p:cNvSpPr>
            <p:nvPr/>
          </p:nvSpPr>
          <p:spPr bwMode="auto">
            <a:xfrm>
              <a:off x="5996880" y="2435590"/>
              <a:ext cx="447520" cy="429728"/>
            </a:xfrm>
            <a:custGeom>
              <a:avLst/>
              <a:gdLst>
                <a:gd name="T0" fmla="*/ 218 w 238"/>
                <a:gd name="T1" fmla="*/ 214 h 229"/>
                <a:gd name="T2" fmla="*/ 156 w 238"/>
                <a:gd name="T3" fmla="*/ 78 h 229"/>
                <a:gd name="T4" fmla="*/ 119 w 238"/>
                <a:gd name="T5" fmla="*/ 46 h 229"/>
                <a:gd name="T6" fmla="*/ 119 w 238"/>
                <a:gd name="T7" fmla="*/ 57 h 229"/>
                <a:gd name="T8" fmla="*/ 150 w 238"/>
                <a:gd name="T9" fmla="*/ 84 h 229"/>
                <a:gd name="T10" fmla="*/ 202 w 238"/>
                <a:gd name="T11" fmla="*/ 197 h 229"/>
                <a:gd name="T12" fmla="*/ 119 w 238"/>
                <a:gd name="T13" fmla="*/ 172 h 229"/>
                <a:gd name="T14" fmla="*/ 119 w 238"/>
                <a:gd name="T15" fmla="*/ 183 h 229"/>
                <a:gd name="T16" fmla="*/ 218 w 238"/>
                <a:gd name="T17" fmla="*/ 214 h 229"/>
                <a:gd name="T18" fmla="*/ 119 w 238"/>
                <a:gd name="T19" fmla="*/ 46 h 229"/>
                <a:gd name="T20" fmla="*/ 20 w 238"/>
                <a:gd name="T21" fmla="*/ 16 h 229"/>
                <a:gd name="T22" fmla="*/ 83 w 238"/>
                <a:gd name="T23" fmla="*/ 151 h 229"/>
                <a:gd name="T24" fmla="*/ 119 w 238"/>
                <a:gd name="T25" fmla="*/ 183 h 229"/>
                <a:gd name="T26" fmla="*/ 119 w 238"/>
                <a:gd name="T27" fmla="*/ 172 h 229"/>
                <a:gd name="T28" fmla="*/ 89 w 238"/>
                <a:gd name="T29" fmla="*/ 145 h 229"/>
                <a:gd name="T30" fmla="*/ 36 w 238"/>
                <a:gd name="T31" fmla="*/ 32 h 229"/>
                <a:gd name="T32" fmla="*/ 36 w 238"/>
                <a:gd name="T33" fmla="*/ 32 h 229"/>
                <a:gd name="T34" fmla="*/ 119 w 238"/>
                <a:gd name="T35" fmla="*/ 57 h 229"/>
                <a:gd name="T36" fmla="*/ 119 w 238"/>
                <a:gd name="T37" fmla="*/ 4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229">
                  <a:moveTo>
                    <a:pt x="218" y="214"/>
                  </a:moveTo>
                  <a:cubicBezTo>
                    <a:pt x="238" y="193"/>
                    <a:pt x="210" y="133"/>
                    <a:pt x="156" y="78"/>
                  </a:cubicBezTo>
                  <a:cubicBezTo>
                    <a:pt x="144" y="66"/>
                    <a:pt x="131" y="55"/>
                    <a:pt x="119" y="46"/>
                  </a:cubicBezTo>
                  <a:cubicBezTo>
                    <a:pt x="119" y="57"/>
                    <a:pt x="119" y="57"/>
                    <a:pt x="119" y="57"/>
                  </a:cubicBezTo>
                  <a:cubicBezTo>
                    <a:pt x="129" y="65"/>
                    <a:pt x="140" y="74"/>
                    <a:pt x="150" y="84"/>
                  </a:cubicBezTo>
                  <a:cubicBezTo>
                    <a:pt x="195" y="130"/>
                    <a:pt x="219" y="181"/>
                    <a:pt x="202" y="197"/>
                  </a:cubicBezTo>
                  <a:cubicBezTo>
                    <a:pt x="189" y="211"/>
                    <a:pt x="155" y="199"/>
                    <a:pt x="119" y="172"/>
                  </a:cubicBezTo>
                  <a:cubicBezTo>
                    <a:pt x="119" y="183"/>
                    <a:pt x="119" y="183"/>
                    <a:pt x="119" y="183"/>
                  </a:cubicBezTo>
                  <a:cubicBezTo>
                    <a:pt x="162" y="216"/>
                    <a:pt x="202" y="229"/>
                    <a:pt x="218" y="214"/>
                  </a:cubicBezTo>
                  <a:close/>
                  <a:moveTo>
                    <a:pt x="119" y="46"/>
                  </a:moveTo>
                  <a:cubicBezTo>
                    <a:pt x="76" y="13"/>
                    <a:pt x="36" y="0"/>
                    <a:pt x="20" y="16"/>
                  </a:cubicBezTo>
                  <a:cubicBezTo>
                    <a:pt x="0" y="36"/>
                    <a:pt x="28" y="96"/>
                    <a:pt x="83" y="151"/>
                  </a:cubicBezTo>
                  <a:cubicBezTo>
                    <a:pt x="95" y="163"/>
                    <a:pt x="107" y="174"/>
                    <a:pt x="119" y="183"/>
                  </a:cubicBezTo>
                  <a:cubicBezTo>
                    <a:pt x="119" y="172"/>
                    <a:pt x="119" y="172"/>
                    <a:pt x="119" y="172"/>
                  </a:cubicBezTo>
                  <a:cubicBezTo>
                    <a:pt x="109" y="164"/>
                    <a:pt x="99" y="155"/>
                    <a:pt x="89" y="145"/>
                  </a:cubicBezTo>
                  <a:cubicBezTo>
                    <a:pt x="43" y="99"/>
                    <a:pt x="19" y="49"/>
                    <a:pt x="36" y="32"/>
                  </a:cubicBezTo>
                  <a:cubicBezTo>
                    <a:pt x="36" y="32"/>
                    <a:pt x="36" y="32"/>
                    <a:pt x="36" y="32"/>
                  </a:cubicBezTo>
                  <a:cubicBezTo>
                    <a:pt x="49" y="19"/>
                    <a:pt x="83" y="30"/>
                    <a:pt x="119" y="57"/>
                  </a:cubicBezTo>
                  <a:lnTo>
                    <a:pt x="119" y="4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0" name="Oval 29"/>
            <p:cNvSpPr>
              <a:spLocks noChangeArrowheads="1"/>
            </p:cNvSpPr>
            <p:nvPr/>
          </p:nvSpPr>
          <p:spPr bwMode="auto">
            <a:xfrm>
              <a:off x="6181637" y="2610766"/>
              <a:ext cx="80745" cy="80745"/>
            </a:xfrm>
            <a:prstGeom prst="ellipse">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1" name="Freeform 30"/>
            <p:cNvSpPr>
              <a:spLocks noEditPoints="1"/>
            </p:cNvSpPr>
            <p:nvPr/>
          </p:nvSpPr>
          <p:spPr bwMode="auto">
            <a:xfrm>
              <a:off x="6801595" y="2239885"/>
              <a:ext cx="221707" cy="420148"/>
            </a:xfrm>
            <a:custGeom>
              <a:avLst/>
              <a:gdLst>
                <a:gd name="T0" fmla="*/ 67 w 162"/>
                <a:gd name="T1" fmla="*/ 307 h 307"/>
                <a:gd name="T2" fmla="*/ 162 w 162"/>
                <a:gd name="T3" fmla="*/ 307 h 307"/>
                <a:gd name="T4" fmla="*/ 67 w 162"/>
                <a:gd name="T5" fmla="*/ 127 h 307"/>
                <a:gd name="T6" fmla="*/ 67 w 162"/>
                <a:gd name="T7" fmla="*/ 193 h 307"/>
                <a:gd name="T8" fmla="*/ 110 w 162"/>
                <a:gd name="T9" fmla="*/ 267 h 307"/>
                <a:gd name="T10" fmla="*/ 67 w 162"/>
                <a:gd name="T11" fmla="*/ 267 h 307"/>
                <a:gd name="T12" fmla="*/ 67 w 162"/>
                <a:gd name="T13" fmla="*/ 307 h 307"/>
                <a:gd name="T14" fmla="*/ 0 w 162"/>
                <a:gd name="T15" fmla="*/ 0 h 307"/>
                <a:gd name="T16" fmla="*/ 0 w 162"/>
                <a:gd name="T17" fmla="*/ 307 h 307"/>
                <a:gd name="T18" fmla="*/ 67 w 162"/>
                <a:gd name="T19" fmla="*/ 307 h 307"/>
                <a:gd name="T20" fmla="*/ 67 w 162"/>
                <a:gd name="T21" fmla="*/ 267 h 307"/>
                <a:gd name="T22" fmla="*/ 24 w 162"/>
                <a:gd name="T23" fmla="*/ 267 h 307"/>
                <a:gd name="T24" fmla="*/ 24 w 162"/>
                <a:gd name="T25" fmla="*/ 120 h 307"/>
                <a:gd name="T26" fmla="*/ 24 w 162"/>
                <a:gd name="T27" fmla="*/ 120 h 307"/>
                <a:gd name="T28" fmla="*/ 67 w 162"/>
                <a:gd name="T29" fmla="*/ 193 h 307"/>
                <a:gd name="T30" fmla="*/ 67 w 162"/>
                <a:gd name="T31" fmla="*/ 127 h 307"/>
                <a:gd name="T32" fmla="*/ 0 w 162"/>
                <a:gd name="T33"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2" h="307">
                  <a:moveTo>
                    <a:pt x="67" y="307"/>
                  </a:moveTo>
                  <a:lnTo>
                    <a:pt x="162" y="307"/>
                  </a:lnTo>
                  <a:lnTo>
                    <a:pt x="67" y="127"/>
                  </a:lnTo>
                  <a:lnTo>
                    <a:pt x="67" y="193"/>
                  </a:lnTo>
                  <a:lnTo>
                    <a:pt x="110" y="267"/>
                  </a:lnTo>
                  <a:lnTo>
                    <a:pt x="67" y="267"/>
                  </a:lnTo>
                  <a:lnTo>
                    <a:pt x="67" y="307"/>
                  </a:lnTo>
                  <a:close/>
                  <a:moveTo>
                    <a:pt x="0" y="0"/>
                  </a:moveTo>
                  <a:lnTo>
                    <a:pt x="0" y="307"/>
                  </a:lnTo>
                  <a:lnTo>
                    <a:pt x="67" y="307"/>
                  </a:lnTo>
                  <a:lnTo>
                    <a:pt x="67" y="267"/>
                  </a:lnTo>
                  <a:lnTo>
                    <a:pt x="24" y="267"/>
                  </a:lnTo>
                  <a:lnTo>
                    <a:pt x="24" y="120"/>
                  </a:lnTo>
                  <a:lnTo>
                    <a:pt x="24" y="120"/>
                  </a:lnTo>
                  <a:lnTo>
                    <a:pt x="67" y="193"/>
                  </a:lnTo>
                  <a:lnTo>
                    <a:pt x="67" y="127"/>
                  </a:lnTo>
                  <a:lnTo>
                    <a:pt x="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2" name="Rectangle 31"/>
            <p:cNvSpPr>
              <a:spLocks noChangeArrowheads="1"/>
            </p:cNvSpPr>
            <p:nvPr/>
          </p:nvSpPr>
          <p:spPr bwMode="auto">
            <a:xfrm>
              <a:off x="6690741" y="2238517"/>
              <a:ext cx="56111" cy="40920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3" name="Freeform 32"/>
            <p:cNvSpPr>
              <a:spLocks noEditPoints="1"/>
            </p:cNvSpPr>
            <p:nvPr/>
          </p:nvSpPr>
          <p:spPr bwMode="auto">
            <a:xfrm>
              <a:off x="4873292" y="4299569"/>
              <a:ext cx="484470" cy="354457"/>
            </a:xfrm>
            <a:custGeom>
              <a:avLst/>
              <a:gdLst>
                <a:gd name="T0" fmla="*/ 213 w 258"/>
                <a:gd name="T1" fmla="*/ 31 h 189"/>
                <a:gd name="T2" fmla="*/ 204 w 258"/>
                <a:gd name="T3" fmla="*/ 69 h 189"/>
                <a:gd name="T4" fmla="*/ 228 w 258"/>
                <a:gd name="T5" fmla="*/ 109 h 189"/>
                <a:gd name="T6" fmla="*/ 204 w 258"/>
                <a:gd name="T7" fmla="*/ 146 h 189"/>
                <a:gd name="T8" fmla="*/ 204 w 258"/>
                <a:gd name="T9" fmla="*/ 27 h 189"/>
                <a:gd name="T10" fmla="*/ 91 w 258"/>
                <a:gd name="T11" fmla="*/ 14 h 189"/>
                <a:gd name="T12" fmla="*/ 97 w 258"/>
                <a:gd name="T13" fmla="*/ 15 h 189"/>
                <a:gd name="T14" fmla="*/ 91 w 258"/>
                <a:gd name="T15" fmla="*/ 42 h 189"/>
                <a:gd name="T16" fmla="*/ 91 w 258"/>
                <a:gd name="T17" fmla="*/ 162 h 189"/>
                <a:gd name="T18" fmla="*/ 166 w 258"/>
                <a:gd name="T19" fmla="*/ 145 h 189"/>
                <a:gd name="T20" fmla="*/ 204 w 258"/>
                <a:gd name="T21" fmla="*/ 125 h 189"/>
                <a:gd name="T22" fmla="*/ 191 w 258"/>
                <a:gd name="T23" fmla="*/ 122 h 189"/>
                <a:gd name="T24" fmla="*/ 204 w 258"/>
                <a:gd name="T25" fmla="*/ 69 h 189"/>
                <a:gd name="T26" fmla="*/ 91 w 258"/>
                <a:gd name="T27" fmla="*/ 6 h 189"/>
                <a:gd name="T28" fmla="*/ 78 w 258"/>
                <a:gd name="T29" fmla="*/ 24 h 189"/>
                <a:gd name="T30" fmla="*/ 91 w 258"/>
                <a:gd name="T31" fmla="*/ 14 h 189"/>
                <a:gd name="T32" fmla="*/ 78 w 258"/>
                <a:gd name="T33" fmla="*/ 188 h 189"/>
                <a:gd name="T34" fmla="*/ 91 w 258"/>
                <a:gd name="T35" fmla="*/ 162 h 189"/>
                <a:gd name="T36" fmla="*/ 78 w 258"/>
                <a:gd name="T37" fmla="*/ 176 h 189"/>
                <a:gd name="T38" fmla="*/ 91 w 258"/>
                <a:gd name="T39" fmla="*/ 42 h 189"/>
                <a:gd name="T40" fmla="*/ 80 w 258"/>
                <a:gd name="T41" fmla="*/ 134 h 189"/>
                <a:gd name="T42" fmla="*/ 78 w 258"/>
                <a:gd name="T43" fmla="*/ 64 h 189"/>
                <a:gd name="T44" fmla="*/ 78 w 258"/>
                <a:gd name="T45" fmla="*/ 33 h 189"/>
                <a:gd name="T46" fmla="*/ 91 w 258"/>
                <a:gd name="T47" fmla="*/ 42 h 189"/>
                <a:gd name="T48" fmla="*/ 60 w 258"/>
                <a:gd name="T49" fmla="*/ 18 h 189"/>
                <a:gd name="T50" fmla="*/ 68 w 258"/>
                <a:gd name="T51" fmla="*/ 42 h 189"/>
                <a:gd name="T52" fmla="*/ 78 w 258"/>
                <a:gd name="T53" fmla="*/ 33 h 189"/>
                <a:gd name="T54" fmla="*/ 78 w 258"/>
                <a:gd name="T55" fmla="*/ 9 h 189"/>
                <a:gd name="T56" fmla="*/ 78 w 258"/>
                <a:gd name="T57" fmla="*/ 188 h 189"/>
                <a:gd name="T58" fmla="*/ 60 w 258"/>
                <a:gd name="T59" fmla="*/ 176 h 189"/>
                <a:gd name="T60" fmla="*/ 78 w 258"/>
                <a:gd name="T61" fmla="*/ 64 h 189"/>
                <a:gd name="T62" fmla="*/ 60 w 258"/>
                <a:gd name="T63" fmla="*/ 134 h 189"/>
                <a:gd name="T64" fmla="*/ 70 w 258"/>
                <a:gd name="T65" fmla="*/ 116 h 189"/>
                <a:gd name="T66" fmla="*/ 60 w 258"/>
                <a:gd name="T67" fmla="*/ 87 h 189"/>
                <a:gd name="T68" fmla="*/ 76 w 258"/>
                <a:gd name="T69" fmla="*/ 68 h 189"/>
                <a:gd name="T70" fmla="*/ 60 w 258"/>
                <a:gd name="T71" fmla="*/ 18 h 189"/>
                <a:gd name="T72" fmla="*/ 60 w 258"/>
                <a:gd name="T73" fmla="*/ 187 h 189"/>
                <a:gd name="T74" fmla="*/ 59 w 258"/>
                <a:gd name="T75" fmla="*/ 175 h 189"/>
                <a:gd name="T76" fmla="*/ 49 w 258"/>
                <a:gd name="T77" fmla="*/ 144 h 189"/>
                <a:gd name="T78" fmla="*/ 60 w 258"/>
                <a:gd name="T79" fmla="*/ 125 h 189"/>
                <a:gd name="T80" fmla="*/ 41 w 258"/>
                <a:gd name="T81" fmla="*/ 125 h 189"/>
                <a:gd name="T82" fmla="*/ 60 w 258"/>
                <a:gd name="T83" fmla="*/ 87 h 189"/>
                <a:gd name="T84" fmla="*/ 51 w 258"/>
                <a:gd name="T85" fmla="*/ 76 h 189"/>
                <a:gd name="T86" fmla="*/ 43 w 258"/>
                <a:gd name="T87" fmla="*/ 51 h 189"/>
                <a:gd name="T88" fmla="*/ 60 w 258"/>
                <a:gd name="T89" fmla="*/ 18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58" h="189">
                  <a:moveTo>
                    <a:pt x="253" y="104"/>
                  </a:moveTo>
                  <a:cubicBezTo>
                    <a:pt x="258" y="60"/>
                    <a:pt x="213" y="31"/>
                    <a:pt x="213" y="31"/>
                  </a:cubicBezTo>
                  <a:cubicBezTo>
                    <a:pt x="210" y="30"/>
                    <a:pt x="207" y="28"/>
                    <a:pt x="204" y="27"/>
                  </a:cubicBezTo>
                  <a:cubicBezTo>
                    <a:pt x="204" y="69"/>
                    <a:pt x="204" y="69"/>
                    <a:pt x="204" y="69"/>
                  </a:cubicBezTo>
                  <a:cubicBezTo>
                    <a:pt x="208" y="69"/>
                    <a:pt x="212" y="70"/>
                    <a:pt x="216" y="72"/>
                  </a:cubicBezTo>
                  <a:cubicBezTo>
                    <a:pt x="230" y="79"/>
                    <a:pt x="235" y="95"/>
                    <a:pt x="228" y="109"/>
                  </a:cubicBezTo>
                  <a:cubicBezTo>
                    <a:pt x="224" y="119"/>
                    <a:pt x="214" y="125"/>
                    <a:pt x="204" y="125"/>
                  </a:cubicBezTo>
                  <a:cubicBezTo>
                    <a:pt x="204" y="146"/>
                    <a:pt x="204" y="146"/>
                    <a:pt x="204" y="146"/>
                  </a:cubicBezTo>
                  <a:cubicBezTo>
                    <a:pt x="230" y="144"/>
                    <a:pt x="249" y="134"/>
                    <a:pt x="253" y="104"/>
                  </a:cubicBezTo>
                  <a:close/>
                  <a:moveTo>
                    <a:pt x="204" y="27"/>
                  </a:moveTo>
                  <a:cubicBezTo>
                    <a:pt x="156" y="5"/>
                    <a:pt x="119" y="0"/>
                    <a:pt x="91" y="6"/>
                  </a:cubicBezTo>
                  <a:cubicBezTo>
                    <a:pt x="91" y="14"/>
                    <a:pt x="91" y="14"/>
                    <a:pt x="91" y="14"/>
                  </a:cubicBezTo>
                  <a:cubicBezTo>
                    <a:pt x="93" y="14"/>
                    <a:pt x="95" y="14"/>
                    <a:pt x="97" y="15"/>
                  </a:cubicBezTo>
                  <a:cubicBezTo>
                    <a:pt x="97" y="15"/>
                    <a:pt x="97" y="15"/>
                    <a:pt x="97" y="15"/>
                  </a:cubicBezTo>
                  <a:cubicBezTo>
                    <a:pt x="104" y="19"/>
                    <a:pt x="107" y="27"/>
                    <a:pt x="103" y="34"/>
                  </a:cubicBezTo>
                  <a:cubicBezTo>
                    <a:pt x="101" y="39"/>
                    <a:pt x="96" y="42"/>
                    <a:pt x="91" y="42"/>
                  </a:cubicBezTo>
                  <a:cubicBezTo>
                    <a:pt x="91" y="146"/>
                    <a:pt x="91" y="146"/>
                    <a:pt x="91" y="146"/>
                  </a:cubicBezTo>
                  <a:cubicBezTo>
                    <a:pt x="93" y="151"/>
                    <a:pt x="93" y="157"/>
                    <a:pt x="91" y="162"/>
                  </a:cubicBezTo>
                  <a:cubicBezTo>
                    <a:pt x="91" y="185"/>
                    <a:pt x="91" y="185"/>
                    <a:pt x="91" y="185"/>
                  </a:cubicBezTo>
                  <a:cubicBezTo>
                    <a:pt x="117" y="174"/>
                    <a:pt x="138" y="143"/>
                    <a:pt x="166" y="145"/>
                  </a:cubicBezTo>
                  <a:cubicBezTo>
                    <a:pt x="179" y="147"/>
                    <a:pt x="192" y="147"/>
                    <a:pt x="204" y="146"/>
                  </a:cubicBezTo>
                  <a:cubicBezTo>
                    <a:pt x="204" y="125"/>
                    <a:pt x="204" y="125"/>
                    <a:pt x="204" y="125"/>
                  </a:cubicBezTo>
                  <a:cubicBezTo>
                    <a:pt x="199" y="125"/>
                    <a:pt x="195" y="124"/>
                    <a:pt x="191" y="122"/>
                  </a:cubicBezTo>
                  <a:cubicBezTo>
                    <a:pt x="191" y="122"/>
                    <a:pt x="191" y="122"/>
                    <a:pt x="191" y="122"/>
                  </a:cubicBezTo>
                  <a:cubicBezTo>
                    <a:pt x="177" y="115"/>
                    <a:pt x="172" y="98"/>
                    <a:pt x="179" y="84"/>
                  </a:cubicBezTo>
                  <a:cubicBezTo>
                    <a:pt x="184" y="74"/>
                    <a:pt x="193" y="69"/>
                    <a:pt x="204" y="69"/>
                  </a:cubicBezTo>
                  <a:lnTo>
                    <a:pt x="204" y="27"/>
                  </a:lnTo>
                  <a:close/>
                  <a:moveTo>
                    <a:pt x="91" y="6"/>
                  </a:moveTo>
                  <a:cubicBezTo>
                    <a:pt x="86" y="6"/>
                    <a:pt x="82" y="8"/>
                    <a:pt x="78" y="9"/>
                  </a:cubicBezTo>
                  <a:cubicBezTo>
                    <a:pt x="78" y="24"/>
                    <a:pt x="78" y="24"/>
                    <a:pt x="78" y="24"/>
                  </a:cubicBezTo>
                  <a:cubicBezTo>
                    <a:pt x="78" y="23"/>
                    <a:pt x="78" y="22"/>
                    <a:pt x="78" y="22"/>
                  </a:cubicBezTo>
                  <a:cubicBezTo>
                    <a:pt x="81" y="17"/>
                    <a:pt x="86" y="14"/>
                    <a:pt x="91" y="14"/>
                  </a:cubicBezTo>
                  <a:cubicBezTo>
                    <a:pt x="91" y="6"/>
                    <a:pt x="91" y="6"/>
                    <a:pt x="91" y="6"/>
                  </a:cubicBezTo>
                  <a:close/>
                  <a:moveTo>
                    <a:pt x="78" y="188"/>
                  </a:moveTo>
                  <a:cubicBezTo>
                    <a:pt x="82" y="188"/>
                    <a:pt x="87" y="187"/>
                    <a:pt x="91" y="185"/>
                  </a:cubicBezTo>
                  <a:cubicBezTo>
                    <a:pt x="91" y="162"/>
                    <a:pt x="91" y="162"/>
                    <a:pt x="91" y="162"/>
                  </a:cubicBezTo>
                  <a:cubicBezTo>
                    <a:pt x="90" y="163"/>
                    <a:pt x="90" y="164"/>
                    <a:pt x="90" y="165"/>
                  </a:cubicBezTo>
                  <a:cubicBezTo>
                    <a:pt x="87" y="170"/>
                    <a:pt x="83" y="174"/>
                    <a:pt x="78" y="176"/>
                  </a:cubicBezTo>
                  <a:cubicBezTo>
                    <a:pt x="78" y="188"/>
                    <a:pt x="78" y="188"/>
                    <a:pt x="78" y="188"/>
                  </a:cubicBezTo>
                  <a:close/>
                  <a:moveTo>
                    <a:pt x="91" y="42"/>
                  </a:moveTo>
                  <a:cubicBezTo>
                    <a:pt x="91" y="146"/>
                    <a:pt x="91" y="146"/>
                    <a:pt x="91" y="146"/>
                  </a:cubicBezTo>
                  <a:cubicBezTo>
                    <a:pt x="89" y="141"/>
                    <a:pt x="85" y="136"/>
                    <a:pt x="80" y="134"/>
                  </a:cubicBezTo>
                  <a:cubicBezTo>
                    <a:pt x="79" y="133"/>
                    <a:pt x="78" y="133"/>
                    <a:pt x="78" y="133"/>
                  </a:cubicBezTo>
                  <a:cubicBezTo>
                    <a:pt x="78" y="64"/>
                    <a:pt x="78" y="64"/>
                    <a:pt x="78" y="64"/>
                  </a:cubicBezTo>
                  <a:cubicBezTo>
                    <a:pt x="79" y="61"/>
                    <a:pt x="79" y="57"/>
                    <a:pt x="78" y="54"/>
                  </a:cubicBezTo>
                  <a:cubicBezTo>
                    <a:pt x="78" y="33"/>
                    <a:pt x="78" y="33"/>
                    <a:pt x="78" y="33"/>
                  </a:cubicBezTo>
                  <a:cubicBezTo>
                    <a:pt x="79" y="36"/>
                    <a:pt x="81" y="39"/>
                    <a:pt x="84" y="41"/>
                  </a:cubicBezTo>
                  <a:cubicBezTo>
                    <a:pt x="86" y="42"/>
                    <a:pt x="89" y="42"/>
                    <a:pt x="91" y="42"/>
                  </a:cubicBezTo>
                  <a:close/>
                  <a:moveTo>
                    <a:pt x="78" y="9"/>
                  </a:moveTo>
                  <a:cubicBezTo>
                    <a:pt x="71" y="11"/>
                    <a:pt x="65" y="14"/>
                    <a:pt x="60" y="18"/>
                  </a:cubicBezTo>
                  <a:cubicBezTo>
                    <a:pt x="60" y="40"/>
                    <a:pt x="60" y="40"/>
                    <a:pt x="60" y="40"/>
                  </a:cubicBezTo>
                  <a:cubicBezTo>
                    <a:pt x="62" y="40"/>
                    <a:pt x="65" y="41"/>
                    <a:pt x="68" y="42"/>
                  </a:cubicBezTo>
                  <a:cubicBezTo>
                    <a:pt x="73" y="45"/>
                    <a:pt x="76" y="49"/>
                    <a:pt x="78" y="54"/>
                  </a:cubicBezTo>
                  <a:cubicBezTo>
                    <a:pt x="78" y="33"/>
                    <a:pt x="78" y="33"/>
                    <a:pt x="78" y="33"/>
                  </a:cubicBezTo>
                  <a:cubicBezTo>
                    <a:pt x="77" y="30"/>
                    <a:pt x="77" y="27"/>
                    <a:pt x="78" y="24"/>
                  </a:cubicBezTo>
                  <a:cubicBezTo>
                    <a:pt x="78" y="9"/>
                    <a:pt x="78" y="9"/>
                    <a:pt x="78" y="9"/>
                  </a:cubicBezTo>
                  <a:close/>
                  <a:moveTo>
                    <a:pt x="60" y="187"/>
                  </a:moveTo>
                  <a:cubicBezTo>
                    <a:pt x="66" y="188"/>
                    <a:pt x="72" y="189"/>
                    <a:pt x="78" y="188"/>
                  </a:cubicBezTo>
                  <a:cubicBezTo>
                    <a:pt x="78" y="176"/>
                    <a:pt x="78" y="176"/>
                    <a:pt x="78" y="176"/>
                  </a:cubicBezTo>
                  <a:cubicBezTo>
                    <a:pt x="72" y="178"/>
                    <a:pt x="65" y="178"/>
                    <a:pt x="60" y="176"/>
                  </a:cubicBezTo>
                  <a:cubicBezTo>
                    <a:pt x="60" y="187"/>
                    <a:pt x="60" y="187"/>
                    <a:pt x="60" y="187"/>
                  </a:cubicBezTo>
                  <a:close/>
                  <a:moveTo>
                    <a:pt x="78" y="64"/>
                  </a:moveTo>
                  <a:cubicBezTo>
                    <a:pt x="78" y="133"/>
                    <a:pt x="78" y="133"/>
                    <a:pt x="78" y="133"/>
                  </a:cubicBezTo>
                  <a:cubicBezTo>
                    <a:pt x="72" y="131"/>
                    <a:pt x="65" y="131"/>
                    <a:pt x="60" y="134"/>
                  </a:cubicBezTo>
                  <a:cubicBezTo>
                    <a:pt x="60" y="125"/>
                    <a:pt x="60" y="125"/>
                    <a:pt x="60" y="125"/>
                  </a:cubicBezTo>
                  <a:cubicBezTo>
                    <a:pt x="64" y="123"/>
                    <a:pt x="67" y="120"/>
                    <a:pt x="70" y="116"/>
                  </a:cubicBezTo>
                  <a:cubicBezTo>
                    <a:pt x="75" y="105"/>
                    <a:pt x="71" y="92"/>
                    <a:pt x="60" y="87"/>
                  </a:cubicBezTo>
                  <a:cubicBezTo>
                    <a:pt x="60" y="87"/>
                    <a:pt x="60" y="87"/>
                    <a:pt x="60" y="87"/>
                  </a:cubicBezTo>
                  <a:cubicBezTo>
                    <a:pt x="60" y="78"/>
                    <a:pt x="60" y="78"/>
                    <a:pt x="60" y="78"/>
                  </a:cubicBezTo>
                  <a:cubicBezTo>
                    <a:pt x="66" y="78"/>
                    <a:pt x="73" y="74"/>
                    <a:pt x="76" y="68"/>
                  </a:cubicBezTo>
                  <a:cubicBezTo>
                    <a:pt x="77" y="66"/>
                    <a:pt x="77" y="65"/>
                    <a:pt x="78" y="64"/>
                  </a:cubicBezTo>
                  <a:close/>
                  <a:moveTo>
                    <a:pt x="60" y="18"/>
                  </a:moveTo>
                  <a:cubicBezTo>
                    <a:pt x="0" y="56"/>
                    <a:pt x="10" y="159"/>
                    <a:pt x="46" y="180"/>
                  </a:cubicBezTo>
                  <a:cubicBezTo>
                    <a:pt x="51" y="183"/>
                    <a:pt x="55" y="185"/>
                    <a:pt x="60" y="187"/>
                  </a:cubicBezTo>
                  <a:cubicBezTo>
                    <a:pt x="60" y="176"/>
                    <a:pt x="60" y="176"/>
                    <a:pt x="60" y="176"/>
                  </a:cubicBezTo>
                  <a:cubicBezTo>
                    <a:pt x="59" y="175"/>
                    <a:pt x="59" y="175"/>
                    <a:pt x="59" y="175"/>
                  </a:cubicBezTo>
                  <a:cubicBezTo>
                    <a:pt x="59" y="175"/>
                    <a:pt x="59" y="175"/>
                    <a:pt x="59" y="175"/>
                  </a:cubicBezTo>
                  <a:cubicBezTo>
                    <a:pt x="48" y="170"/>
                    <a:pt x="43" y="156"/>
                    <a:pt x="49" y="144"/>
                  </a:cubicBezTo>
                  <a:cubicBezTo>
                    <a:pt x="51" y="139"/>
                    <a:pt x="55" y="136"/>
                    <a:pt x="60" y="134"/>
                  </a:cubicBezTo>
                  <a:cubicBezTo>
                    <a:pt x="60" y="125"/>
                    <a:pt x="60" y="125"/>
                    <a:pt x="60" y="125"/>
                  </a:cubicBezTo>
                  <a:cubicBezTo>
                    <a:pt x="54" y="128"/>
                    <a:pt x="47" y="128"/>
                    <a:pt x="41" y="125"/>
                  </a:cubicBezTo>
                  <a:cubicBezTo>
                    <a:pt x="41" y="125"/>
                    <a:pt x="41" y="125"/>
                    <a:pt x="41" y="125"/>
                  </a:cubicBezTo>
                  <a:cubicBezTo>
                    <a:pt x="31" y="120"/>
                    <a:pt x="26" y="107"/>
                    <a:pt x="32" y="97"/>
                  </a:cubicBezTo>
                  <a:cubicBezTo>
                    <a:pt x="37" y="86"/>
                    <a:pt x="49" y="82"/>
                    <a:pt x="60" y="87"/>
                  </a:cubicBezTo>
                  <a:cubicBezTo>
                    <a:pt x="60" y="78"/>
                    <a:pt x="60" y="78"/>
                    <a:pt x="60" y="78"/>
                  </a:cubicBezTo>
                  <a:cubicBezTo>
                    <a:pt x="57" y="78"/>
                    <a:pt x="54" y="77"/>
                    <a:pt x="51" y="76"/>
                  </a:cubicBezTo>
                  <a:cubicBezTo>
                    <a:pt x="42" y="71"/>
                    <a:pt x="38" y="60"/>
                    <a:pt x="43" y="51"/>
                  </a:cubicBezTo>
                  <a:cubicBezTo>
                    <a:pt x="43" y="51"/>
                    <a:pt x="43" y="51"/>
                    <a:pt x="43" y="51"/>
                  </a:cubicBezTo>
                  <a:cubicBezTo>
                    <a:pt x="46" y="44"/>
                    <a:pt x="53" y="40"/>
                    <a:pt x="60" y="40"/>
                  </a:cubicBezTo>
                  <a:lnTo>
                    <a:pt x="60" y="1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34" name="Group 127"/>
            <p:cNvGrpSpPr/>
            <p:nvPr/>
          </p:nvGrpSpPr>
          <p:grpSpPr>
            <a:xfrm>
              <a:off x="6235010" y="4654025"/>
              <a:ext cx="437941" cy="563848"/>
              <a:chOff x="8610600" y="4127500"/>
              <a:chExt cx="508001" cy="654050"/>
            </a:xfrm>
            <a:grpFill/>
          </p:grpSpPr>
          <p:sp>
            <p:nvSpPr>
              <p:cNvPr id="94" name="Freeform 33"/>
              <p:cNvSpPr/>
              <p:nvPr/>
            </p:nvSpPr>
            <p:spPr bwMode="auto">
              <a:xfrm>
                <a:off x="8618538" y="4127500"/>
                <a:ext cx="500063" cy="503238"/>
              </a:xfrm>
              <a:custGeom>
                <a:avLst/>
                <a:gdLst>
                  <a:gd name="T0" fmla="*/ 169 w 230"/>
                  <a:gd name="T1" fmla="*/ 12 h 231"/>
                  <a:gd name="T2" fmla="*/ 215 w 230"/>
                  <a:gd name="T3" fmla="*/ 103 h 231"/>
                  <a:gd name="T4" fmla="*/ 102 w 230"/>
                  <a:gd name="T5" fmla="*/ 216 h 231"/>
                  <a:gd name="T6" fmla="*/ 12 w 230"/>
                  <a:gd name="T7" fmla="*/ 171 h 231"/>
                  <a:gd name="T8" fmla="*/ 0 w 230"/>
                  <a:gd name="T9" fmla="*/ 181 h 231"/>
                  <a:gd name="T10" fmla="*/ 102 w 230"/>
                  <a:gd name="T11" fmla="*/ 231 h 231"/>
                  <a:gd name="T12" fmla="*/ 230 w 230"/>
                  <a:gd name="T13" fmla="*/ 103 h 231"/>
                  <a:gd name="T14" fmla="*/ 178 w 230"/>
                  <a:gd name="T15" fmla="*/ 0 h 231"/>
                  <a:gd name="T16" fmla="*/ 169 w 230"/>
                  <a:gd name="T17" fmla="*/ 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31">
                    <a:moveTo>
                      <a:pt x="169" y="12"/>
                    </a:moveTo>
                    <a:cubicBezTo>
                      <a:pt x="197" y="32"/>
                      <a:pt x="215" y="65"/>
                      <a:pt x="215" y="103"/>
                    </a:cubicBezTo>
                    <a:cubicBezTo>
                      <a:pt x="215" y="165"/>
                      <a:pt x="165" y="216"/>
                      <a:pt x="102" y="216"/>
                    </a:cubicBezTo>
                    <a:cubicBezTo>
                      <a:pt x="65" y="216"/>
                      <a:pt x="33" y="198"/>
                      <a:pt x="12" y="171"/>
                    </a:cubicBezTo>
                    <a:cubicBezTo>
                      <a:pt x="0" y="181"/>
                      <a:pt x="0" y="181"/>
                      <a:pt x="0" y="181"/>
                    </a:cubicBezTo>
                    <a:cubicBezTo>
                      <a:pt x="24" y="211"/>
                      <a:pt x="61" y="231"/>
                      <a:pt x="102" y="231"/>
                    </a:cubicBezTo>
                    <a:cubicBezTo>
                      <a:pt x="173" y="231"/>
                      <a:pt x="230" y="174"/>
                      <a:pt x="230" y="103"/>
                    </a:cubicBezTo>
                    <a:cubicBezTo>
                      <a:pt x="230" y="61"/>
                      <a:pt x="210" y="23"/>
                      <a:pt x="178" y="0"/>
                    </a:cubicBezTo>
                    <a:lnTo>
                      <a:pt x="169"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5" name="Freeform 34"/>
              <p:cNvSpPr>
                <a:spLocks noEditPoints="1"/>
              </p:cNvSpPr>
              <p:nvPr/>
            </p:nvSpPr>
            <p:spPr bwMode="auto">
              <a:xfrm>
                <a:off x="8621713" y="4137025"/>
                <a:ext cx="442913" cy="441325"/>
              </a:xfrm>
              <a:custGeom>
                <a:avLst/>
                <a:gdLst>
                  <a:gd name="T0" fmla="*/ 102 w 203"/>
                  <a:gd name="T1" fmla="*/ 203 h 203"/>
                  <a:gd name="T2" fmla="*/ 203 w 203"/>
                  <a:gd name="T3" fmla="*/ 101 h 203"/>
                  <a:gd name="T4" fmla="*/ 102 w 203"/>
                  <a:gd name="T5" fmla="*/ 0 h 203"/>
                  <a:gd name="T6" fmla="*/ 102 w 203"/>
                  <a:gd name="T7" fmla="*/ 5 h 203"/>
                  <a:gd name="T8" fmla="*/ 198 w 203"/>
                  <a:gd name="T9" fmla="*/ 101 h 203"/>
                  <a:gd name="T10" fmla="*/ 102 w 203"/>
                  <a:gd name="T11" fmla="*/ 198 h 203"/>
                  <a:gd name="T12" fmla="*/ 102 w 203"/>
                  <a:gd name="T13" fmla="*/ 203 h 203"/>
                  <a:gd name="T14" fmla="*/ 102 w 203"/>
                  <a:gd name="T15" fmla="*/ 0 h 203"/>
                  <a:gd name="T16" fmla="*/ 0 w 203"/>
                  <a:gd name="T17" fmla="*/ 101 h 203"/>
                  <a:gd name="T18" fmla="*/ 102 w 203"/>
                  <a:gd name="T19" fmla="*/ 203 h 203"/>
                  <a:gd name="T20" fmla="*/ 102 w 203"/>
                  <a:gd name="T21" fmla="*/ 203 h 203"/>
                  <a:gd name="T22" fmla="*/ 102 w 203"/>
                  <a:gd name="T23" fmla="*/ 198 h 203"/>
                  <a:gd name="T24" fmla="*/ 102 w 203"/>
                  <a:gd name="T25" fmla="*/ 198 h 203"/>
                  <a:gd name="T26" fmla="*/ 102 w 203"/>
                  <a:gd name="T27" fmla="*/ 198 h 203"/>
                  <a:gd name="T28" fmla="*/ 5 w 203"/>
                  <a:gd name="T29" fmla="*/ 101 h 203"/>
                  <a:gd name="T30" fmla="*/ 102 w 203"/>
                  <a:gd name="T31" fmla="*/ 5 h 203"/>
                  <a:gd name="T32" fmla="*/ 102 w 203"/>
                  <a:gd name="T33" fmla="*/ 5 h 203"/>
                  <a:gd name="T34" fmla="*/ 102 w 203"/>
                  <a:gd name="T3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 h="203">
                    <a:moveTo>
                      <a:pt x="102" y="203"/>
                    </a:moveTo>
                    <a:cubicBezTo>
                      <a:pt x="158" y="203"/>
                      <a:pt x="203" y="157"/>
                      <a:pt x="203" y="101"/>
                    </a:cubicBezTo>
                    <a:cubicBezTo>
                      <a:pt x="203" y="45"/>
                      <a:pt x="158" y="0"/>
                      <a:pt x="102" y="0"/>
                    </a:cubicBezTo>
                    <a:cubicBezTo>
                      <a:pt x="102" y="5"/>
                      <a:pt x="102" y="5"/>
                      <a:pt x="102" y="5"/>
                    </a:cubicBezTo>
                    <a:cubicBezTo>
                      <a:pt x="155" y="5"/>
                      <a:pt x="198" y="48"/>
                      <a:pt x="198" y="101"/>
                    </a:cubicBezTo>
                    <a:cubicBezTo>
                      <a:pt x="198" y="155"/>
                      <a:pt x="155" y="198"/>
                      <a:pt x="102" y="198"/>
                    </a:cubicBezTo>
                    <a:lnTo>
                      <a:pt x="102" y="203"/>
                    </a:lnTo>
                    <a:close/>
                    <a:moveTo>
                      <a:pt x="102" y="0"/>
                    </a:moveTo>
                    <a:cubicBezTo>
                      <a:pt x="46" y="0"/>
                      <a:pt x="0" y="45"/>
                      <a:pt x="0" y="101"/>
                    </a:cubicBezTo>
                    <a:cubicBezTo>
                      <a:pt x="0" y="157"/>
                      <a:pt x="46" y="203"/>
                      <a:pt x="102" y="203"/>
                    </a:cubicBezTo>
                    <a:cubicBezTo>
                      <a:pt x="102" y="203"/>
                      <a:pt x="102" y="203"/>
                      <a:pt x="102" y="203"/>
                    </a:cubicBezTo>
                    <a:cubicBezTo>
                      <a:pt x="102" y="198"/>
                      <a:pt x="102" y="198"/>
                      <a:pt x="102" y="198"/>
                    </a:cubicBezTo>
                    <a:cubicBezTo>
                      <a:pt x="102" y="198"/>
                      <a:pt x="102" y="198"/>
                      <a:pt x="102" y="198"/>
                    </a:cubicBezTo>
                    <a:cubicBezTo>
                      <a:pt x="102" y="198"/>
                      <a:pt x="102" y="198"/>
                      <a:pt x="102" y="198"/>
                    </a:cubicBezTo>
                    <a:cubicBezTo>
                      <a:pt x="48" y="198"/>
                      <a:pt x="5" y="155"/>
                      <a:pt x="5" y="101"/>
                    </a:cubicBezTo>
                    <a:cubicBezTo>
                      <a:pt x="5" y="48"/>
                      <a:pt x="48" y="5"/>
                      <a:pt x="102" y="5"/>
                    </a:cubicBezTo>
                    <a:cubicBezTo>
                      <a:pt x="102" y="5"/>
                      <a:pt x="102" y="5"/>
                      <a:pt x="102" y="5"/>
                    </a:cubicBezTo>
                    <a:cubicBezTo>
                      <a:pt x="102" y="0"/>
                      <a:pt x="102" y="0"/>
                      <a:pt x="10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6" name="Freeform 35"/>
              <p:cNvSpPr/>
              <p:nvPr/>
            </p:nvSpPr>
            <p:spPr bwMode="auto">
              <a:xfrm>
                <a:off x="8610600" y="4144963"/>
                <a:ext cx="496888" cy="433388"/>
              </a:xfrm>
              <a:custGeom>
                <a:avLst/>
                <a:gdLst>
                  <a:gd name="T0" fmla="*/ 65 w 228"/>
                  <a:gd name="T1" fmla="*/ 15 h 199"/>
                  <a:gd name="T2" fmla="*/ 61 w 228"/>
                  <a:gd name="T3" fmla="*/ 23 h 199"/>
                  <a:gd name="T4" fmla="*/ 57 w 228"/>
                  <a:gd name="T5" fmla="*/ 29 h 199"/>
                  <a:gd name="T6" fmla="*/ 54 w 228"/>
                  <a:gd name="T7" fmla="*/ 26 h 199"/>
                  <a:gd name="T8" fmla="*/ 52 w 228"/>
                  <a:gd name="T9" fmla="*/ 32 h 199"/>
                  <a:gd name="T10" fmla="*/ 42 w 228"/>
                  <a:gd name="T11" fmla="*/ 34 h 199"/>
                  <a:gd name="T12" fmla="*/ 36 w 228"/>
                  <a:gd name="T13" fmla="*/ 41 h 199"/>
                  <a:gd name="T14" fmla="*/ 27 w 228"/>
                  <a:gd name="T15" fmla="*/ 53 h 199"/>
                  <a:gd name="T16" fmla="*/ 21 w 228"/>
                  <a:gd name="T17" fmla="*/ 61 h 199"/>
                  <a:gd name="T18" fmla="*/ 27 w 228"/>
                  <a:gd name="T19" fmla="*/ 67 h 199"/>
                  <a:gd name="T20" fmla="*/ 27 w 228"/>
                  <a:gd name="T21" fmla="*/ 70 h 199"/>
                  <a:gd name="T22" fmla="*/ 22 w 228"/>
                  <a:gd name="T23" fmla="*/ 65 h 199"/>
                  <a:gd name="T24" fmla="*/ 18 w 228"/>
                  <a:gd name="T25" fmla="*/ 60 h 199"/>
                  <a:gd name="T26" fmla="*/ 16 w 228"/>
                  <a:gd name="T27" fmla="*/ 69 h 199"/>
                  <a:gd name="T28" fmla="*/ 17 w 228"/>
                  <a:gd name="T29" fmla="*/ 83 h 199"/>
                  <a:gd name="T30" fmla="*/ 24 w 228"/>
                  <a:gd name="T31" fmla="*/ 80 h 199"/>
                  <a:gd name="T32" fmla="*/ 32 w 228"/>
                  <a:gd name="T33" fmla="*/ 88 h 199"/>
                  <a:gd name="T34" fmla="*/ 41 w 228"/>
                  <a:gd name="T35" fmla="*/ 98 h 199"/>
                  <a:gd name="T36" fmla="*/ 50 w 228"/>
                  <a:gd name="T37" fmla="*/ 105 h 199"/>
                  <a:gd name="T38" fmla="*/ 61 w 228"/>
                  <a:gd name="T39" fmla="*/ 117 h 199"/>
                  <a:gd name="T40" fmla="*/ 58 w 228"/>
                  <a:gd name="T41" fmla="*/ 134 h 199"/>
                  <a:gd name="T42" fmla="*/ 49 w 228"/>
                  <a:gd name="T43" fmla="*/ 155 h 199"/>
                  <a:gd name="T44" fmla="*/ 52 w 228"/>
                  <a:gd name="T45" fmla="*/ 170 h 199"/>
                  <a:gd name="T46" fmla="*/ 46 w 228"/>
                  <a:gd name="T47" fmla="*/ 171 h 199"/>
                  <a:gd name="T48" fmla="*/ 32 w 228"/>
                  <a:gd name="T49" fmla="*/ 148 h 199"/>
                  <a:gd name="T50" fmla="*/ 16 w 228"/>
                  <a:gd name="T51" fmla="*/ 113 h 199"/>
                  <a:gd name="T52" fmla="*/ 11 w 228"/>
                  <a:gd name="T53" fmla="*/ 87 h 199"/>
                  <a:gd name="T54" fmla="*/ 73 w 228"/>
                  <a:gd name="T55" fmla="*/ 183 h 199"/>
                  <a:gd name="T56" fmla="*/ 89 w 228"/>
                  <a:gd name="T57" fmla="*/ 181 h 199"/>
                  <a:gd name="T58" fmla="*/ 110 w 228"/>
                  <a:gd name="T59" fmla="*/ 178 h 199"/>
                  <a:gd name="T60" fmla="*/ 108 w 228"/>
                  <a:gd name="T61" fmla="*/ 187 h 199"/>
                  <a:gd name="T62" fmla="*/ 121 w 228"/>
                  <a:gd name="T63" fmla="*/ 186 h 199"/>
                  <a:gd name="T64" fmla="*/ 139 w 228"/>
                  <a:gd name="T65" fmla="*/ 184 h 199"/>
                  <a:gd name="T66" fmla="*/ 137 w 228"/>
                  <a:gd name="T67" fmla="*/ 3 h 199"/>
                  <a:gd name="T68" fmla="*/ 197 w 228"/>
                  <a:gd name="T69" fmla="*/ 64 h 199"/>
                  <a:gd name="T70" fmla="*/ 189 w 228"/>
                  <a:gd name="T71" fmla="*/ 58 h 199"/>
                  <a:gd name="T72" fmla="*/ 181 w 228"/>
                  <a:gd name="T73" fmla="*/ 74 h 199"/>
                  <a:gd name="T74" fmla="*/ 170 w 228"/>
                  <a:gd name="T75" fmla="*/ 59 h 199"/>
                  <a:gd name="T76" fmla="*/ 174 w 228"/>
                  <a:gd name="T77" fmla="*/ 75 h 199"/>
                  <a:gd name="T78" fmla="*/ 186 w 228"/>
                  <a:gd name="T79" fmla="*/ 79 h 199"/>
                  <a:gd name="T80" fmla="*/ 181 w 228"/>
                  <a:gd name="T81" fmla="*/ 100 h 199"/>
                  <a:gd name="T82" fmla="*/ 175 w 228"/>
                  <a:gd name="T83" fmla="*/ 122 h 199"/>
                  <a:gd name="T84" fmla="*/ 168 w 228"/>
                  <a:gd name="T85" fmla="*/ 137 h 199"/>
                  <a:gd name="T86" fmla="*/ 147 w 228"/>
                  <a:gd name="T87" fmla="*/ 154 h 199"/>
                  <a:gd name="T88" fmla="*/ 141 w 228"/>
                  <a:gd name="T89" fmla="*/ 139 h 199"/>
                  <a:gd name="T90" fmla="*/ 142 w 228"/>
                  <a:gd name="T91" fmla="*/ 121 h 199"/>
                  <a:gd name="T92" fmla="*/ 135 w 228"/>
                  <a:gd name="T93" fmla="*/ 101 h 199"/>
                  <a:gd name="T94" fmla="*/ 125 w 228"/>
                  <a:gd name="T95" fmla="*/ 89 h 199"/>
                  <a:gd name="T96" fmla="*/ 99 w 228"/>
                  <a:gd name="T97" fmla="*/ 90 h 199"/>
                  <a:gd name="T98" fmla="*/ 89 w 228"/>
                  <a:gd name="T99" fmla="*/ 76 h 199"/>
                  <a:gd name="T100" fmla="*/ 100 w 228"/>
                  <a:gd name="T101" fmla="*/ 49 h 199"/>
                  <a:gd name="T102" fmla="*/ 119 w 228"/>
                  <a:gd name="T103" fmla="*/ 41 h 199"/>
                  <a:gd name="T104" fmla="*/ 130 w 228"/>
                  <a:gd name="T105" fmla="*/ 46 h 199"/>
                  <a:gd name="T106" fmla="*/ 146 w 228"/>
                  <a:gd name="T107" fmla="*/ 46 h 199"/>
                  <a:gd name="T108" fmla="*/ 162 w 228"/>
                  <a:gd name="T109" fmla="*/ 44 h 199"/>
                  <a:gd name="T110" fmla="*/ 147 w 228"/>
                  <a:gd name="T111" fmla="*/ 37 h 199"/>
                  <a:gd name="T112" fmla="*/ 146 w 228"/>
                  <a:gd name="T113" fmla="*/ 32 h 199"/>
                  <a:gd name="T114" fmla="*/ 127 w 228"/>
                  <a:gd name="T115" fmla="*/ 32 h 199"/>
                  <a:gd name="T116" fmla="*/ 111 w 228"/>
                  <a:gd name="T117" fmla="*/ 37 h 199"/>
                  <a:gd name="T118" fmla="*/ 107 w 228"/>
                  <a:gd name="T119" fmla="*/ 21 h 199"/>
                  <a:gd name="T120" fmla="*/ 96 w 228"/>
                  <a:gd name="T121" fmla="*/ 11 h 199"/>
                  <a:gd name="T122" fmla="*/ 109 w 228"/>
                  <a:gd name="T123" fmla="*/ 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8" h="199">
                    <a:moveTo>
                      <a:pt x="92" y="0"/>
                    </a:moveTo>
                    <a:cubicBezTo>
                      <a:pt x="92" y="0"/>
                      <a:pt x="58" y="5"/>
                      <a:pt x="35" y="31"/>
                    </a:cubicBezTo>
                    <a:cubicBezTo>
                      <a:pt x="35" y="31"/>
                      <a:pt x="53" y="13"/>
                      <a:pt x="64" y="13"/>
                    </a:cubicBezTo>
                    <a:cubicBezTo>
                      <a:pt x="66" y="14"/>
                      <a:pt x="66" y="14"/>
                      <a:pt x="66" y="14"/>
                    </a:cubicBezTo>
                    <a:cubicBezTo>
                      <a:pt x="66" y="14"/>
                      <a:pt x="66" y="15"/>
                      <a:pt x="65" y="15"/>
                    </a:cubicBezTo>
                    <a:cubicBezTo>
                      <a:pt x="65" y="16"/>
                      <a:pt x="64" y="17"/>
                      <a:pt x="64" y="18"/>
                    </a:cubicBezTo>
                    <a:cubicBezTo>
                      <a:pt x="64" y="18"/>
                      <a:pt x="64" y="20"/>
                      <a:pt x="64" y="20"/>
                    </a:cubicBezTo>
                    <a:cubicBezTo>
                      <a:pt x="63" y="21"/>
                      <a:pt x="63" y="21"/>
                      <a:pt x="63" y="21"/>
                    </a:cubicBezTo>
                    <a:cubicBezTo>
                      <a:pt x="63" y="21"/>
                      <a:pt x="62" y="21"/>
                      <a:pt x="62" y="22"/>
                    </a:cubicBezTo>
                    <a:cubicBezTo>
                      <a:pt x="62" y="22"/>
                      <a:pt x="61" y="22"/>
                      <a:pt x="61" y="23"/>
                    </a:cubicBezTo>
                    <a:cubicBezTo>
                      <a:pt x="61" y="24"/>
                      <a:pt x="61" y="25"/>
                      <a:pt x="61" y="25"/>
                    </a:cubicBezTo>
                    <a:cubicBezTo>
                      <a:pt x="62" y="27"/>
                      <a:pt x="62" y="27"/>
                      <a:pt x="62" y="27"/>
                    </a:cubicBezTo>
                    <a:cubicBezTo>
                      <a:pt x="61" y="28"/>
                      <a:pt x="61" y="28"/>
                      <a:pt x="61" y="28"/>
                    </a:cubicBezTo>
                    <a:cubicBezTo>
                      <a:pt x="59" y="29"/>
                      <a:pt x="59" y="29"/>
                      <a:pt x="59" y="29"/>
                    </a:cubicBezTo>
                    <a:cubicBezTo>
                      <a:pt x="59" y="29"/>
                      <a:pt x="58" y="29"/>
                      <a:pt x="57" y="29"/>
                    </a:cubicBezTo>
                    <a:cubicBezTo>
                      <a:pt x="56" y="29"/>
                      <a:pt x="56" y="27"/>
                      <a:pt x="56" y="27"/>
                    </a:cubicBezTo>
                    <a:cubicBezTo>
                      <a:pt x="58" y="26"/>
                      <a:pt x="58" y="26"/>
                      <a:pt x="58" y="26"/>
                    </a:cubicBezTo>
                    <a:cubicBezTo>
                      <a:pt x="58" y="26"/>
                      <a:pt x="58" y="26"/>
                      <a:pt x="58" y="25"/>
                    </a:cubicBezTo>
                    <a:cubicBezTo>
                      <a:pt x="57" y="25"/>
                      <a:pt x="57" y="24"/>
                      <a:pt x="56" y="24"/>
                    </a:cubicBezTo>
                    <a:cubicBezTo>
                      <a:pt x="55" y="24"/>
                      <a:pt x="54" y="26"/>
                      <a:pt x="54" y="26"/>
                    </a:cubicBezTo>
                    <a:cubicBezTo>
                      <a:pt x="52" y="27"/>
                      <a:pt x="52" y="27"/>
                      <a:pt x="52" y="27"/>
                    </a:cubicBezTo>
                    <a:cubicBezTo>
                      <a:pt x="52" y="27"/>
                      <a:pt x="51" y="29"/>
                      <a:pt x="51" y="29"/>
                    </a:cubicBezTo>
                    <a:cubicBezTo>
                      <a:pt x="52" y="29"/>
                      <a:pt x="53" y="29"/>
                      <a:pt x="53" y="29"/>
                    </a:cubicBezTo>
                    <a:cubicBezTo>
                      <a:pt x="53" y="29"/>
                      <a:pt x="53" y="30"/>
                      <a:pt x="53" y="31"/>
                    </a:cubicBezTo>
                    <a:cubicBezTo>
                      <a:pt x="53" y="31"/>
                      <a:pt x="52" y="32"/>
                      <a:pt x="52" y="32"/>
                    </a:cubicBezTo>
                    <a:cubicBezTo>
                      <a:pt x="52" y="32"/>
                      <a:pt x="52" y="33"/>
                      <a:pt x="51" y="33"/>
                    </a:cubicBezTo>
                    <a:cubicBezTo>
                      <a:pt x="50" y="32"/>
                      <a:pt x="49" y="32"/>
                      <a:pt x="48" y="32"/>
                    </a:cubicBezTo>
                    <a:cubicBezTo>
                      <a:pt x="47" y="32"/>
                      <a:pt x="46" y="31"/>
                      <a:pt x="46" y="32"/>
                    </a:cubicBezTo>
                    <a:cubicBezTo>
                      <a:pt x="45" y="32"/>
                      <a:pt x="45" y="32"/>
                      <a:pt x="45" y="32"/>
                    </a:cubicBezTo>
                    <a:cubicBezTo>
                      <a:pt x="45" y="33"/>
                      <a:pt x="42" y="34"/>
                      <a:pt x="42" y="34"/>
                    </a:cubicBezTo>
                    <a:cubicBezTo>
                      <a:pt x="42" y="34"/>
                      <a:pt x="41" y="35"/>
                      <a:pt x="41" y="35"/>
                    </a:cubicBezTo>
                    <a:cubicBezTo>
                      <a:pt x="41" y="35"/>
                      <a:pt x="41" y="37"/>
                      <a:pt x="41" y="37"/>
                    </a:cubicBezTo>
                    <a:cubicBezTo>
                      <a:pt x="41" y="37"/>
                      <a:pt x="40" y="38"/>
                      <a:pt x="38" y="38"/>
                    </a:cubicBezTo>
                    <a:cubicBezTo>
                      <a:pt x="37" y="39"/>
                      <a:pt x="36" y="39"/>
                      <a:pt x="36" y="39"/>
                    </a:cubicBezTo>
                    <a:cubicBezTo>
                      <a:pt x="36" y="41"/>
                      <a:pt x="36" y="41"/>
                      <a:pt x="36" y="41"/>
                    </a:cubicBezTo>
                    <a:cubicBezTo>
                      <a:pt x="36" y="41"/>
                      <a:pt x="34" y="42"/>
                      <a:pt x="34" y="43"/>
                    </a:cubicBezTo>
                    <a:cubicBezTo>
                      <a:pt x="33" y="44"/>
                      <a:pt x="30" y="46"/>
                      <a:pt x="30" y="46"/>
                    </a:cubicBezTo>
                    <a:cubicBezTo>
                      <a:pt x="30" y="46"/>
                      <a:pt x="29" y="47"/>
                      <a:pt x="28" y="48"/>
                    </a:cubicBezTo>
                    <a:cubicBezTo>
                      <a:pt x="28" y="49"/>
                      <a:pt x="28" y="50"/>
                      <a:pt x="28" y="51"/>
                    </a:cubicBezTo>
                    <a:cubicBezTo>
                      <a:pt x="28" y="51"/>
                      <a:pt x="27" y="52"/>
                      <a:pt x="27" y="53"/>
                    </a:cubicBezTo>
                    <a:cubicBezTo>
                      <a:pt x="27" y="54"/>
                      <a:pt x="26" y="55"/>
                      <a:pt x="26" y="56"/>
                    </a:cubicBezTo>
                    <a:cubicBezTo>
                      <a:pt x="25" y="56"/>
                      <a:pt x="25" y="57"/>
                      <a:pt x="24" y="57"/>
                    </a:cubicBezTo>
                    <a:cubicBezTo>
                      <a:pt x="24" y="57"/>
                      <a:pt x="22" y="58"/>
                      <a:pt x="21" y="58"/>
                    </a:cubicBezTo>
                    <a:cubicBezTo>
                      <a:pt x="20" y="59"/>
                      <a:pt x="20" y="60"/>
                      <a:pt x="20" y="60"/>
                    </a:cubicBezTo>
                    <a:cubicBezTo>
                      <a:pt x="20" y="60"/>
                      <a:pt x="21" y="61"/>
                      <a:pt x="21" y="61"/>
                    </a:cubicBezTo>
                    <a:cubicBezTo>
                      <a:pt x="22" y="61"/>
                      <a:pt x="23" y="62"/>
                      <a:pt x="23" y="62"/>
                    </a:cubicBezTo>
                    <a:cubicBezTo>
                      <a:pt x="23" y="62"/>
                      <a:pt x="23" y="63"/>
                      <a:pt x="23" y="64"/>
                    </a:cubicBezTo>
                    <a:cubicBezTo>
                      <a:pt x="23" y="64"/>
                      <a:pt x="22" y="66"/>
                      <a:pt x="23" y="66"/>
                    </a:cubicBezTo>
                    <a:cubicBezTo>
                      <a:pt x="24" y="66"/>
                      <a:pt x="25" y="66"/>
                      <a:pt x="25" y="66"/>
                    </a:cubicBezTo>
                    <a:cubicBezTo>
                      <a:pt x="27" y="67"/>
                      <a:pt x="27" y="67"/>
                      <a:pt x="27" y="67"/>
                    </a:cubicBezTo>
                    <a:cubicBezTo>
                      <a:pt x="28" y="68"/>
                      <a:pt x="28" y="68"/>
                      <a:pt x="28" y="68"/>
                    </a:cubicBezTo>
                    <a:cubicBezTo>
                      <a:pt x="29" y="68"/>
                      <a:pt x="29" y="68"/>
                      <a:pt x="29" y="68"/>
                    </a:cubicBezTo>
                    <a:cubicBezTo>
                      <a:pt x="29" y="68"/>
                      <a:pt x="29" y="69"/>
                      <a:pt x="29" y="70"/>
                    </a:cubicBezTo>
                    <a:cubicBezTo>
                      <a:pt x="28" y="70"/>
                      <a:pt x="28" y="71"/>
                      <a:pt x="28" y="71"/>
                    </a:cubicBezTo>
                    <a:cubicBezTo>
                      <a:pt x="27" y="71"/>
                      <a:pt x="27" y="71"/>
                      <a:pt x="27" y="70"/>
                    </a:cubicBezTo>
                    <a:cubicBezTo>
                      <a:pt x="27" y="69"/>
                      <a:pt x="27" y="69"/>
                      <a:pt x="26" y="68"/>
                    </a:cubicBezTo>
                    <a:cubicBezTo>
                      <a:pt x="25" y="68"/>
                      <a:pt x="24" y="69"/>
                      <a:pt x="24" y="69"/>
                    </a:cubicBezTo>
                    <a:cubicBezTo>
                      <a:pt x="24" y="69"/>
                      <a:pt x="23" y="69"/>
                      <a:pt x="23" y="68"/>
                    </a:cubicBezTo>
                    <a:cubicBezTo>
                      <a:pt x="22" y="67"/>
                      <a:pt x="22" y="68"/>
                      <a:pt x="22" y="67"/>
                    </a:cubicBezTo>
                    <a:cubicBezTo>
                      <a:pt x="22" y="66"/>
                      <a:pt x="23" y="66"/>
                      <a:pt x="22" y="65"/>
                    </a:cubicBezTo>
                    <a:cubicBezTo>
                      <a:pt x="22" y="65"/>
                      <a:pt x="21" y="64"/>
                      <a:pt x="21" y="64"/>
                    </a:cubicBezTo>
                    <a:cubicBezTo>
                      <a:pt x="20" y="64"/>
                      <a:pt x="21" y="65"/>
                      <a:pt x="20" y="64"/>
                    </a:cubicBezTo>
                    <a:cubicBezTo>
                      <a:pt x="20" y="63"/>
                      <a:pt x="19" y="63"/>
                      <a:pt x="19" y="63"/>
                    </a:cubicBezTo>
                    <a:cubicBezTo>
                      <a:pt x="19" y="63"/>
                      <a:pt x="18" y="63"/>
                      <a:pt x="18" y="62"/>
                    </a:cubicBezTo>
                    <a:cubicBezTo>
                      <a:pt x="18" y="62"/>
                      <a:pt x="18" y="61"/>
                      <a:pt x="18" y="60"/>
                    </a:cubicBezTo>
                    <a:cubicBezTo>
                      <a:pt x="18" y="60"/>
                      <a:pt x="19" y="59"/>
                      <a:pt x="19" y="58"/>
                    </a:cubicBezTo>
                    <a:cubicBezTo>
                      <a:pt x="19" y="58"/>
                      <a:pt x="19" y="55"/>
                      <a:pt x="19" y="55"/>
                    </a:cubicBezTo>
                    <a:cubicBezTo>
                      <a:pt x="19" y="55"/>
                      <a:pt x="16" y="61"/>
                      <a:pt x="15" y="66"/>
                    </a:cubicBezTo>
                    <a:cubicBezTo>
                      <a:pt x="15" y="66"/>
                      <a:pt x="16" y="65"/>
                      <a:pt x="16" y="66"/>
                    </a:cubicBezTo>
                    <a:cubicBezTo>
                      <a:pt x="16" y="67"/>
                      <a:pt x="17" y="68"/>
                      <a:pt x="16" y="69"/>
                    </a:cubicBezTo>
                    <a:cubicBezTo>
                      <a:pt x="16" y="69"/>
                      <a:pt x="16" y="69"/>
                      <a:pt x="16" y="72"/>
                    </a:cubicBezTo>
                    <a:cubicBezTo>
                      <a:pt x="16" y="74"/>
                      <a:pt x="17" y="75"/>
                      <a:pt x="17" y="76"/>
                    </a:cubicBezTo>
                    <a:cubicBezTo>
                      <a:pt x="16" y="76"/>
                      <a:pt x="16" y="77"/>
                      <a:pt x="16" y="78"/>
                    </a:cubicBezTo>
                    <a:cubicBezTo>
                      <a:pt x="16" y="79"/>
                      <a:pt x="16" y="82"/>
                      <a:pt x="17" y="82"/>
                    </a:cubicBezTo>
                    <a:cubicBezTo>
                      <a:pt x="17" y="82"/>
                      <a:pt x="17" y="83"/>
                      <a:pt x="17" y="83"/>
                    </a:cubicBezTo>
                    <a:cubicBezTo>
                      <a:pt x="18" y="84"/>
                      <a:pt x="17" y="85"/>
                      <a:pt x="18" y="84"/>
                    </a:cubicBezTo>
                    <a:cubicBezTo>
                      <a:pt x="19" y="82"/>
                      <a:pt x="20" y="81"/>
                      <a:pt x="20" y="81"/>
                    </a:cubicBezTo>
                    <a:cubicBezTo>
                      <a:pt x="20" y="80"/>
                      <a:pt x="20" y="80"/>
                      <a:pt x="20" y="80"/>
                    </a:cubicBezTo>
                    <a:cubicBezTo>
                      <a:pt x="20" y="80"/>
                      <a:pt x="20" y="79"/>
                      <a:pt x="22" y="79"/>
                    </a:cubicBezTo>
                    <a:cubicBezTo>
                      <a:pt x="23" y="79"/>
                      <a:pt x="24" y="79"/>
                      <a:pt x="24" y="80"/>
                    </a:cubicBezTo>
                    <a:cubicBezTo>
                      <a:pt x="25" y="80"/>
                      <a:pt x="23" y="82"/>
                      <a:pt x="24" y="82"/>
                    </a:cubicBezTo>
                    <a:cubicBezTo>
                      <a:pt x="25" y="82"/>
                      <a:pt x="27" y="81"/>
                      <a:pt x="28" y="81"/>
                    </a:cubicBezTo>
                    <a:cubicBezTo>
                      <a:pt x="29" y="81"/>
                      <a:pt x="29" y="82"/>
                      <a:pt x="30" y="83"/>
                    </a:cubicBezTo>
                    <a:cubicBezTo>
                      <a:pt x="30" y="84"/>
                      <a:pt x="30" y="85"/>
                      <a:pt x="31" y="86"/>
                    </a:cubicBezTo>
                    <a:cubicBezTo>
                      <a:pt x="32" y="86"/>
                      <a:pt x="31" y="87"/>
                      <a:pt x="32" y="88"/>
                    </a:cubicBezTo>
                    <a:cubicBezTo>
                      <a:pt x="32" y="89"/>
                      <a:pt x="34" y="90"/>
                      <a:pt x="35" y="90"/>
                    </a:cubicBezTo>
                    <a:cubicBezTo>
                      <a:pt x="35" y="90"/>
                      <a:pt x="37" y="90"/>
                      <a:pt x="38" y="90"/>
                    </a:cubicBezTo>
                    <a:cubicBezTo>
                      <a:pt x="39" y="91"/>
                      <a:pt x="38" y="92"/>
                      <a:pt x="39" y="92"/>
                    </a:cubicBezTo>
                    <a:cubicBezTo>
                      <a:pt x="40" y="92"/>
                      <a:pt x="41" y="95"/>
                      <a:pt x="41" y="95"/>
                    </a:cubicBezTo>
                    <a:cubicBezTo>
                      <a:pt x="41" y="95"/>
                      <a:pt x="41" y="97"/>
                      <a:pt x="41" y="98"/>
                    </a:cubicBezTo>
                    <a:cubicBezTo>
                      <a:pt x="41" y="98"/>
                      <a:pt x="41" y="99"/>
                      <a:pt x="42" y="100"/>
                    </a:cubicBezTo>
                    <a:cubicBezTo>
                      <a:pt x="42" y="100"/>
                      <a:pt x="44" y="100"/>
                      <a:pt x="44" y="100"/>
                    </a:cubicBezTo>
                    <a:cubicBezTo>
                      <a:pt x="44" y="100"/>
                      <a:pt x="43" y="102"/>
                      <a:pt x="45" y="102"/>
                    </a:cubicBezTo>
                    <a:cubicBezTo>
                      <a:pt x="47" y="103"/>
                      <a:pt x="48" y="103"/>
                      <a:pt x="49" y="104"/>
                    </a:cubicBezTo>
                    <a:cubicBezTo>
                      <a:pt x="49" y="104"/>
                      <a:pt x="48" y="105"/>
                      <a:pt x="50" y="105"/>
                    </a:cubicBezTo>
                    <a:cubicBezTo>
                      <a:pt x="52" y="105"/>
                      <a:pt x="54" y="105"/>
                      <a:pt x="55" y="106"/>
                    </a:cubicBezTo>
                    <a:cubicBezTo>
                      <a:pt x="56" y="106"/>
                      <a:pt x="55" y="107"/>
                      <a:pt x="57" y="109"/>
                    </a:cubicBezTo>
                    <a:cubicBezTo>
                      <a:pt x="60" y="110"/>
                      <a:pt x="60" y="111"/>
                      <a:pt x="61" y="111"/>
                    </a:cubicBezTo>
                    <a:cubicBezTo>
                      <a:pt x="62" y="111"/>
                      <a:pt x="63" y="111"/>
                      <a:pt x="63" y="113"/>
                    </a:cubicBezTo>
                    <a:cubicBezTo>
                      <a:pt x="62" y="115"/>
                      <a:pt x="62" y="116"/>
                      <a:pt x="61" y="117"/>
                    </a:cubicBezTo>
                    <a:cubicBezTo>
                      <a:pt x="60" y="118"/>
                      <a:pt x="59" y="120"/>
                      <a:pt x="58" y="121"/>
                    </a:cubicBezTo>
                    <a:cubicBezTo>
                      <a:pt x="58" y="122"/>
                      <a:pt x="57" y="123"/>
                      <a:pt x="58" y="124"/>
                    </a:cubicBezTo>
                    <a:cubicBezTo>
                      <a:pt x="58" y="126"/>
                      <a:pt x="59" y="127"/>
                      <a:pt x="59" y="128"/>
                    </a:cubicBezTo>
                    <a:cubicBezTo>
                      <a:pt x="59" y="129"/>
                      <a:pt x="59" y="131"/>
                      <a:pt x="59" y="132"/>
                    </a:cubicBezTo>
                    <a:cubicBezTo>
                      <a:pt x="58" y="133"/>
                      <a:pt x="58" y="134"/>
                      <a:pt x="58" y="134"/>
                    </a:cubicBezTo>
                    <a:cubicBezTo>
                      <a:pt x="58" y="134"/>
                      <a:pt x="59" y="136"/>
                      <a:pt x="58" y="137"/>
                    </a:cubicBezTo>
                    <a:cubicBezTo>
                      <a:pt x="57" y="138"/>
                      <a:pt x="55" y="140"/>
                      <a:pt x="54" y="140"/>
                    </a:cubicBezTo>
                    <a:cubicBezTo>
                      <a:pt x="53" y="140"/>
                      <a:pt x="51" y="142"/>
                      <a:pt x="51" y="142"/>
                    </a:cubicBezTo>
                    <a:cubicBezTo>
                      <a:pt x="51" y="142"/>
                      <a:pt x="51" y="146"/>
                      <a:pt x="51" y="147"/>
                    </a:cubicBezTo>
                    <a:cubicBezTo>
                      <a:pt x="51" y="147"/>
                      <a:pt x="47" y="154"/>
                      <a:pt x="49" y="155"/>
                    </a:cubicBezTo>
                    <a:cubicBezTo>
                      <a:pt x="50" y="156"/>
                      <a:pt x="50" y="158"/>
                      <a:pt x="50" y="159"/>
                    </a:cubicBezTo>
                    <a:cubicBezTo>
                      <a:pt x="49" y="160"/>
                      <a:pt x="49" y="160"/>
                      <a:pt x="49" y="160"/>
                    </a:cubicBezTo>
                    <a:cubicBezTo>
                      <a:pt x="48" y="161"/>
                      <a:pt x="46" y="161"/>
                      <a:pt x="47" y="163"/>
                    </a:cubicBezTo>
                    <a:cubicBezTo>
                      <a:pt x="49" y="165"/>
                      <a:pt x="50" y="165"/>
                      <a:pt x="50" y="167"/>
                    </a:cubicBezTo>
                    <a:cubicBezTo>
                      <a:pt x="51" y="168"/>
                      <a:pt x="51" y="168"/>
                      <a:pt x="52" y="170"/>
                    </a:cubicBezTo>
                    <a:cubicBezTo>
                      <a:pt x="53" y="171"/>
                      <a:pt x="53" y="172"/>
                      <a:pt x="54" y="173"/>
                    </a:cubicBezTo>
                    <a:cubicBezTo>
                      <a:pt x="55" y="174"/>
                      <a:pt x="56" y="175"/>
                      <a:pt x="56" y="176"/>
                    </a:cubicBezTo>
                    <a:cubicBezTo>
                      <a:pt x="56" y="177"/>
                      <a:pt x="59" y="179"/>
                      <a:pt x="56" y="177"/>
                    </a:cubicBezTo>
                    <a:cubicBezTo>
                      <a:pt x="53" y="175"/>
                      <a:pt x="56" y="177"/>
                      <a:pt x="52" y="174"/>
                    </a:cubicBezTo>
                    <a:cubicBezTo>
                      <a:pt x="49" y="171"/>
                      <a:pt x="48" y="173"/>
                      <a:pt x="46" y="171"/>
                    </a:cubicBezTo>
                    <a:cubicBezTo>
                      <a:pt x="45" y="169"/>
                      <a:pt x="47" y="175"/>
                      <a:pt x="44" y="168"/>
                    </a:cubicBezTo>
                    <a:cubicBezTo>
                      <a:pt x="41" y="160"/>
                      <a:pt x="40" y="161"/>
                      <a:pt x="39" y="159"/>
                    </a:cubicBezTo>
                    <a:cubicBezTo>
                      <a:pt x="39" y="157"/>
                      <a:pt x="39" y="159"/>
                      <a:pt x="37" y="155"/>
                    </a:cubicBezTo>
                    <a:cubicBezTo>
                      <a:pt x="35" y="151"/>
                      <a:pt x="37" y="154"/>
                      <a:pt x="35" y="151"/>
                    </a:cubicBezTo>
                    <a:cubicBezTo>
                      <a:pt x="33" y="149"/>
                      <a:pt x="33" y="152"/>
                      <a:pt x="32" y="148"/>
                    </a:cubicBezTo>
                    <a:cubicBezTo>
                      <a:pt x="31" y="143"/>
                      <a:pt x="31" y="146"/>
                      <a:pt x="30" y="141"/>
                    </a:cubicBezTo>
                    <a:cubicBezTo>
                      <a:pt x="28" y="136"/>
                      <a:pt x="31" y="136"/>
                      <a:pt x="28" y="133"/>
                    </a:cubicBezTo>
                    <a:cubicBezTo>
                      <a:pt x="25" y="131"/>
                      <a:pt x="25" y="132"/>
                      <a:pt x="24" y="131"/>
                    </a:cubicBezTo>
                    <a:cubicBezTo>
                      <a:pt x="23" y="129"/>
                      <a:pt x="25" y="130"/>
                      <a:pt x="22" y="126"/>
                    </a:cubicBezTo>
                    <a:cubicBezTo>
                      <a:pt x="20" y="122"/>
                      <a:pt x="16" y="120"/>
                      <a:pt x="16" y="113"/>
                    </a:cubicBezTo>
                    <a:cubicBezTo>
                      <a:pt x="16" y="105"/>
                      <a:pt x="16" y="104"/>
                      <a:pt x="16" y="104"/>
                    </a:cubicBezTo>
                    <a:cubicBezTo>
                      <a:pt x="16" y="104"/>
                      <a:pt x="13" y="101"/>
                      <a:pt x="14" y="97"/>
                    </a:cubicBezTo>
                    <a:cubicBezTo>
                      <a:pt x="15" y="92"/>
                      <a:pt x="16" y="94"/>
                      <a:pt x="15" y="92"/>
                    </a:cubicBezTo>
                    <a:cubicBezTo>
                      <a:pt x="15" y="91"/>
                      <a:pt x="14" y="91"/>
                      <a:pt x="13" y="89"/>
                    </a:cubicBezTo>
                    <a:cubicBezTo>
                      <a:pt x="12" y="88"/>
                      <a:pt x="12" y="88"/>
                      <a:pt x="11" y="87"/>
                    </a:cubicBezTo>
                    <a:cubicBezTo>
                      <a:pt x="11" y="86"/>
                      <a:pt x="11" y="83"/>
                      <a:pt x="11" y="83"/>
                    </a:cubicBezTo>
                    <a:cubicBezTo>
                      <a:pt x="10" y="84"/>
                      <a:pt x="10" y="84"/>
                      <a:pt x="10" y="84"/>
                    </a:cubicBezTo>
                    <a:cubicBezTo>
                      <a:pt x="10" y="84"/>
                      <a:pt x="0" y="182"/>
                      <a:pt x="97" y="197"/>
                    </a:cubicBezTo>
                    <a:cubicBezTo>
                      <a:pt x="97" y="197"/>
                      <a:pt x="75" y="192"/>
                      <a:pt x="73" y="187"/>
                    </a:cubicBezTo>
                    <a:cubicBezTo>
                      <a:pt x="73" y="187"/>
                      <a:pt x="72" y="183"/>
                      <a:pt x="73" y="183"/>
                    </a:cubicBezTo>
                    <a:cubicBezTo>
                      <a:pt x="74" y="183"/>
                      <a:pt x="76" y="184"/>
                      <a:pt x="77" y="183"/>
                    </a:cubicBezTo>
                    <a:cubicBezTo>
                      <a:pt x="79" y="181"/>
                      <a:pt x="80" y="180"/>
                      <a:pt x="80" y="180"/>
                    </a:cubicBezTo>
                    <a:cubicBezTo>
                      <a:pt x="80" y="182"/>
                      <a:pt x="80" y="182"/>
                      <a:pt x="80" y="182"/>
                    </a:cubicBezTo>
                    <a:cubicBezTo>
                      <a:pt x="80" y="182"/>
                      <a:pt x="79" y="182"/>
                      <a:pt x="83" y="181"/>
                    </a:cubicBezTo>
                    <a:cubicBezTo>
                      <a:pt x="88" y="181"/>
                      <a:pt x="88" y="181"/>
                      <a:pt x="89" y="181"/>
                    </a:cubicBezTo>
                    <a:cubicBezTo>
                      <a:pt x="91" y="180"/>
                      <a:pt x="93" y="176"/>
                      <a:pt x="94" y="178"/>
                    </a:cubicBezTo>
                    <a:cubicBezTo>
                      <a:pt x="95" y="181"/>
                      <a:pt x="93" y="180"/>
                      <a:pt x="95" y="181"/>
                    </a:cubicBezTo>
                    <a:cubicBezTo>
                      <a:pt x="97" y="181"/>
                      <a:pt x="101" y="180"/>
                      <a:pt x="101" y="180"/>
                    </a:cubicBezTo>
                    <a:cubicBezTo>
                      <a:pt x="101" y="180"/>
                      <a:pt x="108" y="181"/>
                      <a:pt x="108" y="180"/>
                    </a:cubicBezTo>
                    <a:cubicBezTo>
                      <a:pt x="109" y="179"/>
                      <a:pt x="109" y="178"/>
                      <a:pt x="110" y="178"/>
                    </a:cubicBezTo>
                    <a:cubicBezTo>
                      <a:pt x="111" y="178"/>
                      <a:pt x="112" y="180"/>
                      <a:pt x="112" y="180"/>
                    </a:cubicBezTo>
                    <a:cubicBezTo>
                      <a:pt x="108" y="182"/>
                      <a:pt x="108" y="182"/>
                      <a:pt x="108" y="182"/>
                    </a:cubicBezTo>
                    <a:cubicBezTo>
                      <a:pt x="105" y="185"/>
                      <a:pt x="105" y="185"/>
                      <a:pt x="105" y="185"/>
                    </a:cubicBezTo>
                    <a:cubicBezTo>
                      <a:pt x="105" y="185"/>
                      <a:pt x="103" y="185"/>
                      <a:pt x="105" y="186"/>
                    </a:cubicBezTo>
                    <a:cubicBezTo>
                      <a:pt x="106" y="187"/>
                      <a:pt x="107" y="187"/>
                      <a:pt x="108" y="187"/>
                    </a:cubicBezTo>
                    <a:cubicBezTo>
                      <a:pt x="110" y="187"/>
                      <a:pt x="114" y="190"/>
                      <a:pt x="115" y="188"/>
                    </a:cubicBezTo>
                    <a:cubicBezTo>
                      <a:pt x="116" y="186"/>
                      <a:pt x="116" y="186"/>
                      <a:pt x="117" y="185"/>
                    </a:cubicBezTo>
                    <a:cubicBezTo>
                      <a:pt x="117" y="184"/>
                      <a:pt x="117" y="182"/>
                      <a:pt x="119" y="182"/>
                    </a:cubicBezTo>
                    <a:cubicBezTo>
                      <a:pt x="120" y="182"/>
                      <a:pt x="122" y="183"/>
                      <a:pt x="122" y="183"/>
                    </a:cubicBezTo>
                    <a:cubicBezTo>
                      <a:pt x="121" y="186"/>
                      <a:pt x="121" y="186"/>
                      <a:pt x="121" y="186"/>
                    </a:cubicBezTo>
                    <a:cubicBezTo>
                      <a:pt x="121" y="186"/>
                      <a:pt x="123" y="186"/>
                      <a:pt x="125" y="186"/>
                    </a:cubicBezTo>
                    <a:cubicBezTo>
                      <a:pt x="126" y="186"/>
                      <a:pt x="126" y="188"/>
                      <a:pt x="128" y="186"/>
                    </a:cubicBezTo>
                    <a:cubicBezTo>
                      <a:pt x="129" y="184"/>
                      <a:pt x="129" y="184"/>
                      <a:pt x="131" y="184"/>
                    </a:cubicBezTo>
                    <a:cubicBezTo>
                      <a:pt x="133" y="184"/>
                      <a:pt x="135" y="183"/>
                      <a:pt x="136" y="183"/>
                    </a:cubicBezTo>
                    <a:cubicBezTo>
                      <a:pt x="136" y="184"/>
                      <a:pt x="138" y="184"/>
                      <a:pt x="139" y="184"/>
                    </a:cubicBezTo>
                    <a:cubicBezTo>
                      <a:pt x="139" y="184"/>
                      <a:pt x="143" y="186"/>
                      <a:pt x="143" y="186"/>
                    </a:cubicBezTo>
                    <a:cubicBezTo>
                      <a:pt x="144" y="185"/>
                      <a:pt x="148" y="186"/>
                      <a:pt x="148" y="186"/>
                    </a:cubicBezTo>
                    <a:cubicBezTo>
                      <a:pt x="148" y="186"/>
                      <a:pt x="137" y="196"/>
                      <a:pt x="113" y="197"/>
                    </a:cubicBezTo>
                    <a:cubicBezTo>
                      <a:pt x="113" y="197"/>
                      <a:pt x="167" y="199"/>
                      <a:pt x="197" y="146"/>
                    </a:cubicBezTo>
                    <a:cubicBezTo>
                      <a:pt x="228" y="94"/>
                      <a:pt x="206" y="26"/>
                      <a:pt x="137" y="3"/>
                    </a:cubicBezTo>
                    <a:cubicBezTo>
                      <a:pt x="137" y="3"/>
                      <a:pt x="189" y="22"/>
                      <a:pt x="203" y="71"/>
                    </a:cubicBezTo>
                    <a:cubicBezTo>
                      <a:pt x="202" y="72"/>
                      <a:pt x="202" y="72"/>
                      <a:pt x="202" y="72"/>
                    </a:cubicBezTo>
                    <a:cubicBezTo>
                      <a:pt x="201" y="71"/>
                      <a:pt x="201" y="72"/>
                      <a:pt x="200" y="69"/>
                    </a:cubicBezTo>
                    <a:cubicBezTo>
                      <a:pt x="199" y="67"/>
                      <a:pt x="199" y="68"/>
                      <a:pt x="199" y="66"/>
                    </a:cubicBezTo>
                    <a:cubicBezTo>
                      <a:pt x="198" y="64"/>
                      <a:pt x="198" y="65"/>
                      <a:pt x="197" y="64"/>
                    </a:cubicBezTo>
                    <a:cubicBezTo>
                      <a:pt x="195" y="62"/>
                      <a:pt x="195" y="62"/>
                      <a:pt x="194" y="61"/>
                    </a:cubicBezTo>
                    <a:cubicBezTo>
                      <a:pt x="193" y="61"/>
                      <a:pt x="192" y="58"/>
                      <a:pt x="192" y="57"/>
                    </a:cubicBezTo>
                    <a:cubicBezTo>
                      <a:pt x="191" y="56"/>
                      <a:pt x="189" y="55"/>
                      <a:pt x="188" y="55"/>
                    </a:cubicBezTo>
                    <a:cubicBezTo>
                      <a:pt x="187" y="55"/>
                      <a:pt x="188" y="54"/>
                      <a:pt x="187" y="55"/>
                    </a:cubicBezTo>
                    <a:cubicBezTo>
                      <a:pt x="187" y="56"/>
                      <a:pt x="189" y="58"/>
                      <a:pt x="189" y="58"/>
                    </a:cubicBezTo>
                    <a:cubicBezTo>
                      <a:pt x="189" y="62"/>
                      <a:pt x="189" y="62"/>
                      <a:pt x="189" y="62"/>
                    </a:cubicBezTo>
                    <a:cubicBezTo>
                      <a:pt x="189" y="62"/>
                      <a:pt x="190" y="65"/>
                      <a:pt x="190" y="66"/>
                    </a:cubicBezTo>
                    <a:cubicBezTo>
                      <a:pt x="190" y="67"/>
                      <a:pt x="189" y="70"/>
                      <a:pt x="189" y="70"/>
                    </a:cubicBezTo>
                    <a:cubicBezTo>
                      <a:pt x="189" y="70"/>
                      <a:pt x="188" y="72"/>
                      <a:pt x="187" y="73"/>
                    </a:cubicBezTo>
                    <a:cubicBezTo>
                      <a:pt x="186" y="73"/>
                      <a:pt x="181" y="74"/>
                      <a:pt x="181" y="74"/>
                    </a:cubicBezTo>
                    <a:cubicBezTo>
                      <a:pt x="181" y="74"/>
                      <a:pt x="179" y="72"/>
                      <a:pt x="179" y="71"/>
                    </a:cubicBezTo>
                    <a:cubicBezTo>
                      <a:pt x="178" y="69"/>
                      <a:pt x="175" y="69"/>
                      <a:pt x="174" y="68"/>
                    </a:cubicBezTo>
                    <a:cubicBezTo>
                      <a:pt x="174" y="67"/>
                      <a:pt x="175" y="66"/>
                      <a:pt x="173" y="64"/>
                    </a:cubicBezTo>
                    <a:cubicBezTo>
                      <a:pt x="172" y="62"/>
                      <a:pt x="173" y="63"/>
                      <a:pt x="172" y="61"/>
                    </a:cubicBezTo>
                    <a:cubicBezTo>
                      <a:pt x="170" y="59"/>
                      <a:pt x="170" y="59"/>
                      <a:pt x="170" y="59"/>
                    </a:cubicBezTo>
                    <a:cubicBezTo>
                      <a:pt x="170" y="59"/>
                      <a:pt x="166" y="58"/>
                      <a:pt x="167" y="60"/>
                    </a:cubicBezTo>
                    <a:cubicBezTo>
                      <a:pt x="168" y="63"/>
                      <a:pt x="167" y="65"/>
                      <a:pt x="168" y="65"/>
                    </a:cubicBezTo>
                    <a:cubicBezTo>
                      <a:pt x="169" y="66"/>
                      <a:pt x="170" y="65"/>
                      <a:pt x="171" y="67"/>
                    </a:cubicBezTo>
                    <a:cubicBezTo>
                      <a:pt x="172" y="69"/>
                      <a:pt x="172" y="70"/>
                      <a:pt x="172" y="71"/>
                    </a:cubicBezTo>
                    <a:cubicBezTo>
                      <a:pt x="173" y="71"/>
                      <a:pt x="173" y="74"/>
                      <a:pt x="174" y="75"/>
                    </a:cubicBezTo>
                    <a:cubicBezTo>
                      <a:pt x="175" y="75"/>
                      <a:pt x="178" y="75"/>
                      <a:pt x="178" y="76"/>
                    </a:cubicBezTo>
                    <a:cubicBezTo>
                      <a:pt x="177" y="77"/>
                      <a:pt x="176" y="78"/>
                      <a:pt x="178" y="79"/>
                    </a:cubicBezTo>
                    <a:cubicBezTo>
                      <a:pt x="179" y="79"/>
                      <a:pt x="179" y="80"/>
                      <a:pt x="180" y="80"/>
                    </a:cubicBezTo>
                    <a:cubicBezTo>
                      <a:pt x="181" y="80"/>
                      <a:pt x="181" y="80"/>
                      <a:pt x="182" y="79"/>
                    </a:cubicBezTo>
                    <a:cubicBezTo>
                      <a:pt x="184" y="79"/>
                      <a:pt x="186" y="79"/>
                      <a:pt x="186" y="79"/>
                    </a:cubicBezTo>
                    <a:cubicBezTo>
                      <a:pt x="186" y="79"/>
                      <a:pt x="188" y="80"/>
                      <a:pt x="188" y="81"/>
                    </a:cubicBezTo>
                    <a:cubicBezTo>
                      <a:pt x="188" y="82"/>
                      <a:pt x="187" y="86"/>
                      <a:pt x="187" y="86"/>
                    </a:cubicBezTo>
                    <a:cubicBezTo>
                      <a:pt x="185" y="90"/>
                      <a:pt x="185" y="90"/>
                      <a:pt x="185" y="90"/>
                    </a:cubicBezTo>
                    <a:cubicBezTo>
                      <a:pt x="185" y="90"/>
                      <a:pt x="185" y="97"/>
                      <a:pt x="184" y="97"/>
                    </a:cubicBezTo>
                    <a:cubicBezTo>
                      <a:pt x="183" y="97"/>
                      <a:pt x="182" y="100"/>
                      <a:pt x="181" y="100"/>
                    </a:cubicBezTo>
                    <a:cubicBezTo>
                      <a:pt x="180" y="101"/>
                      <a:pt x="180" y="105"/>
                      <a:pt x="180" y="105"/>
                    </a:cubicBezTo>
                    <a:cubicBezTo>
                      <a:pt x="178" y="108"/>
                      <a:pt x="178" y="108"/>
                      <a:pt x="178" y="108"/>
                    </a:cubicBezTo>
                    <a:cubicBezTo>
                      <a:pt x="178" y="108"/>
                      <a:pt x="178" y="111"/>
                      <a:pt x="178" y="112"/>
                    </a:cubicBezTo>
                    <a:cubicBezTo>
                      <a:pt x="178" y="113"/>
                      <a:pt x="179" y="117"/>
                      <a:pt x="178" y="119"/>
                    </a:cubicBezTo>
                    <a:cubicBezTo>
                      <a:pt x="178" y="121"/>
                      <a:pt x="175" y="122"/>
                      <a:pt x="175" y="122"/>
                    </a:cubicBezTo>
                    <a:cubicBezTo>
                      <a:pt x="175" y="122"/>
                      <a:pt x="179" y="126"/>
                      <a:pt x="177" y="126"/>
                    </a:cubicBezTo>
                    <a:cubicBezTo>
                      <a:pt x="175" y="127"/>
                      <a:pt x="173" y="129"/>
                      <a:pt x="173" y="130"/>
                    </a:cubicBezTo>
                    <a:cubicBezTo>
                      <a:pt x="172" y="131"/>
                      <a:pt x="172" y="132"/>
                      <a:pt x="171" y="132"/>
                    </a:cubicBezTo>
                    <a:cubicBezTo>
                      <a:pt x="170" y="133"/>
                      <a:pt x="168" y="133"/>
                      <a:pt x="168" y="134"/>
                    </a:cubicBezTo>
                    <a:cubicBezTo>
                      <a:pt x="168" y="134"/>
                      <a:pt x="168" y="137"/>
                      <a:pt x="168" y="137"/>
                    </a:cubicBezTo>
                    <a:cubicBezTo>
                      <a:pt x="164" y="142"/>
                      <a:pt x="164" y="142"/>
                      <a:pt x="164" y="142"/>
                    </a:cubicBezTo>
                    <a:cubicBezTo>
                      <a:pt x="160" y="146"/>
                      <a:pt x="160" y="146"/>
                      <a:pt x="160" y="146"/>
                    </a:cubicBezTo>
                    <a:cubicBezTo>
                      <a:pt x="160" y="146"/>
                      <a:pt x="160" y="149"/>
                      <a:pt x="159" y="149"/>
                    </a:cubicBezTo>
                    <a:cubicBezTo>
                      <a:pt x="158" y="149"/>
                      <a:pt x="153" y="151"/>
                      <a:pt x="152" y="152"/>
                    </a:cubicBezTo>
                    <a:cubicBezTo>
                      <a:pt x="152" y="152"/>
                      <a:pt x="148" y="154"/>
                      <a:pt x="147" y="154"/>
                    </a:cubicBezTo>
                    <a:cubicBezTo>
                      <a:pt x="146" y="154"/>
                      <a:pt x="148" y="157"/>
                      <a:pt x="146" y="154"/>
                    </a:cubicBezTo>
                    <a:cubicBezTo>
                      <a:pt x="144" y="151"/>
                      <a:pt x="145" y="153"/>
                      <a:pt x="144" y="149"/>
                    </a:cubicBezTo>
                    <a:cubicBezTo>
                      <a:pt x="142" y="145"/>
                      <a:pt x="142" y="148"/>
                      <a:pt x="142" y="145"/>
                    </a:cubicBezTo>
                    <a:cubicBezTo>
                      <a:pt x="142" y="143"/>
                      <a:pt x="142" y="145"/>
                      <a:pt x="142" y="143"/>
                    </a:cubicBezTo>
                    <a:cubicBezTo>
                      <a:pt x="142" y="140"/>
                      <a:pt x="143" y="142"/>
                      <a:pt x="141" y="139"/>
                    </a:cubicBezTo>
                    <a:cubicBezTo>
                      <a:pt x="140" y="136"/>
                      <a:pt x="140" y="137"/>
                      <a:pt x="138" y="135"/>
                    </a:cubicBezTo>
                    <a:cubicBezTo>
                      <a:pt x="136" y="133"/>
                      <a:pt x="135" y="135"/>
                      <a:pt x="136" y="132"/>
                    </a:cubicBezTo>
                    <a:cubicBezTo>
                      <a:pt x="137" y="129"/>
                      <a:pt x="137" y="132"/>
                      <a:pt x="137" y="129"/>
                    </a:cubicBezTo>
                    <a:cubicBezTo>
                      <a:pt x="138" y="126"/>
                      <a:pt x="137" y="125"/>
                      <a:pt x="139" y="124"/>
                    </a:cubicBezTo>
                    <a:cubicBezTo>
                      <a:pt x="141" y="123"/>
                      <a:pt x="142" y="122"/>
                      <a:pt x="142" y="121"/>
                    </a:cubicBezTo>
                    <a:cubicBezTo>
                      <a:pt x="142" y="119"/>
                      <a:pt x="142" y="118"/>
                      <a:pt x="142" y="117"/>
                    </a:cubicBezTo>
                    <a:cubicBezTo>
                      <a:pt x="141" y="116"/>
                      <a:pt x="139" y="114"/>
                      <a:pt x="139" y="113"/>
                    </a:cubicBezTo>
                    <a:cubicBezTo>
                      <a:pt x="139" y="112"/>
                      <a:pt x="139" y="113"/>
                      <a:pt x="137" y="111"/>
                    </a:cubicBezTo>
                    <a:cubicBezTo>
                      <a:pt x="136" y="109"/>
                      <a:pt x="135" y="108"/>
                      <a:pt x="135" y="108"/>
                    </a:cubicBezTo>
                    <a:cubicBezTo>
                      <a:pt x="135" y="108"/>
                      <a:pt x="135" y="103"/>
                      <a:pt x="135" y="101"/>
                    </a:cubicBezTo>
                    <a:cubicBezTo>
                      <a:pt x="135" y="99"/>
                      <a:pt x="134" y="102"/>
                      <a:pt x="135" y="99"/>
                    </a:cubicBezTo>
                    <a:cubicBezTo>
                      <a:pt x="135" y="96"/>
                      <a:pt x="135" y="94"/>
                      <a:pt x="135" y="94"/>
                    </a:cubicBezTo>
                    <a:cubicBezTo>
                      <a:pt x="135" y="94"/>
                      <a:pt x="132" y="92"/>
                      <a:pt x="131" y="92"/>
                    </a:cubicBezTo>
                    <a:cubicBezTo>
                      <a:pt x="129" y="92"/>
                      <a:pt x="129" y="94"/>
                      <a:pt x="127" y="93"/>
                    </a:cubicBezTo>
                    <a:cubicBezTo>
                      <a:pt x="125" y="91"/>
                      <a:pt x="126" y="90"/>
                      <a:pt x="125" y="89"/>
                    </a:cubicBezTo>
                    <a:cubicBezTo>
                      <a:pt x="124" y="89"/>
                      <a:pt x="123" y="89"/>
                      <a:pt x="122" y="90"/>
                    </a:cubicBezTo>
                    <a:cubicBezTo>
                      <a:pt x="121" y="91"/>
                      <a:pt x="118" y="91"/>
                      <a:pt x="116" y="91"/>
                    </a:cubicBezTo>
                    <a:cubicBezTo>
                      <a:pt x="114" y="92"/>
                      <a:pt x="113" y="92"/>
                      <a:pt x="110" y="92"/>
                    </a:cubicBezTo>
                    <a:cubicBezTo>
                      <a:pt x="108" y="92"/>
                      <a:pt x="104" y="93"/>
                      <a:pt x="102" y="92"/>
                    </a:cubicBezTo>
                    <a:cubicBezTo>
                      <a:pt x="100" y="91"/>
                      <a:pt x="100" y="92"/>
                      <a:pt x="99" y="90"/>
                    </a:cubicBezTo>
                    <a:cubicBezTo>
                      <a:pt x="98" y="88"/>
                      <a:pt x="99" y="88"/>
                      <a:pt x="97" y="87"/>
                    </a:cubicBezTo>
                    <a:cubicBezTo>
                      <a:pt x="95" y="86"/>
                      <a:pt x="94" y="87"/>
                      <a:pt x="94" y="85"/>
                    </a:cubicBezTo>
                    <a:cubicBezTo>
                      <a:pt x="94" y="82"/>
                      <a:pt x="95" y="83"/>
                      <a:pt x="93" y="81"/>
                    </a:cubicBezTo>
                    <a:cubicBezTo>
                      <a:pt x="92" y="79"/>
                      <a:pt x="94" y="82"/>
                      <a:pt x="92" y="79"/>
                    </a:cubicBezTo>
                    <a:cubicBezTo>
                      <a:pt x="89" y="76"/>
                      <a:pt x="88" y="79"/>
                      <a:pt x="89" y="76"/>
                    </a:cubicBezTo>
                    <a:cubicBezTo>
                      <a:pt x="90" y="74"/>
                      <a:pt x="91" y="75"/>
                      <a:pt x="91" y="73"/>
                    </a:cubicBezTo>
                    <a:cubicBezTo>
                      <a:pt x="91" y="70"/>
                      <a:pt x="95" y="74"/>
                      <a:pt x="92" y="68"/>
                    </a:cubicBezTo>
                    <a:cubicBezTo>
                      <a:pt x="90" y="63"/>
                      <a:pt x="89" y="64"/>
                      <a:pt x="92" y="60"/>
                    </a:cubicBezTo>
                    <a:cubicBezTo>
                      <a:pt x="94" y="55"/>
                      <a:pt x="97" y="54"/>
                      <a:pt x="98" y="53"/>
                    </a:cubicBezTo>
                    <a:cubicBezTo>
                      <a:pt x="98" y="52"/>
                      <a:pt x="99" y="50"/>
                      <a:pt x="100" y="49"/>
                    </a:cubicBezTo>
                    <a:cubicBezTo>
                      <a:pt x="101" y="48"/>
                      <a:pt x="100" y="48"/>
                      <a:pt x="102" y="48"/>
                    </a:cubicBezTo>
                    <a:cubicBezTo>
                      <a:pt x="104" y="48"/>
                      <a:pt x="107" y="47"/>
                      <a:pt x="108" y="46"/>
                    </a:cubicBezTo>
                    <a:cubicBezTo>
                      <a:pt x="109" y="45"/>
                      <a:pt x="111" y="42"/>
                      <a:pt x="112" y="42"/>
                    </a:cubicBezTo>
                    <a:cubicBezTo>
                      <a:pt x="113" y="42"/>
                      <a:pt x="113" y="42"/>
                      <a:pt x="115" y="42"/>
                    </a:cubicBezTo>
                    <a:cubicBezTo>
                      <a:pt x="117" y="41"/>
                      <a:pt x="117" y="41"/>
                      <a:pt x="119" y="41"/>
                    </a:cubicBezTo>
                    <a:cubicBezTo>
                      <a:pt x="120" y="41"/>
                      <a:pt x="117" y="42"/>
                      <a:pt x="121" y="41"/>
                    </a:cubicBezTo>
                    <a:cubicBezTo>
                      <a:pt x="125" y="40"/>
                      <a:pt x="124" y="40"/>
                      <a:pt x="125" y="40"/>
                    </a:cubicBezTo>
                    <a:cubicBezTo>
                      <a:pt x="126" y="40"/>
                      <a:pt x="126" y="41"/>
                      <a:pt x="127" y="41"/>
                    </a:cubicBezTo>
                    <a:cubicBezTo>
                      <a:pt x="129" y="41"/>
                      <a:pt x="129" y="38"/>
                      <a:pt x="129" y="41"/>
                    </a:cubicBezTo>
                    <a:cubicBezTo>
                      <a:pt x="129" y="45"/>
                      <a:pt x="128" y="46"/>
                      <a:pt x="130" y="46"/>
                    </a:cubicBezTo>
                    <a:cubicBezTo>
                      <a:pt x="133" y="47"/>
                      <a:pt x="130" y="47"/>
                      <a:pt x="133" y="47"/>
                    </a:cubicBezTo>
                    <a:cubicBezTo>
                      <a:pt x="136" y="47"/>
                      <a:pt x="135" y="47"/>
                      <a:pt x="137" y="48"/>
                    </a:cubicBezTo>
                    <a:cubicBezTo>
                      <a:pt x="138" y="48"/>
                      <a:pt x="139" y="49"/>
                      <a:pt x="141" y="49"/>
                    </a:cubicBezTo>
                    <a:cubicBezTo>
                      <a:pt x="143" y="49"/>
                      <a:pt x="140" y="52"/>
                      <a:pt x="143" y="49"/>
                    </a:cubicBezTo>
                    <a:cubicBezTo>
                      <a:pt x="146" y="46"/>
                      <a:pt x="141" y="46"/>
                      <a:pt x="146" y="46"/>
                    </a:cubicBezTo>
                    <a:cubicBezTo>
                      <a:pt x="151" y="47"/>
                      <a:pt x="152" y="48"/>
                      <a:pt x="153" y="48"/>
                    </a:cubicBezTo>
                    <a:cubicBezTo>
                      <a:pt x="154" y="47"/>
                      <a:pt x="154" y="48"/>
                      <a:pt x="156" y="47"/>
                    </a:cubicBezTo>
                    <a:cubicBezTo>
                      <a:pt x="159" y="46"/>
                      <a:pt x="159" y="46"/>
                      <a:pt x="160" y="46"/>
                    </a:cubicBezTo>
                    <a:cubicBezTo>
                      <a:pt x="161" y="47"/>
                      <a:pt x="161" y="49"/>
                      <a:pt x="162" y="47"/>
                    </a:cubicBezTo>
                    <a:cubicBezTo>
                      <a:pt x="163" y="45"/>
                      <a:pt x="165" y="45"/>
                      <a:pt x="162" y="44"/>
                    </a:cubicBezTo>
                    <a:cubicBezTo>
                      <a:pt x="159" y="42"/>
                      <a:pt x="158" y="44"/>
                      <a:pt x="158" y="42"/>
                    </a:cubicBezTo>
                    <a:cubicBezTo>
                      <a:pt x="157" y="40"/>
                      <a:pt x="160" y="41"/>
                      <a:pt x="157" y="40"/>
                    </a:cubicBezTo>
                    <a:cubicBezTo>
                      <a:pt x="154" y="40"/>
                      <a:pt x="155" y="40"/>
                      <a:pt x="153" y="39"/>
                    </a:cubicBezTo>
                    <a:cubicBezTo>
                      <a:pt x="151" y="38"/>
                      <a:pt x="149" y="41"/>
                      <a:pt x="148" y="39"/>
                    </a:cubicBezTo>
                    <a:cubicBezTo>
                      <a:pt x="147" y="37"/>
                      <a:pt x="143" y="41"/>
                      <a:pt x="147" y="37"/>
                    </a:cubicBezTo>
                    <a:cubicBezTo>
                      <a:pt x="151" y="34"/>
                      <a:pt x="149" y="32"/>
                      <a:pt x="152" y="33"/>
                    </a:cubicBezTo>
                    <a:cubicBezTo>
                      <a:pt x="155" y="34"/>
                      <a:pt x="154" y="36"/>
                      <a:pt x="155" y="35"/>
                    </a:cubicBezTo>
                    <a:cubicBezTo>
                      <a:pt x="157" y="33"/>
                      <a:pt x="160" y="32"/>
                      <a:pt x="157" y="30"/>
                    </a:cubicBezTo>
                    <a:cubicBezTo>
                      <a:pt x="154" y="28"/>
                      <a:pt x="156" y="29"/>
                      <a:pt x="153" y="28"/>
                    </a:cubicBezTo>
                    <a:cubicBezTo>
                      <a:pt x="150" y="26"/>
                      <a:pt x="147" y="33"/>
                      <a:pt x="146" y="32"/>
                    </a:cubicBezTo>
                    <a:cubicBezTo>
                      <a:pt x="145" y="31"/>
                      <a:pt x="144" y="30"/>
                      <a:pt x="143" y="31"/>
                    </a:cubicBezTo>
                    <a:cubicBezTo>
                      <a:pt x="142" y="31"/>
                      <a:pt x="142" y="34"/>
                      <a:pt x="142" y="36"/>
                    </a:cubicBezTo>
                    <a:cubicBezTo>
                      <a:pt x="142" y="38"/>
                      <a:pt x="143" y="38"/>
                      <a:pt x="140" y="37"/>
                    </a:cubicBezTo>
                    <a:cubicBezTo>
                      <a:pt x="137" y="35"/>
                      <a:pt x="144" y="36"/>
                      <a:pt x="137" y="33"/>
                    </a:cubicBezTo>
                    <a:cubicBezTo>
                      <a:pt x="130" y="31"/>
                      <a:pt x="128" y="31"/>
                      <a:pt x="127" y="32"/>
                    </a:cubicBezTo>
                    <a:cubicBezTo>
                      <a:pt x="126" y="33"/>
                      <a:pt x="125" y="33"/>
                      <a:pt x="124" y="34"/>
                    </a:cubicBezTo>
                    <a:cubicBezTo>
                      <a:pt x="123" y="35"/>
                      <a:pt x="126" y="36"/>
                      <a:pt x="123" y="35"/>
                    </a:cubicBezTo>
                    <a:cubicBezTo>
                      <a:pt x="120" y="33"/>
                      <a:pt x="118" y="35"/>
                      <a:pt x="118" y="35"/>
                    </a:cubicBezTo>
                    <a:cubicBezTo>
                      <a:pt x="118" y="35"/>
                      <a:pt x="117" y="35"/>
                      <a:pt x="116" y="36"/>
                    </a:cubicBezTo>
                    <a:cubicBezTo>
                      <a:pt x="114" y="37"/>
                      <a:pt x="112" y="38"/>
                      <a:pt x="111" y="37"/>
                    </a:cubicBezTo>
                    <a:cubicBezTo>
                      <a:pt x="109" y="37"/>
                      <a:pt x="106" y="38"/>
                      <a:pt x="109" y="34"/>
                    </a:cubicBezTo>
                    <a:cubicBezTo>
                      <a:pt x="111" y="31"/>
                      <a:pt x="109" y="33"/>
                      <a:pt x="113" y="31"/>
                    </a:cubicBezTo>
                    <a:cubicBezTo>
                      <a:pt x="117" y="30"/>
                      <a:pt x="123" y="29"/>
                      <a:pt x="118" y="28"/>
                    </a:cubicBezTo>
                    <a:cubicBezTo>
                      <a:pt x="113" y="27"/>
                      <a:pt x="121" y="27"/>
                      <a:pt x="114" y="24"/>
                    </a:cubicBezTo>
                    <a:cubicBezTo>
                      <a:pt x="107" y="21"/>
                      <a:pt x="107" y="25"/>
                      <a:pt x="107" y="21"/>
                    </a:cubicBezTo>
                    <a:cubicBezTo>
                      <a:pt x="108" y="16"/>
                      <a:pt x="107" y="16"/>
                      <a:pt x="106" y="16"/>
                    </a:cubicBezTo>
                    <a:cubicBezTo>
                      <a:pt x="104" y="16"/>
                      <a:pt x="100" y="17"/>
                      <a:pt x="98" y="18"/>
                    </a:cubicBezTo>
                    <a:cubicBezTo>
                      <a:pt x="97" y="18"/>
                      <a:pt x="99" y="19"/>
                      <a:pt x="96" y="17"/>
                    </a:cubicBezTo>
                    <a:cubicBezTo>
                      <a:pt x="92" y="15"/>
                      <a:pt x="91" y="18"/>
                      <a:pt x="92" y="15"/>
                    </a:cubicBezTo>
                    <a:cubicBezTo>
                      <a:pt x="94" y="13"/>
                      <a:pt x="94" y="12"/>
                      <a:pt x="96" y="11"/>
                    </a:cubicBezTo>
                    <a:cubicBezTo>
                      <a:pt x="98" y="9"/>
                      <a:pt x="97" y="3"/>
                      <a:pt x="102" y="5"/>
                    </a:cubicBezTo>
                    <a:cubicBezTo>
                      <a:pt x="106" y="8"/>
                      <a:pt x="105" y="7"/>
                      <a:pt x="108" y="7"/>
                    </a:cubicBezTo>
                    <a:cubicBezTo>
                      <a:pt x="112" y="7"/>
                      <a:pt x="114" y="7"/>
                      <a:pt x="114" y="6"/>
                    </a:cubicBezTo>
                    <a:cubicBezTo>
                      <a:pt x="114" y="5"/>
                      <a:pt x="109" y="3"/>
                      <a:pt x="109" y="3"/>
                    </a:cubicBezTo>
                    <a:cubicBezTo>
                      <a:pt x="109" y="3"/>
                      <a:pt x="108" y="4"/>
                      <a:pt x="109" y="3"/>
                    </a:cubicBezTo>
                    <a:cubicBezTo>
                      <a:pt x="109" y="2"/>
                      <a:pt x="110" y="1"/>
                      <a:pt x="110" y="1"/>
                    </a:cubicBezTo>
                    <a:cubicBezTo>
                      <a:pt x="109" y="0"/>
                      <a:pt x="109" y="0"/>
                      <a:pt x="109" y="0"/>
                    </a:cubicBezTo>
                    <a:cubicBezTo>
                      <a:pt x="109" y="0"/>
                      <a:pt x="96" y="0"/>
                      <a:pt x="9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7" name="Freeform 36"/>
              <p:cNvSpPr/>
              <p:nvPr/>
            </p:nvSpPr>
            <p:spPr bwMode="auto">
              <a:xfrm>
                <a:off x="8729663" y="4613275"/>
                <a:ext cx="141288" cy="168275"/>
              </a:xfrm>
              <a:custGeom>
                <a:avLst/>
                <a:gdLst>
                  <a:gd name="T0" fmla="*/ 45 w 65"/>
                  <a:gd name="T1" fmla="*/ 5 h 77"/>
                  <a:gd name="T2" fmla="*/ 45 w 65"/>
                  <a:gd name="T3" fmla="*/ 28 h 77"/>
                  <a:gd name="T4" fmla="*/ 25 w 65"/>
                  <a:gd name="T5" fmla="*/ 45 h 77"/>
                  <a:gd name="T6" fmla="*/ 1 w 65"/>
                  <a:gd name="T7" fmla="*/ 64 h 77"/>
                  <a:gd name="T8" fmla="*/ 65 w 65"/>
                  <a:gd name="T9" fmla="*/ 77 h 77"/>
                  <a:gd name="T10" fmla="*/ 65 w 65"/>
                  <a:gd name="T11" fmla="*/ 0 h 77"/>
                  <a:gd name="T12" fmla="*/ 45 w 65"/>
                  <a:gd name="T13" fmla="*/ 5 h 77"/>
                </a:gdLst>
                <a:ahLst/>
                <a:cxnLst>
                  <a:cxn ang="0">
                    <a:pos x="T0" y="T1"/>
                  </a:cxn>
                  <a:cxn ang="0">
                    <a:pos x="T2" y="T3"/>
                  </a:cxn>
                  <a:cxn ang="0">
                    <a:pos x="T4" y="T5"/>
                  </a:cxn>
                  <a:cxn ang="0">
                    <a:pos x="T6" y="T7"/>
                  </a:cxn>
                  <a:cxn ang="0">
                    <a:pos x="T8" y="T9"/>
                  </a:cxn>
                  <a:cxn ang="0">
                    <a:pos x="T10" y="T11"/>
                  </a:cxn>
                  <a:cxn ang="0">
                    <a:pos x="T12" y="T13"/>
                  </a:cxn>
                </a:cxnLst>
                <a:rect l="0" t="0" r="r" b="b"/>
                <a:pathLst>
                  <a:path w="65" h="77">
                    <a:moveTo>
                      <a:pt x="45" y="5"/>
                    </a:moveTo>
                    <a:cubicBezTo>
                      <a:pt x="45" y="28"/>
                      <a:pt x="45" y="28"/>
                      <a:pt x="45" y="28"/>
                    </a:cubicBezTo>
                    <a:cubicBezTo>
                      <a:pt x="45" y="28"/>
                      <a:pt x="39" y="40"/>
                      <a:pt x="25" y="45"/>
                    </a:cubicBezTo>
                    <a:cubicBezTo>
                      <a:pt x="12" y="49"/>
                      <a:pt x="0" y="56"/>
                      <a:pt x="1" y="64"/>
                    </a:cubicBezTo>
                    <a:cubicBezTo>
                      <a:pt x="2" y="71"/>
                      <a:pt x="18" y="77"/>
                      <a:pt x="65" y="77"/>
                    </a:cubicBezTo>
                    <a:cubicBezTo>
                      <a:pt x="65" y="0"/>
                      <a:pt x="65" y="0"/>
                      <a:pt x="65" y="0"/>
                    </a:cubicBezTo>
                    <a:lnTo>
                      <a:pt x="45"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8" name="Freeform 37"/>
              <p:cNvSpPr/>
              <p:nvPr/>
            </p:nvSpPr>
            <p:spPr bwMode="auto">
              <a:xfrm>
                <a:off x="8855075" y="4613275"/>
                <a:ext cx="134938" cy="168275"/>
              </a:xfrm>
              <a:custGeom>
                <a:avLst/>
                <a:gdLst>
                  <a:gd name="T0" fmla="*/ 14 w 62"/>
                  <a:gd name="T1" fmla="*/ 5 h 77"/>
                  <a:gd name="T2" fmla="*/ 14 w 62"/>
                  <a:gd name="T3" fmla="*/ 28 h 77"/>
                  <a:gd name="T4" fmla="*/ 32 w 62"/>
                  <a:gd name="T5" fmla="*/ 45 h 77"/>
                  <a:gd name="T6" fmla="*/ 61 w 62"/>
                  <a:gd name="T7" fmla="*/ 64 h 77"/>
                  <a:gd name="T8" fmla="*/ 0 w 62"/>
                  <a:gd name="T9" fmla="*/ 77 h 77"/>
                  <a:gd name="T10" fmla="*/ 0 w 62"/>
                  <a:gd name="T11" fmla="*/ 0 h 77"/>
                  <a:gd name="T12" fmla="*/ 14 w 62"/>
                  <a:gd name="T13" fmla="*/ 5 h 77"/>
                </a:gdLst>
                <a:ahLst/>
                <a:cxnLst>
                  <a:cxn ang="0">
                    <a:pos x="T0" y="T1"/>
                  </a:cxn>
                  <a:cxn ang="0">
                    <a:pos x="T2" y="T3"/>
                  </a:cxn>
                  <a:cxn ang="0">
                    <a:pos x="T4" y="T5"/>
                  </a:cxn>
                  <a:cxn ang="0">
                    <a:pos x="T6" y="T7"/>
                  </a:cxn>
                  <a:cxn ang="0">
                    <a:pos x="T8" y="T9"/>
                  </a:cxn>
                  <a:cxn ang="0">
                    <a:pos x="T10" y="T11"/>
                  </a:cxn>
                  <a:cxn ang="0">
                    <a:pos x="T12" y="T13"/>
                  </a:cxn>
                </a:cxnLst>
                <a:rect l="0" t="0" r="r" b="b"/>
                <a:pathLst>
                  <a:path w="62" h="77">
                    <a:moveTo>
                      <a:pt x="14" y="5"/>
                    </a:moveTo>
                    <a:cubicBezTo>
                      <a:pt x="14" y="28"/>
                      <a:pt x="14" y="28"/>
                      <a:pt x="14" y="28"/>
                    </a:cubicBezTo>
                    <a:cubicBezTo>
                      <a:pt x="14" y="28"/>
                      <a:pt x="19" y="40"/>
                      <a:pt x="32" y="45"/>
                    </a:cubicBezTo>
                    <a:cubicBezTo>
                      <a:pt x="46" y="49"/>
                      <a:pt x="62" y="56"/>
                      <a:pt x="61" y="64"/>
                    </a:cubicBezTo>
                    <a:cubicBezTo>
                      <a:pt x="60" y="71"/>
                      <a:pt x="34" y="77"/>
                      <a:pt x="0" y="77"/>
                    </a:cubicBezTo>
                    <a:cubicBezTo>
                      <a:pt x="0" y="0"/>
                      <a:pt x="0" y="0"/>
                      <a:pt x="0" y="0"/>
                    </a:cubicBezTo>
                    <a:lnTo>
                      <a:pt x="14"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9" name="Freeform 38"/>
              <p:cNvSpPr/>
              <p:nvPr/>
            </p:nvSpPr>
            <p:spPr bwMode="auto">
              <a:xfrm>
                <a:off x="8618538" y="4127500"/>
                <a:ext cx="500063" cy="503238"/>
              </a:xfrm>
              <a:custGeom>
                <a:avLst/>
                <a:gdLst>
                  <a:gd name="T0" fmla="*/ 169 w 230"/>
                  <a:gd name="T1" fmla="*/ 12 h 231"/>
                  <a:gd name="T2" fmla="*/ 215 w 230"/>
                  <a:gd name="T3" fmla="*/ 103 h 231"/>
                  <a:gd name="T4" fmla="*/ 102 w 230"/>
                  <a:gd name="T5" fmla="*/ 216 h 231"/>
                  <a:gd name="T6" fmla="*/ 12 w 230"/>
                  <a:gd name="T7" fmla="*/ 171 h 231"/>
                  <a:gd name="T8" fmla="*/ 0 w 230"/>
                  <a:gd name="T9" fmla="*/ 181 h 231"/>
                  <a:gd name="T10" fmla="*/ 102 w 230"/>
                  <a:gd name="T11" fmla="*/ 231 h 231"/>
                  <a:gd name="T12" fmla="*/ 230 w 230"/>
                  <a:gd name="T13" fmla="*/ 103 h 231"/>
                  <a:gd name="T14" fmla="*/ 178 w 230"/>
                  <a:gd name="T15" fmla="*/ 0 h 231"/>
                  <a:gd name="T16" fmla="*/ 169 w 230"/>
                  <a:gd name="T17" fmla="*/ 1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31">
                    <a:moveTo>
                      <a:pt x="169" y="12"/>
                    </a:moveTo>
                    <a:cubicBezTo>
                      <a:pt x="197" y="32"/>
                      <a:pt x="215" y="65"/>
                      <a:pt x="215" y="103"/>
                    </a:cubicBezTo>
                    <a:cubicBezTo>
                      <a:pt x="215" y="165"/>
                      <a:pt x="165" y="216"/>
                      <a:pt x="102" y="216"/>
                    </a:cubicBezTo>
                    <a:cubicBezTo>
                      <a:pt x="65" y="216"/>
                      <a:pt x="33" y="198"/>
                      <a:pt x="12" y="171"/>
                    </a:cubicBezTo>
                    <a:cubicBezTo>
                      <a:pt x="0" y="181"/>
                      <a:pt x="0" y="181"/>
                      <a:pt x="0" y="181"/>
                    </a:cubicBezTo>
                    <a:cubicBezTo>
                      <a:pt x="24" y="211"/>
                      <a:pt x="61" y="231"/>
                      <a:pt x="102" y="231"/>
                    </a:cubicBezTo>
                    <a:cubicBezTo>
                      <a:pt x="173" y="231"/>
                      <a:pt x="230" y="174"/>
                      <a:pt x="230" y="103"/>
                    </a:cubicBezTo>
                    <a:cubicBezTo>
                      <a:pt x="230" y="61"/>
                      <a:pt x="210" y="23"/>
                      <a:pt x="178" y="0"/>
                    </a:cubicBezTo>
                    <a:lnTo>
                      <a:pt x="169"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0" name="Freeform 39"/>
              <p:cNvSpPr>
                <a:spLocks noEditPoints="1"/>
              </p:cNvSpPr>
              <p:nvPr/>
            </p:nvSpPr>
            <p:spPr bwMode="auto">
              <a:xfrm>
                <a:off x="8621713" y="4137025"/>
                <a:ext cx="442913" cy="441325"/>
              </a:xfrm>
              <a:custGeom>
                <a:avLst/>
                <a:gdLst>
                  <a:gd name="T0" fmla="*/ 102 w 203"/>
                  <a:gd name="T1" fmla="*/ 203 h 203"/>
                  <a:gd name="T2" fmla="*/ 203 w 203"/>
                  <a:gd name="T3" fmla="*/ 101 h 203"/>
                  <a:gd name="T4" fmla="*/ 102 w 203"/>
                  <a:gd name="T5" fmla="*/ 0 h 203"/>
                  <a:gd name="T6" fmla="*/ 102 w 203"/>
                  <a:gd name="T7" fmla="*/ 5 h 203"/>
                  <a:gd name="T8" fmla="*/ 198 w 203"/>
                  <a:gd name="T9" fmla="*/ 101 h 203"/>
                  <a:gd name="T10" fmla="*/ 102 w 203"/>
                  <a:gd name="T11" fmla="*/ 198 h 203"/>
                  <a:gd name="T12" fmla="*/ 102 w 203"/>
                  <a:gd name="T13" fmla="*/ 203 h 203"/>
                  <a:gd name="T14" fmla="*/ 102 w 203"/>
                  <a:gd name="T15" fmla="*/ 0 h 203"/>
                  <a:gd name="T16" fmla="*/ 0 w 203"/>
                  <a:gd name="T17" fmla="*/ 101 h 203"/>
                  <a:gd name="T18" fmla="*/ 102 w 203"/>
                  <a:gd name="T19" fmla="*/ 203 h 203"/>
                  <a:gd name="T20" fmla="*/ 102 w 203"/>
                  <a:gd name="T21" fmla="*/ 203 h 203"/>
                  <a:gd name="T22" fmla="*/ 102 w 203"/>
                  <a:gd name="T23" fmla="*/ 198 h 203"/>
                  <a:gd name="T24" fmla="*/ 102 w 203"/>
                  <a:gd name="T25" fmla="*/ 198 h 203"/>
                  <a:gd name="T26" fmla="*/ 102 w 203"/>
                  <a:gd name="T27" fmla="*/ 198 h 203"/>
                  <a:gd name="T28" fmla="*/ 5 w 203"/>
                  <a:gd name="T29" fmla="*/ 101 h 203"/>
                  <a:gd name="T30" fmla="*/ 102 w 203"/>
                  <a:gd name="T31" fmla="*/ 5 h 203"/>
                  <a:gd name="T32" fmla="*/ 102 w 203"/>
                  <a:gd name="T33" fmla="*/ 5 h 203"/>
                  <a:gd name="T34" fmla="*/ 102 w 203"/>
                  <a:gd name="T3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 h="203">
                    <a:moveTo>
                      <a:pt x="102" y="203"/>
                    </a:moveTo>
                    <a:cubicBezTo>
                      <a:pt x="158" y="203"/>
                      <a:pt x="203" y="157"/>
                      <a:pt x="203" y="101"/>
                    </a:cubicBezTo>
                    <a:cubicBezTo>
                      <a:pt x="203" y="45"/>
                      <a:pt x="158" y="0"/>
                      <a:pt x="102" y="0"/>
                    </a:cubicBezTo>
                    <a:cubicBezTo>
                      <a:pt x="102" y="5"/>
                      <a:pt x="102" y="5"/>
                      <a:pt x="102" y="5"/>
                    </a:cubicBezTo>
                    <a:cubicBezTo>
                      <a:pt x="155" y="5"/>
                      <a:pt x="198" y="48"/>
                      <a:pt x="198" y="101"/>
                    </a:cubicBezTo>
                    <a:cubicBezTo>
                      <a:pt x="198" y="155"/>
                      <a:pt x="155" y="198"/>
                      <a:pt x="102" y="198"/>
                    </a:cubicBezTo>
                    <a:lnTo>
                      <a:pt x="102" y="203"/>
                    </a:lnTo>
                    <a:close/>
                    <a:moveTo>
                      <a:pt x="102" y="0"/>
                    </a:moveTo>
                    <a:cubicBezTo>
                      <a:pt x="46" y="0"/>
                      <a:pt x="0" y="45"/>
                      <a:pt x="0" y="101"/>
                    </a:cubicBezTo>
                    <a:cubicBezTo>
                      <a:pt x="0" y="157"/>
                      <a:pt x="46" y="203"/>
                      <a:pt x="102" y="203"/>
                    </a:cubicBezTo>
                    <a:cubicBezTo>
                      <a:pt x="102" y="203"/>
                      <a:pt x="102" y="203"/>
                      <a:pt x="102" y="203"/>
                    </a:cubicBezTo>
                    <a:cubicBezTo>
                      <a:pt x="102" y="198"/>
                      <a:pt x="102" y="198"/>
                      <a:pt x="102" y="198"/>
                    </a:cubicBezTo>
                    <a:cubicBezTo>
                      <a:pt x="102" y="198"/>
                      <a:pt x="102" y="198"/>
                      <a:pt x="102" y="198"/>
                    </a:cubicBezTo>
                    <a:cubicBezTo>
                      <a:pt x="102" y="198"/>
                      <a:pt x="102" y="198"/>
                      <a:pt x="102" y="198"/>
                    </a:cubicBezTo>
                    <a:cubicBezTo>
                      <a:pt x="48" y="198"/>
                      <a:pt x="5" y="155"/>
                      <a:pt x="5" y="101"/>
                    </a:cubicBezTo>
                    <a:cubicBezTo>
                      <a:pt x="5" y="48"/>
                      <a:pt x="48" y="5"/>
                      <a:pt x="102" y="5"/>
                    </a:cubicBezTo>
                    <a:cubicBezTo>
                      <a:pt x="102" y="5"/>
                      <a:pt x="102" y="5"/>
                      <a:pt x="102" y="5"/>
                    </a:cubicBezTo>
                    <a:cubicBezTo>
                      <a:pt x="102" y="0"/>
                      <a:pt x="102" y="0"/>
                      <a:pt x="10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101" name="Freeform 40"/>
              <p:cNvSpPr/>
              <p:nvPr/>
            </p:nvSpPr>
            <p:spPr bwMode="auto">
              <a:xfrm>
                <a:off x="8610600" y="4144963"/>
                <a:ext cx="496888" cy="433388"/>
              </a:xfrm>
              <a:custGeom>
                <a:avLst/>
                <a:gdLst>
                  <a:gd name="T0" fmla="*/ 65 w 228"/>
                  <a:gd name="T1" fmla="*/ 15 h 199"/>
                  <a:gd name="T2" fmla="*/ 61 w 228"/>
                  <a:gd name="T3" fmla="*/ 23 h 199"/>
                  <a:gd name="T4" fmla="*/ 57 w 228"/>
                  <a:gd name="T5" fmla="*/ 29 h 199"/>
                  <a:gd name="T6" fmla="*/ 54 w 228"/>
                  <a:gd name="T7" fmla="*/ 26 h 199"/>
                  <a:gd name="T8" fmla="*/ 52 w 228"/>
                  <a:gd name="T9" fmla="*/ 32 h 199"/>
                  <a:gd name="T10" fmla="*/ 42 w 228"/>
                  <a:gd name="T11" fmla="*/ 34 h 199"/>
                  <a:gd name="T12" fmla="*/ 36 w 228"/>
                  <a:gd name="T13" fmla="*/ 41 h 199"/>
                  <a:gd name="T14" fmla="*/ 27 w 228"/>
                  <a:gd name="T15" fmla="*/ 53 h 199"/>
                  <a:gd name="T16" fmla="*/ 21 w 228"/>
                  <a:gd name="T17" fmla="*/ 61 h 199"/>
                  <a:gd name="T18" fmla="*/ 27 w 228"/>
                  <a:gd name="T19" fmla="*/ 67 h 199"/>
                  <a:gd name="T20" fmla="*/ 27 w 228"/>
                  <a:gd name="T21" fmla="*/ 70 h 199"/>
                  <a:gd name="T22" fmla="*/ 22 w 228"/>
                  <a:gd name="T23" fmla="*/ 65 h 199"/>
                  <a:gd name="T24" fmla="*/ 18 w 228"/>
                  <a:gd name="T25" fmla="*/ 60 h 199"/>
                  <a:gd name="T26" fmla="*/ 16 w 228"/>
                  <a:gd name="T27" fmla="*/ 69 h 199"/>
                  <a:gd name="T28" fmla="*/ 17 w 228"/>
                  <a:gd name="T29" fmla="*/ 83 h 199"/>
                  <a:gd name="T30" fmla="*/ 24 w 228"/>
                  <a:gd name="T31" fmla="*/ 80 h 199"/>
                  <a:gd name="T32" fmla="*/ 32 w 228"/>
                  <a:gd name="T33" fmla="*/ 88 h 199"/>
                  <a:gd name="T34" fmla="*/ 41 w 228"/>
                  <a:gd name="T35" fmla="*/ 98 h 199"/>
                  <a:gd name="T36" fmla="*/ 50 w 228"/>
                  <a:gd name="T37" fmla="*/ 105 h 199"/>
                  <a:gd name="T38" fmla="*/ 61 w 228"/>
                  <a:gd name="T39" fmla="*/ 117 h 199"/>
                  <a:gd name="T40" fmla="*/ 58 w 228"/>
                  <a:gd name="T41" fmla="*/ 134 h 199"/>
                  <a:gd name="T42" fmla="*/ 49 w 228"/>
                  <a:gd name="T43" fmla="*/ 155 h 199"/>
                  <a:gd name="T44" fmla="*/ 52 w 228"/>
                  <a:gd name="T45" fmla="*/ 170 h 199"/>
                  <a:gd name="T46" fmla="*/ 46 w 228"/>
                  <a:gd name="T47" fmla="*/ 171 h 199"/>
                  <a:gd name="T48" fmla="*/ 32 w 228"/>
                  <a:gd name="T49" fmla="*/ 148 h 199"/>
                  <a:gd name="T50" fmla="*/ 16 w 228"/>
                  <a:gd name="T51" fmla="*/ 113 h 199"/>
                  <a:gd name="T52" fmla="*/ 11 w 228"/>
                  <a:gd name="T53" fmla="*/ 87 h 199"/>
                  <a:gd name="T54" fmla="*/ 73 w 228"/>
                  <a:gd name="T55" fmla="*/ 183 h 199"/>
                  <a:gd name="T56" fmla="*/ 89 w 228"/>
                  <a:gd name="T57" fmla="*/ 181 h 199"/>
                  <a:gd name="T58" fmla="*/ 110 w 228"/>
                  <a:gd name="T59" fmla="*/ 178 h 199"/>
                  <a:gd name="T60" fmla="*/ 108 w 228"/>
                  <a:gd name="T61" fmla="*/ 187 h 199"/>
                  <a:gd name="T62" fmla="*/ 121 w 228"/>
                  <a:gd name="T63" fmla="*/ 186 h 199"/>
                  <a:gd name="T64" fmla="*/ 139 w 228"/>
                  <a:gd name="T65" fmla="*/ 184 h 199"/>
                  <a:gd name="T66" fmla="*/ 137 w 228"/>
                  <a:gd name="T67" fmla="*/ 3 h 199"/>
                  <a:gd name="T68" fmla="*/ 197 w 228"/>
                  <a:gd name="T69" fmla="*/ 64 h 199"/>
                  <a:gd name="T70" fmla="*/ 189 w 228"/>
                  <a:gd name="T71" fmla="*/ 58 h 199"/>
                  <a:gd name="T72" fmla="*/ 181 w 228"/>
                  <a:gd name="T73" fmla="*/ 74 h 199"/>
                  <a:gd name="T74" fmla="*/ 170 w 228"/>
                  <a:gd name="T75" fmla="*/ 59 h 199"/>
                  <a:gd name="T76" fmla="*/ 174 w 228"/>
                  <a:gd name="T77" fmla="*/ 75 h 199"/>
                  <a:gd name="T78" fmla="*/ 186 w 228"/>
                  <a:gd name="T79" fmla="*/ 79 h 199"/>
                  <a:gd name="T80" fmla="*/ 181 w 228"/>
                  <a:gd name="T81" fmla="*/ 100 h 199"/>
                  <a:gd name="T82" fmla="*/ 175 w 228"/>
                  <a:gd name="T83" fmla="*/ 122 h 199"/>
                  <a:gd name="T84" fmla="*/ 168 w 228"/>
                  <a:gd name="T85" fmla="*/ 137 h 199"/>
                  <a:gd name="T86" fmla="*/ 147 w 228"/>
                  <a:gd name="T87" fmla="*/ 154 h 199"/>
                  <a:gd name="T88" fmla="*/ 141 w 228"/>
                  <a:gd name="T89" fmla="*/ 139 h 199"/>
                  <a:gd name="T90" fmla="*/ 142 w 228"/>
                  <a:gd name="T91" fmla="*/ 121 h 199"/>
                  <a:gd name="T92" fmla="*/ 135 w 228"/>
                  <a:gd name="T93" fmla="*/ 101 h 199"/>
                  <a:gd name="T94" fmla="*/ 125 w 228"/>
                  <a:gd name="T95" fmla="*/ 89 h 199"/>
                  <a:gd name="T96" fmla="*/ 99 w 228"/>
                  <a:gd name="T97" fmla="*/ 90 h 199"/>
                  <a:gd name="T98" fmla="*/ 89 w 228"/>
                  <a:gd name="T99" fmla="*/ 76 h 199"/>
                  <a:gd name="T100" fmla="*/ 100 w 228"/>
                  <a:gd name="T101" fmla="*/ 49 h 199"/>
                  <a:gd name="T102" fmla="*/ 119 w 228"/>
                  <a:gd name="T103" fmla="*/ 41 h 199"/>
                  <a:gd name="T104" fmla="*/ 130 w 228"/>
                  <a:gd name="T105" fmla="*/ 46 h 199"/>
                  <a:gd name="T106" fmla="*/ 146 w 228"/>
                  <a:gd name="T107" fmla="*/ 46 h 199"/>
                  <a:gd name="T108" fmla="*/ 162 w 228"/>
                  <a:gd name="T109" fmla="*/ 44 h 199"/>
                  <a:gd name="T110" fmla="*/ 147 w 228"/>
                  <a:gd name="T111" fmla="*/ 37 h 199"/>
                  <a:gd name="T112" fmla="*/ 146 w 228"/>
                  <a:gd name="T113" fmla="*/ 32 h 199"/>
                  <a:gd name="T114" fmla="*/ 127 w 228"/>
                  <a:gd name="T115" fmla="*/ 32 h 199"/>
                  <a:gd name="T116" fmla="*/ 111 w 228"/>
                  <a:gd name="T117" fmla="*/ 37 h 199"/>
                  <a:gd name="T118" fmla="*/ 107 w 228"/>
                  <a:gd name="T119" fmla="*/ 21 h 199"/>
                  <a:gd name="T120" fmla="*/ 96 w 228"/>
                  <a:gd name="T121" fmla="*/ 11 h 199"/>
                  <a:gd name="T122" fmla="*/ 109 w 228"/>
                  <a:gd name="T123" fmla="*/ 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8" h="199">
                    <a:moveTo>
                      <a:pt x="92" y="0"/>
                    </a:moveTo>
                    <a:cubicBezTo>
                      <a:pt x="92" y="0"/>
                      <a:pt x="58" y="5"/>
                      <a:pt x="35" y="31"/>
                    </a:cubicBezTo>
                    <a:cubicBezTo>
                      <a:pt x="35" y="31"/>
                      <a:pt x="53" y="13"/>
                      <a:pt x="64" y="13"/>
                    </a:cubicBezTo>
                    <a:cubicBezTo>
                      <a:pt x="66" y="14"/>
                      <a:pt x="66" y="14"/>
                      <a:pt x="66" y="14"/>
                    </a:cubicBezTo>
                    <a:cubicBezTo>
                      <a:pt x="66" y="14"/>
                      <a:pt x="66" y="15"/>
                      <a:pt x="65" y="15"/>
                    </a:cubicBezTo>
                    <a:cubicBezTo>
                      <a:pt x="65" y="16"/>
                      <a:pt x="64" y="17"/>
                      <a:pt x="64" y="18"/>
                    </a:cubicBezTo>
                    <a:cubicBezTo>
                      <a:pt x="64" y="18"/>
                      <a:pt x="64" y="20"/>
                      <a:pt x="64" y="20"/>
                    </a:cubicBezTo>
                    <a:cubicBezTo>
                      <a:pt x="63" y="21"/>
                      <a:pt x="63" y="21"/>
                      <a:pt x="63" y="21"/>
                    </a:cubicBezTo>
                    <a:cubicBezTo>
                      <a:pt x="63" y="21"/>
                      <a:pt x="62" y="21"/>
                      <a:pt x="62" y="22"/>
                    </a:cubicBezTo>
                    <a:cubicBezTo>
                      <a:pt x="62" y="22"/>
                      <a:pt x="61" y="22"/>
                      <a:pt x="61" y="23"/>
                    </a:cubicBezTo>
                    <a:cubicBezTo>
                      <a:pt x="61" y="24"/>
                      <a:pt x="61" y="25"/>
                      <a:pt x="61" y="25"/>
                    </a:cubicBezTo>
                    <a:cubicBezTo>
                      <a:pt x="62" y="27"/>
                      <a:pt x="62" y="27"/>
                      <a:pt x="62" y="27"/>
                    </a:cubicBezTo>
                    <a:cubicBezTo>
                      <a:pt x="61" y="28"/>
                      <a:pt x="61" y="28"/>
                      <a:pt x="61" y="28"/>
                    </a:cubicBezTo>
                    <a:cubicBezTo>
                      <a:pt x="59" y="29"/>
                      <a:pt x="59" y="29"/>
                      <a:pt x="59" y="29"/>
                    </a:cubicBezTo>
                    <a:cubicBezTo>
                      <a:pt x="59" y="29"/>
                      <a:pt x="58" y="29"/>
                      <a:pt x="57" y="29"/>
                    </a:cubicBezTo>
                    <a:cubicBezTo>
                      <a:pt x="56" y="29"/>
                      <a:pt x="56" y="27"/>
                      <a:pt x="56" y="27"/>
                    </a:cubicBezTo>
                    <a:cubicBezTo>
                      <a:pt x="58" y="26"/>
                      <a:pt x="58" y="26"/>
                      <a:pt x="58" y="26"/>
                    </a:cubicBezTo>
                    <a:cubicBezTo>
                      <a:pt x="58" y="26"/>
                      <a:pt x="58" y="26"/>
                      <a:pt x="58" y="25"/>
                    </a:cubicBezTo>
                    <a:cubicBezTo>
                      <a:pt x="57" y="25"/>
                      <a:pt x="57" y="24"/>
                      <a:pt x="56" y="24"/>
                    </a:cubicBezTo>
                    <a:cubicBezTo>
                      <a:pt x="55" y="24"/>
                      <a:pt x="54" y="26"/>
                      <a:pt x="54" y="26"/>
                    </a:cubicBezTo>
                    <a:cubicBezTo>
                      <a:pt x="52" y="27"/>
                      <a:pt x="52" y="27"/>
                      <a:pt x="52" y="27"/>
                    </a:cubicBezTo>
                    <a:cubicBezTo>
                      <a:pt x="52" y="27"/>
                      <a:pt x="51" y="29"/>
                      <a:pt x="51" y="29"/>
                    </a:cubicBezTo>
                    <a:cubicBezTo>
                      <a:pt x="52" y="29"/>
                      <a:pt x="53" y="29"/>
                      <a:pt x="53" y="29"/>
                    </a:cubicBezTo>
                    <a:cubicBezTo>
                      <a:pt x="53" y="29"/>
                      <a:pt x="53" y="30"/>
                      <a:pt x="53" y="31"/>
                    </a:cubicBezTo>
                    <a:cubicBezTo>
                      <a:pt x="53" y="31"/>
                      <a:pt x="52" y="32"/>
                      <a:pt x="52" y="32"/>
                    </a:cubicBezTo>
                    <a:cubicBezTo>
                      <a:pt x="52" y="32"/>
                      <a:pt x="52" y="33"/>
                      <a:pt x="51" y="33"/>
                    </a:cubicBezTo>
                    <a:cubicBezTo>
                      <a:pt x="50" y="32"/>
                      <a:pt x="49" y="32"/>
                      <a:pt x="48" y="32"/>
                    </a:cubicBezTo>
                    <a:cubicBezTo>
                      <a:pt x="47" y="32"/>
                      <a:pt x="46" y="31"/>
                      <a:pt x="46" y="32"/>
                    </a:cubicBezTo>
                    <a:cubicBezTo>
                      <a:pt x="45" y="32"/>
                      <a:pt x="45" y="32"/>
                      <a:pt x="45" y="32"/>
                    </a:cubicBezTo>
                    <a:cubicBezTo>
                      <a:pt x="45" y="33"/>
                      <a:pt x="42" y="34"/>
                      <a:pt x="42" y="34"/>
                    </a:cubicBezTo>
                    <a:cubicBezTo>
                      <a:pt x="42" y="34"/>
                      <a:pt x="41" y="35"/>
                      <a:pt x="41" y="35"/>
                    </a:cubicBezTo>
                    <a:cubicBezTo>
                      <a:pt x="41" y="35"/>
                      <a:pt x="41" y="37"/>
                      <a:pt x="41" y="37"/>
                    </a:cubicBezTo>
                    <a:cubicBezTo>
                      <a:pt x="41" y="37"/>
                      <a:pt x="40" y="38"/>
                      <a:pt x="38" y="38"/>
                    </a:cubicBezTo>
                    <a:cubicBezTo>
                      <a:pt x="37" y="39"/>
                      <a:pt x="36" y="39"/>
                      <a:pt x="36" y="39"/>
                    </a:cubicBezTo>
                    <a:cubicBezTo>
                      <a:pt x="36" y="41"/>
                      <a:pt x="36" y="41"/>
                      <a:pt x="36" y="41"/>
                    </a:cubicBezTo>
                    <a:cubicBezTo>
                      <a:pt x="36" y="41"/>
                      <a:pt x="34" y="42"/>
                      <a:pt x="34" y="43"/>
                    </a:cubicBezTo>
                    <a:cubicBezTo>
                      <a:pt x="33" y="44"/>
                      <a:pt x="30" y="46"/>
                      <a:pt x="30" y="46"/>
                    </a:cubicBezTo>
                    <a:cubicBezTo>
                      <a:pt x="30" y="46"/>
                      <a:pt x="29" y="47"/>
                      <a:pt x="28" y="48"/>
                    </a:cubicBezTo>
                    <a:cubicBezTo>
                      <a:pt x="28" y="49"/>
                      <a:pt x="28" y="50"/>
                      <a:pt x="28" y="51"/>
                    </a:cubicBezTo>
                    <a:cubicBezTo>
                      <a:pt x="28" y="51"/>
                      <a:pt x="27" y="52"/>
                      <a:pt x="27" y="53"/>
                    </a:cubicBezTo>
                    <a:cubicBezTo>
                      <a:pt x="27" y="54"/>
                      <a:pt x="26" y="55"/>
                      <a:pt x="26" y="56"/>
                    </a:cubicBezTo>
                    <a:cubicBezTo>
                      <a:pt x="25" y="56"/>
                      <a:pt x="25" y="57"/>
                      <a:pt x="24" y="57"/>
                    </a:cubicBezTo>
                    <a:cubicBezTo>
                      <a:pt x="24" y="57"/>
                      <a:pt x="22" y="58"/>
                      <a:pt x="21" y="58"/>
                    </a:cubicBezTo>
                    <a:cubicBezTo>
                      <a:pt x="20" y="59"/>
                      <a:pt x="20" y="60"/>
                      <a:pt x="20" y="60"/>
                    </a:cubicBezTo>
                    <a:cubicBezTo>
                      <a:pt x="20" y="60"/>
                      <a:pt x="21" y="61"/>
                      <a:pt x="21" y="61"/>
                    </a:cubicBezTo>
                    <a:cubicBezTo>
                      <a:pt x="22" y="61"/>
                      <a:pt x="23" y="62"/>
                      <a:pt x="23" y="62"/>
                    </a:cubicBezTo>
                    <a:cubicBezTo>
                      <a:pt x="23" y="62"/>
                      <a:pt x="23" y="63"/>
                      <a:pt x="23" y="64"/>
                    </a:cubicBezTo>
                    <a:cubicBezTo>
                      <a:pt x="23" y="64"/>
                      <a:pt x="22" y="66"/>
                      <a:pt x="23" y="66"/>
                    </a:cubicBezTo>
                    <a:cubicBezTo>
                      <a:pt x="24" y="66"/>
                      <a:pt x="25" y="66"/>
                      <a:pt x="25" y="66"/>
                    </a:cubicBezTo>
                    <a:cubicBezTo>
                      <a:pt x="27" y="67"/>
                      <a:pt x="27" y="67"/>
                      <a:pt x="27" y="67"/>
                    </a:cubicBezTo>
                    <a:cubicBezTo>
                      <a:pt x="28" y="68"/>
                      <a:pt x="28" y="68"/>
                      <a:pt x="28" y="68"/>
                    </a:cubicBezTo>
                    <a:cubicBezTo>
                      <a:pt x="29" y="68"/>
                      <a:pt x="29" y="68"/>
                      <a:pt x="29" y="68"/>
                    </a:cubicBezTo>
                    <a:cubicBezTo>
                      <a:pt x="29" y="68"/>
                      <a:pt x="29" y="69"/>
                      <a:pt x="29" y="70"/>
                    </a:cubicBezTo>
                    <a:cubicBezTo>
                      <a:pt x="28" y="70"/>
                      <a:pt x="28" y="71"/>
                      <a:pt x="28" y="71"/>
                    </a:cubicBezTo>
                    <a:cubicBezTo>
                      <a:pt x="27" y="71"/>
                      <a:pt x="27" y="71"/>
                      <a:pt x="27" y="70"/>
                    </a:cubicBezTo>
                    <a:cubicBezTo>
                      <a:pt x="27" y="69"/>
                      <a:pt x="27" y="69"/>
                      <a:pt x="26" y="68"/>
                    </a:cubicBezTo>
                    <a:cubicBezTo>
                      <a:pt x="25" y="68"/>
                      <a:pt x="24" y="69"/>
                      <a:pt x="24" y="69"/>
                    </a:cubicBezTo>
                    <a:cubicBezTo>
                      <a:pt x="24" y="69"/>
                      <a:pt x="23" y="69"/>
                      <a:pt x="23" y="68"/>
                    </a:cubicBezTo>
                    <a:cubicBezTo>
                      <a:pt x="22" y="67"/>
                      <a:pt x="22" y="68"/>
                      <a:pt x="22" y="67"/>
                    </a:cubicBezTo>
                    <a:cubicBezTo>
                      <a:pt x="22" y="66"/>
                      <a:pt x="23" y="66"/>
                      <a:pt x="22" y="65"/>
                    </a:cubicBezTo>
                    <a:cubicBezTo>
                      <a:pt x="22" y="65"/>
                      <a:pt x="21" y="64"/>
                      <a:pt x="21" y="64"/>
                    </a:cubicBezTo>
                    <a:cubicBezTo>
                      <a:pt x="20" y="64"/>
                      <a:pt x="21" y="65"/>
                      <a:pt x="20" y="64"/>
                    </a:cubicBezTo>
                    <a:cubicBezTo>
                      <a:pt x="20" y="63"/>
                      <a:pt x="19" y="63"/>
                      <a:pt x="19" y="63"/>
                    </a:cubicBezTo>
                    <a:cubicBezTo>
                      <a:pt x="19" y="63"/>
                      <a:pt x="18" y="63"/>
                      <a:pt x="18" y="62"/>
                    </a:cubicBezTo>
                    <a:cubicBezTo>
                      <a:pt x="18" y="62"/>
                      <a:pt x="18" y="61"/>
                      <a:pt x="18" y="60"/>
                    </a:cubicBezTo>
                    <a:cubicBezTo>
                      <a:pt x="18" y="60"/>
                      <a:pt x="19" y="59"/>
                      <a:pt x="19" y="58"/>
                    </a:cubicBezTo>
                    <a:cubicBezTo>
                      <a:pt x="19" y="58"/>
                      <a:pt x="19" y="55"/>
                      <a:pt x="19" y="55"/>
                    </a:cubicBezTo>
                    <a:cubicBezTo>
                      <a:pt x="19" y="55"/>
                      <a:pt x="16" y="61"/>
                      <a:pt x="15" y="66"/>
                    </a:cubicBezTo>
                    <a:cubicBezTo>
                      <a:pt x="15" y="66"/>
                      <a:pt x="16" y="65"/>
                      <a:pt x="16" y="66"/>
                    </a:cubicBezTo>
                    <a:cubicBezTo>
                      <a:pt x="16" y="67"/>
                      <a:pt x="17" y="68"/>
                      <a:pt x="16" y="69"/>
                    </a:cubicBezTo>
                    <a:cubicBezTo>
                      <a:pt x="16" y="69"/>
                      <a:pt x="16" y="69"/>
                      <a:pt x="16" y="72"/>
                    </a:cubicBezTo>
                    <a:cubicBezTo>
                      <a:pt x="16" y="74"/>
                      <a:pt x="17" y="75"/>
                      <a:pt x="17" y="76"/>
                    </a:cubicBezTo>
                    <a:cubicBezTo>
                      <a:pt x="16" y="76"/>
                      <a:pt x="16" y="77"/>
                      <a:pt x="16" y="78"/>
                    </a:cubicBezTo>
                    <a:cubicBezTo>
                      <a:pt x="16" y="79"/>
                      <a:pt x="16" y="82"/>
                      <a:pt x="17" y="82"/>
                    </a:cubicBezTo>
                    <a:cubicBezTo>
                      <a:pt x="17" y="82"/>
                      <a:pt x="17" y="83"/>
                      <a:pt x="17" y="83"/>
                    </a:cubicBezTo>
                    <a:cubicBezTo>
                      <a:pt x="18" y="84"/>
                      <a:pt x="17" y="85"/>
                      <a:pt x="18" y="84"/>
                    </a:cubicBezTo>
                    <a:cubicBezTo>
                      <a:pt x="19" y="82"/>
                      <a:pt x="20" y="81"/>
                      <a:pt x="20" y="81"/>
                    </a:cubicBezTo>
                    <a:cubicBezTo>
                      <a:pt x="20" y="80"/>
                      <a:pt x="20" y="80"/>
                      <a:pt x="20" y="80"/>
                    </a:cubicBezTo>
                    <a:cubicBezTo>
                      <a:pt x="20" y="80"/>
                      <a:pt x="20" y="79"/>
                      <a:pt x="22" y="79"/>
                    </a:cubicBezTo>
                    <a:cubicBezTo>
                      <a:pt x="23" y="79"/>
                      <a:pt x="24" y="79"/>
                      <a:pt x="24" y="80"/>
                    </a:cubicBezTo>
                    <a:cubicBezTo>
                      <a:pt x="25" y="80"/>
                      <a:pt x="23" y="82"/>
                      <a:pt x="24" y="82"/>
                    </a:cubicBezTo>
                    <a:cubicBezTo>
                      <a:pt x="25" y="82"/>
                      <a:pt x="27" y="81"/>
                      <a:pt x="28" y="81"/>
                    </a:cubicBezTo>
                    <a:cubicBezTo>
                      <a:pt x="29" y="81"/>
                      <a:pt x="29" y="82"/>
                      <a:pt x="30" y="83"/>
                    </a:cubicBezTo>
                    <a:cubicBezTo>
                      <a:pt x="30" y="84"/>
                      <a:pt x="30" y="85"/>
                      <a:pt x="31" y="86"/>
                    </a:cubicBezTo>
                    <a:cubicBezTo>
                      <a:pt x="32" y="86"/>
                      <a:pt x="31" y="87"/>
                      <a:pt x="32" y="88"/>
                    </a:cubicBezTo>
                    <a:cubicBezTo>
                      <a:pt x="32" y="89"/>
                      <a:pt x="34" y="90"/>
                      <a:pt x="35" y="90"/>
                    </a:cubicBezTo>
                    <a:cubicBezTo>
                      <a:pt x="35" y="90"/>
                      <a:pt x="37" y="90"/>
                      <a:pt x="38" y="90"/>
                    </a:cubicBezTo>
                    <a:cubicBezTo>
                      <a:pt x="39" y="91"/>
                      <a:pt x="38" y="92"/>
                      <a:pt x="39" y="92"/>
                    </a:cubicBezTo>
                    <a:cubicBezTo>
                      <a:pt x="40" y="92"/>
                      <a:pt x="41" y="95"/>
                      <a:pt x="41" y="95"/>
                    </a:cubicBezTo>
                    <a:cubicBezTo>
                      <a:pt x="41" y="95"/>
                      <a:pt x="41" y="97"/>
                      <a:pt x="41" y="98"/>
                    </a:cubicBezTo>
                    <a:cubicBezTo>
                      <a:pt x="41" y="98"/>
                      <a:pt x="41" y="99"/>
                      <a:pt x="42" y="100"/>
                    </a:cubicBezTo>
                    <a:cubicBezTo>
                      <a:pt x="42" y="100"/>
                      <a:pt x="44" y="100"/>
                      <a:pt x="44" y="100"/>
                    </a:cubicBezTo>
                    <a:cubicBezTo>
                      <a:pt x="44" y="100"/>
                      <a:pt x="43" y="102"/>
                      <a:pt x="45" y="102"/>
                    </a:cubicBezTo>
                    <a:cubicBezTo>
                      <a:pt x="47" y="103"/>
                      <a:pt x="48" y="103"/>
                      <a:pt x="49" y="104"/>
                    </a:cubicBezTo>
                    <a:cubicBezTo>
                      <a:pt x="49" y="104"/>
                      <a:pt x="48" y="105"/>
                      <a:pt x="50" y="105"/>
                    </a:cubicBezTo>
                    <a:cubicBezTo>
                      <a:pt x="52" y="105"/>
                      <a:pt x="54" y="105"/>
                      <a:pt x="55" y="106"/>
                    </a:cubicBezTo>
                    <a:cubicBezTo>
                      <a:pt x="56" y="106"/>
                      <a:pt x="55" y="107"/>
                      <a:pt x="57" y="109"/>
                    </a:cubicBezTo>
                    <a:cubicBezTo>
                      <a:pt x="60" y="110"/>
                      <a:pt x="60" y="111"/>
                      <a:pt x="61" y="111"/>
                    </a:cubicBezTo>
                    <a:cubicBezTo>
                      <a:pt x="62" y="111"/>
                      <a:pt x="63" y="111"/>
                      <a:pt x="63" y="113"/>
                    </a:cubicBezTo>
                    <a:cubicBezTo>
                      <a:pt x="62" y="115"/>
                      <a:pt x="62" y="116"/>
                      <a:pt x="61" y="117"/>
                    </a:cubicBezTo>
                    <a:cubicBezTo>
                      <a:pt x="60" y="118"/>
                      <a:pt x="59" y="120"/>
                      <a:pt x="58" y="121"/>
                    </a:cubicBezTo>
                    <a:cubicBezTo>
                      <a:pt x="58" y="122"/>
                      <a:pt x="57" y="123"/>
                      <a:pt x="58" y="124"/>
                    </a:cubicBezTo>
                    <a:cubicBezTo>
                      <a:pt x="58" y="126"/>
                      <a:pt x="59" y="127"/>
                      <a:pt x="59" y="128"/>
                    </a:cubicBezTo>
                    <a:cubicBezTo>
                      <a:pt x="59" y="129"/>
                      <a:pt x="59" y="131"/>
                      <a:pt x="59" y="132"/>
                    </a:cubicBezTo>
                    <a:cubicBezTo>
                      <a:pt x="58" y="133"/>
                      <a:pt x="58" y="134"/>
                      <a:pt x="58" y="134"/>
                    </a:cubicBezTo>
                    <a:cubicBezTo>
                      <a:pt x="58" y="134"/>
                      <a:pt x="59" y="136"/>
                      <a:pt x="58" y="137"/>
                    </a:cubicBezTo>
                    <a:cubicBezTo>
                      <a:pt x="57" y="138"/>
                      <a:pt x="55" y="140"/>
                      <a:pt x="54" y="140"/>
                    </a:cubicBezTo>
                    <a:cubicBezTo>
                      <a:pt x="53" y="140"/>
                      <a:pt x="51" y="142"/>
                      <a:pt x="51" y="142"/>
                    </a:cubicBezTo>
                    <a:cubicBezTo>
                      <a:pt x="51" y="142"/>
                      <a:pt x="51" y="146"/>
                      <a:pt x="51" y="147"/>
                    </a:cubicBezTo>
                    <a:cubicBezTo>
                      <a:pt x="51" y="147"/>
                      <a:pt x="47" y="154"/>
                      <a:pt x="49" y="155"/>
                    </a:cubicBezTo>
                    <a:cubicBezTo>
                      <a:pt x="50" y="156"/>
                      <a:pt x="50" y="158"/>
                      <a:pt x="50" y="159"/>
                    </a:cubicBezTo>
                    <a:cubicBezTo>
                      <a:pt x="49" y="160"/>
                      <a:pt x="49" y="160"/>
                      <a:pt x="49" y="160"/>
                    </a:cubicBezTo>
                    <a:cubicBezTo>
                      <a:pt x="48" y="161"/>
                      <a:pt x="46" y="161"/>
                      <a:pt x="47" y="163"/>
                    </a:cubicBezTo>
                    <a:cubicBezTo>
                      <a:pt x="49" y="165"/>
                      <a:pt x="50" y="165"/>
                      <a:pt x="50" y="167"/>
                    </a:cubicBezTo>
                    <a:cubicBezTo>
                      <a:pt x="51" y="168"/>
                      <a:pt x="51" y="168"/>
                      <a:pt x="52" y="170"/>
                    </a:cubicBezTo>
                    <a:cubicBezTo>
                      <a:pt x="53" y="171"/>
                      <a:pt x="53" y="172"/>
                      <a:pt x="54" y="173"/>
                    </a:cubicBezTo>
                    <a:cubicBezTo>
                      <a:pt x="55" y="174"/>
                      <a:pt x="56" y="175"/>
                      <a:pt x="56" y="176"/>
                    </a:cubicBezTo>
                    <a:cubicBezTo>
                      <a:pt x="56" y="177"/>
                      <a:pt x="59" y="179"/>
                      <a:pt x="56" y="177"/>
                    </a:cubicBezTo>
                    <a:cubicBezTo>
                      <a:pt x="53" y="175"/>
                      <a:pt x="56" y="177"/>
                      <a:pt x="52" y="174"/>
                    </a:cubicBezTo>
                    <a:cubicBezTo>
                      <a:pt x="49" y="171"/>
                      <a:pt x="48" y="173"/>
                      <a:pt x="46" y="171"/>
                    </a:cubicBezTo>
                    <a:cubicBezTo>
                      <a:pt x="45" y="169"/>
                      <a:pt x="47" y="175"/>
                      <a:pt x="44" y="168"/>
                    </a:cubicBezTo>
                    <a:cubicBezTo>
                      <a:pt x="41" y="160"/>
                      <a:pt x="40" y="161"/>
                      <a:pt x="39" y="159"/>
                    </a:cubicBezTo>
                    <a:cubicBezTo>
                      <a:pt x="39" y="157"/>
                      <a:pt x="39" y="159"/>
                      <a:pt x="37" y="155"/>
                    </a:cubicBezTo>
                    <a:cubicBezTo>
                      <a:pt x="35" y="151"/>
                      <a:pt x="37" y="154"/>
                      <a:pt x="35" y="151"/>
                    </a:cubicBezTo>
                    <a:cubicBezTo>
                      <a:pt x="33" y="149"/>
                      <a:pt x="33" y="152"/>
                      <a:pt x="32" y="148"/>
                    </a:cubicBezTo>
                    <a:cubicBezTo>
                      <a:pt x="31" y="143"/>
                      <a:pt x="31" y="146"/>
                      <a:pt x="30" y="141"/>
                    </a:cubicBezTo>
                    <a:cubicBezTo>
                      <a:pt x="28" y="136"/>
                      <a:pt x="31" y="136"/>
                      <a:pt x="28" y="133"/>
                    </a:cubicBezTo>
                    <a:cubicBezTo>
                      <a:pt x="25" y="131"/>
                      <a:pt x="25" y="132"/>
                      <a:pt x="24" y="131"/>
                    </a:cubicBezTo>
                    <a:cubicBezTo>
                      <a:pt x="23" y="129"/>
                      <a:pt x="25" y="130"/>
                      <a:pt x="22" y="126"/>
                    </a:cubicBezTo>
                    <a:cubicBezTo>
                      <a:pt x="20" y="122"/>
                      <a:pt x="16" y="120"/>
                      <a:pt x="16" y="113"/>
                    </a:cubicBezTo>
                    <a:cubicBezTo>
                      <a:pt x="16" y="105"/>
                      <a:pt x="16" y="104"/>
                      <a:pt x="16" y="104"/>
                    </a:cubicBezTo>
                    <a:cubicBezTo>
                      <a:pt x="16" y="104"/>
                      <a:pt x="13" y="101"/>
                      <a:pt x="14" y="97"/>
                    </a:cubicBezTo>
                    <a:cubicBezTo>
                      <a:pt x="15" y="92"/>
                      <a:pt x="16" y="94"/>
                      <a:pt x="15" y="92"/>
                    </a:cubicBezTo>
                    <a:cubicBezTo>
                      <a:pt x="15" y="91"/>
                      <a:pt x="14" y="91"/>
                      <a:pt x="13" y="89"/>
                    </a:cubicBezTo>
                    <a:cubicBezTo>
                      <a:pt x="12" y="88"/>
                      <a:pt x="12" y="88"/>
                      <a:pt x="11" y="87"/>
                    </a:cubicBezTo>
                    <a:cubicBezTo>
                      <a:pt x="11" y="86"/>
                      <a:pt x="11" y="83"/>
                      <a:pt x="11" y="83"/>
                    </a:cubicBezTo>
                    <a:cubicBezTo>
                      <a:pt x="10" y="84"/>
                      <a:pt x="10" y="84"/>
                      <a:pt x="10" y="84"/>
                    </a:cubicBezTo>
                    <a:cubicBezTo>
                      <a:pt x="10" y="84"/>
                      <a:pt x="0" y="182"/>
                      <a:pt x="97" y="197"/>
                    </a:cubicBezTo>
                    <a:cubicBezTo>
                      <a:pt x="97" y="197"/>
                      <a:pt x="75" y="192"/>
                      <a:pt x="73" y="187"/>
                    </a:cubicBezTo>
                    <a:cubicBezTo>
                      <a:pt x="73" y="187"/>
                      <a:pt x="72" y="183"/>
                      <a:pt x="73" y="183"/>
                    </a:cubicBezTo>
                    <a:cubicBezTo>
                      <a:pt x="74" y="183"/>
                      <a:pt x="76" y="184"/>
                      <a:pt x="77" y="183"/>
                    </a:cubicBezTo>
                    <a:cubicBezTo>
                      <a:pt x="79" y="181"/>
                      <a:pt x="80" y="180"/>
                      <a:pt x="80" y="180"/>
                    </a:cubicBezTo>
                    <a:cubicBezTo>
                      <a:pt x="80" y="182"/>
                      <a:pt x="80" y="182"/>
                      <a:pt x="80" y="182"/>
                    </a:cubicBezTo>
                    <a:cubicBezTo>
                      <a:pt x="80" y="182"/>
                      <a:pt x="79" y="182"/>
                      <a:pt x="83" y="181"/>
                    </a:cubicBezTo>
                    <a:cubicBezTo>
                      <a:pt x="88" y="181"/>
                      <a:pt x="88" y="181"/>
                      <a:pt x="89" y="181"/>
                    </a:cubicBezTo>
                    <a:cubicBezTo>
                      <a:pt x="91" y="180"/>
                      <a:pt x="93" y="176"/>
                      <a:pt x="94" y="178"/>
                    </a:cubicBezTo>
                    <a:cubicBezTo>
                      <a:pt x="95" y="181"/>
                      <a:pt x="93" y="180"/>
                      <a:pt x="95" y="181"/>
                    </a:cubicBezTo>
                    <a:cubicBezTo>
                      <a:pt x="97" y="181"/>
                      <a:pt x="101" y="180"/>
                      <a:pt x="101" y="180"/>
                    </a:cubicBezTo>
                    <a:cubicBezTo>
                      <a:pt x="101" y="180"/>
                      <a:pt x="108" y="181"/>
                      <a:pt x="108" y="180"/>
                    </a:cubicBezTo>
                    <a:cubicBezTo>
                      <a:pt x="109" y="179"/>
                      <a:pt x="109" y="178"/>
                      <a:pt x="110" y="178"/>
                    </a:cubicBezTo>
                    <a:cubicBezTo>
                      <a:pt x="111" y="178"/>
                      <a:pt x="112" y="180"/>
                      <a:pt x="112" y="180"/>
                    </a:cubicBezTo>
                    <a:cubicBezTo>
                      <a:pt x="108" y="182"/>
                      <a:pt x="108" y="182"/>
                      <a:pt x="108" y="182"/>
                    </a:cubicBezTo>
                    <a:cubicBezTo>
                      <a:pt x="105" y="185"/>
                      <a:pt x="105" y="185"/>
                      <a:pt x="105" y="185"/>
                    </a:cubicBezTo>
                    <a:cubicBezTo>
                      <a:pt x="105" y="185"/>
                      <a:pt x="103" y="185"/>
                      <a:pt x="105" y="186"/>
                    </a:cubicBezTo>
                    <a:cubicBezTo>
                      <a:pt x="106" y="187"/>
                      <a:pt x="107" y="187"/>
                      <a:pt x="108" y="187"/>
                    </a:cubicBezTo>
                    <a:cubicBezTo>
                      <a:pt x="110" y="187"/>
                      <a:pt x="114" y="190"/>
                      <a:pt x="115" y="188"/>
                    </a:cubicBezTo>
                    <a:cubicBezTo>
                      <a:pt x="116" y="186"/>
                      <a:pt x="116" y="186"/>
                      <a:pt x="117" y="185"/>
                    </a:cubicBezTo>
                    <a:cubicBezTo>
                      <a:pt x="117" y="184"/>
                      <a:pt x="117" y="182"/>
                      <a:pt x="119" y="182"/>
                    </a:cubicBezTo>
                    <a:cubicBezTo>
                      <a:pt x="120" y="182"/>
                      <a:pt x="122" y="183"/>
                      <a:pt x="122" y="183"/>
                    </a:cubicBezTo>
                    <a:cubicBezTo>
                      <a:pt x="121" y="186"/>
                      <a:pt x="121" y="186"/>
                      <a:pt x="121" y="186"/>
                    </a:cubicBezTo>
                    <a:cubicBezTo>
                      <a:pt x="121" y="186"/>
                      <a:pt x="123" y="186"/>
                      <a:pt x="125" y="186"/>
                    </a:cubicBezTo>
                    <a:cubicBezTo>
                      <a:pt x="126" y="186"/>
                      <a:pt x="126" y="188"/>
                      <a:pt x="128" y="186"/>
                    </a:cubicBezTo>
                    <a:cubicBezTo>
                      <a:pt x="129" y="184"/>
                      <a:pt x="129" y="184"/>
                      <a:pt x="131" y="184"/>
                    </a:cubicBezTo>
                    <a:cubicBezTo>
                      <a:pt x="133" y="184"/>
                      <a:pt x="135" y="183"/>
                      <a:pt x="136" y="183"/>
                    </a:cubicBezTo>
                    <a:cubicBezTo>
                      <a:pt x="136" y="184"/>
                      <a:pt x="138" y="184"/>
                      <a:pt x="139" y="184"/>
                    </a:cubicBezTo>
                    <a:cubicBezTo>
                      <a:pt x="139" y="184"/>
                      <a:pt x="143" y="186"/>
                      <a:pt x="143" y="186"/>
                    </a:cubicBezTo>
                    <a:cubicBezTo>
                      <a:pt x="144" y="185"/>
                      <a:pt x="148" y="186"/>
                      <a:pt x="148" y="186"/>
                    </a:cubicBezTo>
                    <a:cubicBezTo>
                      <a:pt x="148" y="186"/>
                      <a:pt x="137" y="196"/>
                      <a:pt x="113" y="197"/>
                    </a:cubicBezTo>
                    <a:cubicBezTo>
                      <a:pt x="113" y="197"/>
                      <a:pt x="167" y="199"/>
                      <a:pt x="197" y="146"/>
                    </a:cubicBezTo>
                    <a:cubicBezTo>
                      <a:pt x="228" y="94"/>
                      <a:pt x="206" y="26"/>
                      <a:pt x="137" y="3"/>
                    </a:cubicBezTo>
                    <a:cubicBezTo>
                      <a:pt x="137" y="3"/>
                      <a:pt x="189" y="22"/>
                      <a:pt x="203" y="71"/>
                    </a:cubicBezTo>
                    <a:cubicBezTo>
                      <a:pt x="202" y="72"/>
                      <a:pt x="202" y="72"/>
                      <a:pt x="202" y="72"/>
                    </a:cubicBezTo>
                    <a:cubicBezTo>
                      <a:pt x="201" y="71"/>
                      <a:pt x="201" y="72"/>
                      <a:pt x="200" y="69"/>
                    </a:cubicBezTo>
                    <a:cubicBezTo>
                      <a:pt x="199" y="67"/>
                      <a:pt x="199" y="68"/>
                      <a:pt x="199" y="66"/>
                    </a:cubicBezTo>
                    <a:cubicBezTo>
                      <a:pt x="198" y="64"/>
                      <a:pt x="198" y="65"/>
                      <a:pt x="197" y="64"/>
                    </a:cubicBezTo>
                    <a:cubicBezTo>
                      <a:pt x="195" y="62"/>
                      <a:pt x="195" y="62"/>
                      <a:pt x="194" y="61"/>
                    </a:cubicBezTo>
                    <a:cubicBezTo>
                      <a:pt x="193" y="61"/>
                      <a:pt x="192" y="58"/>
                      <a:pt x="192" y="57"/>
                    </a:cubicBezTo>
                    <a:cubicBezTo>
                      <a:pt x="191" y="56"/>
                      <a:pt x="189" y="55"/>
                      <a:pt x="188" y="55"/>
                    </a:cubicBezTo>
                    <a:cubicBezTo>
                      <a:pt x="187" y="55"/>
                      <a:pt x="188" y="54"/>
                      <a:pt x="187" y="55"/>
                    </a:cubicBezTo>
                    <a:cubicBezTo>
                      <a:pt x="187" y="56"/>
                      <a:pt x="189" y="58"/>
                      <a:pt x="189" y="58"/>
                    </a:cubicBezTo>
                    <a:cubicBezTo>
                      <a:pt x="189" y="62"/>
                      <a:pt x="189" y="62"/>
                      <a:pt x="189" y="62"/>
                    </a:cubicBezTo>
                    <a:cubicBezTo>
                      <a:pt x="189" y="62"/>
                      <a:pt x="190" y="65"/>
                      <a:pt x="190" y="66"/>
                    </a:cubicBezTo>
                    <a:cubicBezTo>
                      <a:pt x="190" y="67"/>
                      <a:pt x="189" y="70"/>
                      <a:pt x="189" y="70"/>
                    </a:cubicBezTo>
                    <a:cubicBezTo>
                      <a:pt x="189" y="70"/>
                      <a:pt x="188" y="72"/>
                      <a:pt x="187" y="73"/>
                    </a:cubicBezTo>
                    <a:cubicBezTo>
                      <a:pt x="186" y="73"/>
                      <a:pt x="181" y="74"/>
                      <a:pt x="181" y="74"/>
                    </a:cubicBezTo>
                    <a:cubicBezTo>
                      <a:pt x="181" y="74"/>
                      <a:pt x="179" y="72"/>
                      <a:pt x="179" y="71"/>
                    </a:cubicBezTo>
                    <a:cubicBezTo>
                      <a:pt x="178" y="69"/>
                      <a:pt x="175" y="69"/>
                      <a:pt x="174" y="68"/>
                    </a:cubicBezTo>
                    <a:cubicBezTo>
                      <a:pt x="174" y="67"/>
                      <a:pt x="175" y="66"/>
                      <a:pt x="173" y="64"/>
                    </a:cubicBezTo>
                    <a:cubicBezTo>
                      <a:pt x="172" y="62"/>
                      <a:pt x="173" y="63"/>
                      <a:pt x="172" y="61"/>
                    </a:cubicBezTo>
                    <a:cubicBezTo>
                      <a:pt x="170" y="59"/>
                      <a:pt x="170" y="59"/>
                      <a:pt x="170" y="59"/>
                    </a:cubicBezTo>
                    <a:cubicBezTo>
                      <a:pt x="170" y="59"/>
                      <a:pt x="166" y="58"/>
                      <a:pt x="167" y="60"/>
                    </a:cubicBezTo>
                    <a:cubicBezTo>
                      <a:pt x="168" y="63"/>
                      <a:pt x="167" y="65"/>
                      <a:pt x="168" y="65"/>
                    </a:cubicBezTo>
                    <a:cubicBezTo>
                      <a:pt x="169" y="66"/>
                      <a:pt x="170" y="65"/>
                      <a:pt x="171" y="67"/>
                    </a:cubicBezTo>
                    <a:cubicBezTo>
                      <a:pt x="172" y="69"/>
                      <a:pt x="172" y="70"/>
                      <a:pt x="172" y="71"/>
                    </a:cubicBezTo>
                    <a:cubicBezTo>
                      <a:pt x="173" y="71"/>
                      <a:pt x="173" y="74"/>
                      <a:pt x="174" y="75"/>
                    </a:cubicBezTo>
                    <a:cubicBezTo>
                      <a:pt x="175" y="75"/>
                      <a:pt x="178" y="75"/>
                      <a:pt x="178" y="76"/>
                    </a:cubicBezTo>
                    <a:cubicBezTo>
                      <a:pt x="177" y="77"/>
                      <a:pt x="176" y="78"/>
                      <a:pt x="178" y="79"/>
                    </a:cubicBezTo>
                    <a:cubicBezTo>
                      <a:pt x="179" y="79"/>
                      <a:pt x="179" y="80"/>
                      <a:pt x="180" y="80"/>
                    </a:cubicBezTo>
                    <a:cubicBezTo>
                      <a:pt x="181" y="80"/>
                      <a:pt x="181" y="80"/>
                      <a:pt x="182" y="79"/>
                    </a:cubicBezTo>
                    <a:cubicBezTo>
                      <a:pt x="184" y="79"/>
                      <a:pt x="186" y="79"/>
                      <a:pt x="186" y="79"/>
                    </a:cubicBezTo>
                    <a:cubicBezTo>
                      <a:pt x="186" y="79"/>
                      <a:pt x="188" y="80"/>
                      <a:pt x="188" y="81"/>
                    </a:cubicBezTo>
                    <a:cubicBezTo>
                      <a:pt x="188" y="82"/>
                      <a:pt x="187" y="86"/>
                      <a:pt x="187" y="86"/>
                    </a:cubicBezTo>
                    <a:cubicBezTo>
                      <a:pt x="185" y="90"/>
                      <a:pt x="185" y="90"/>
                      <a:pt x="185" y="90"/>
                    </a:cubicBezTo>
                    <a:cubicBezTo>
                      <a:pt x="185" y="90"/>
                      <a:pt x="185" y="97"/>
                      <a:pt x="184" y="97"/>
                    </a:cubicBezTo>
                    <a:cubicBezTo>
                      <a:pt x="183" y="97"/>
                      <a:pt x="182" y="100"/>
                      <a:pt x="181" y="100"/>
                    </a:cubicBezTo>
                    <a:cubicBezTo>
                      <a:pt x="180" y="101"/>
                      <a:pt x="180" y="105"/>
                      <a:pt x="180" y="105"/>
                    </a:cubicBezTo>
                    <a:cubicBezTo>
                      <a:pt x="178" y="108"/>
                      <a:pt x="178" y="108"/>
                      <a:pt x="178" y="108"/>
                    </a:cubicBezTo>
                    <a:cubicBezTo>
                      <a:pt x="178" y="108"/>
                      <a:pt x="178" y="111"/>
                      <a:pt x="178" y="112"/>
                    </a:cubicBezTo>
                    <a:cubicBezTo>
                      <a:pt x="178" y="113"/>
                      <a:pt x="179" y="117"/>
                      <a:pt x="178" y="119"/>
                    </a:cubicBezTo>
                    <a:cubicBezTo>
                      <a:pt x="178" y="121"/>
                      <a:pt x="175" y="122"/>
                      <a:pt x="175" y="122"/>
                    </a:cubicBezTo>
                    <a:cubicBezTo>
                      <a:pt x="175" y="122"/>
                      <a:pt x="179" y="126"/>
                      <a:pt x="177" y="126"/>
                    </a:cubicBezTo>
                    <a:cubicBezTo>
                      <a:pt x="175" y="127"/>
                      <a:pt x="173" y="129"/>
                      <a:pt x="173" y="130"/>
                    </a:cubicBezTo>
                    <a:cubicBezTo>
                      <a:pt x="172" y="131"/>
                      <a:pt x="172" y="132"/>
                      <a:pt x="171" y="132"/>
                    </a:cubicBezTo>
                    <a:cubicBezTo>
                      <a:pt x="170" y="133"/>
                      <a:pt x="168" y="133"/>
                      <a:pt x="168" y="134"/>
                    </a:cubicBezTo>
                    <a:cubicBezTo>
                      <a:pt x="168" y="134"/>
                      <a:pt x="168" y="137"/>
                      <a:pt x="168" y="137"/>
                    </a:cubicBezTo>
                    <a:cubicBezTo>
                      <a:pt x="164" y="142"/>
                      <a:pt x="164" y="142"/>
                      <a:pt x="164" y="142"/>
                    </a:cubicBezTo>
                    <a:cubicBezTo>
                      <a:pt x="160" y="146"/>
                      <a:pt x="160" y="146"/>
                      <a:pt x="160" y="146"/>
                    </a:cubicBezTo>
                    <a:cubicBezTo>
                      <a:pt x="160" y="146"/>
                      <a:pt x="160" y="149"/>
                      <a:pt x="159" y="149"/>
                    </a:cubicBezTo>
                    <a:cubicBezTo>
                      <a:pt x="158" y="149"/>
                      <a:pt x="153" y="151"/>
                      <a:pt x="152" y="152"/>
                    </a:cubicBezTo>
                    <a:cubicBezTo>
                      <a:pt x="152" y="152"/>
                      <a:pt x="148" y="154"/>
                      <a:pt x="147" y="154"/>
                    </a:cubicBezTo>
                    <a:cubicBezTo>
                      <a:pt x="146" y="154"/>
                      <a:pt x="148" y="157"/>
                      <a:pt x="146" y="154"/>
                    </a:cubicBezTo>
                    <a:cubicBezTo>
                      <a:pt x="144" y="151"/>
                      <a:pt x="145" y="153"/>
                      <a:pt x="144" y="149"/>
                    </a:cubicBezTo>
                    <a:cubicBezTo>
                      <a:pt x="142" y="145"/>
                      <a:pt x="142" y="148"/>
                      <a:pt x="142" y="145"/>
                    </a:cubicBezTo>
                    <a:cubicBezTo>
                      <a:pt x="142" y="143"/>
                      <a:pt x="142" y="145"/>
                      <a:pt x="142" y="143"/>
                    </a:cubicBezTo>
                    <a:cubicBezTo>
                      <a:pt x="142" y="140"/>
                      <a:pt x="143" y="142"/>
                      <a:pt x="141" y="139"/>
                    </a:cubicBezTo>
                    <a:cubicBezTo>
                      <a:pt x="140" y="136"/>
                      <a:pt x="140" y="137"/>
                      <a:pt x="138" y="135"/>
                    </a:cubicBezTo>
                    <a:cubicBezTo>
                      <a:pt x="136" y="133"/>
                      <a:pt x="135" y="135"/>
                      <a:pt x="136" y="132"/>
                    </a:cubicBezTo>
                    <a:cubicBezTo>
                      <a:pt x="137" y="129"/>
                      <a:pt x="137" y="132"/>
                      <a:pt x="137" y="129"/>
                    </a:cubicBezTo>
                    <a:cubicBezTo>
                      <a:pt x="138" y="126"/>
                      <a:pt x="137" y="125"/>
                      <a:pt x="139" y="124"/>
                    </a:cubicBezTo>
                    <a:cubicBezTo>
                      <a:pt x="141" y="123"/>
                      <a:pt x="142" y="122"/>
                      <a:pt x="142" y="121"/>
                    </a:cubicBezTo>
                    <a:cubicBezTo>
                      <a:pt x="142" y="119"/>
                      <a:pt x="142" y="118"/>
                      <a:pt x="142" y="117"/>
                    </a:cubicBezTo>
                    <a:cubicBezTo>
                      <a:pt x="141" y="116"/>
                      <a:pt x="139" y="114"/>
                      <a:pt x="139" y="113"/>
                    </a:cubicBezTo>
                    <a:cubicBezTo>
                      <a:pt x="139" y="112"/>
                      <a:pt x="139" y="113"/>
                      <a:pt x="137" y="111"/>
                    </a:cubicBezTo>
                    <a:cubicBezTo>
                      <a:pt x="136" y="109"/>
                      <a:pt x="135" y="108"/>
                      <a:pt x="135" y="108"/>
                    </a:cubicBezTo>
                    <a:cubicBezTo>
                      <a:pt x="135" y="108"/>
                      <a:pt x="135" y="103"/>
                      <a:pt x="135" y="101"/>
                    </a:cubicBezTo>
                    <a:cubicBezTo>
                      <a:pt x="135" y="99"/>
                      <a:pt x="134" y="102"/>
                      <a:pt x="135" y="99"/>
                    </a:cubicBezTo>
                    <a:cubicBezTo>
                      <a:pt x="135" y="96"/>
                      <a:pt x="135" y="94"/>
                      <a:pt x="135" y="94"/>
                    </a:cubicBezTo>
                    <a:cubicBezTo>
                      <a:pt x="135" y="94"/>
                      <a:pt x="132" y="92"/>
                      <a:pt x="131" y="92"/>
                    </a:cubicBezTo>
                    <a:cubicBezTo>
                      <a:pt x="129" y="92"/>
                      <a:pt x="129" y="94"/>
                      <a:pt x="127" y="93"/>
                    </a:cubicBezTo>
                    <a:cubicBezTo>
                      <a:pt x="125" y="91"/>
                      <a:pt x="126" y="90"/>
                      <a:pt x="125" y="89"/>
                    </a:cubicBezTo>
                    <a:cubicBezTo>
                      <a:pt x="124" y="89"/>
                      <a:pt x="123" y="89"/>
                      <a:pt x="122" y="90"/>
                    </a:cubicBezTo>
                    <a:cubicBezTo>
                      <a:pt x="121" y="91"/>
                      <a:pt x="118" y="91"/>
                      <a:pt x="116" y="91"/>
                    </a:cubicBezTo>
                    <a:cubicBezTo>
                      <a:pt x="114" y="92"/>
                      <a:pt x="113" y="92"/>
                      <a:pt x="110" y="92"/>
                    </a:cubicBezTo>
                    <a:cubicBezTo>
                      <a:pt x="108" y="92"/>
                      <a:pt x="104" y="93"/>
                      <a:pt x="102" y="92"/>
                    </a:cubicBezTo>
                    <a:cubicBezTo>
                      <a:pt x="100" y="91"/>
                      <a:pt x="100" y="92"/>
                      <a:pt x="99" y="90"/>
                    </a:cubicBezTo>
                    <a:cubicBezTo>
                      <a:pt x="98" y="88"/>
                      <a:pt x="99" y="88"/>
                      <a:pt x="97" y="87"/>
                    </a:cubicBezTo>
                    <a:cubicBezTo>
                      <a:pt x="95" y="86"/>
                      <a:pt x="94" y="87"/>
                      <a:pt x="94" y="85"/>
                    </a:cubicBezTo>
                    <a:cubicBezTo>
                      <a:pt x="94" y="82"/>
                      <a:pt x="95" y="83"/>
                      <a:pt x="93" y="81"/>
                    </a:cubicBezTo>
                    <a:cubicBezTo>
                      <a:pt x="92" y="79"/>
                      <a:pt x="94" y="82"/>
                      <a:pt x="92" y="79"/>
                    </a:cubicBezTo>
                    <a:cubicBezTo>
                      <a:pt x="89" y="76"/>
                      <a:pt x="88" y="79"/>
                      <a:pt x="89" y="76"/>
                    </a:cubicBezTo>
                    <a:cubicBezTo>
                      <a:pt x="90" y="74"/>
                      <a:pt x="91" y="75"/>
                      <a:pt x="91" y="73"/>
                    </a:cubicBezTo>
                    <a:cubicBezTo>
                      <a:pt x="91" y="70"/>
                      <a:pt x="95" y="74"/>
                      <a:pt x="92" y="68"/>
                    </a:cubicBezTo>
                    <a:cubicBezTo>
                      <a:pt x="90" y="63"/>
                      <a:pt x="89" y="64"/>
                      <a:pt x="92" y="60"/>
                    </a:cubicBezTo>
                    <a:cubicBezTo>
                      <a:pt x="94" y="55"/>
                      <a:pt x="97" y="54"/>
                      <a:pt x="98" y="53"/>
                    </a:cubicBezTo>
                    <a:cubicBezTo>
                      <a:pt x="98" y="52"/>
                      <a:pt x="99" y="50"/>
                      <a:pt x="100" y="49"/>
                    </a:cubicBezTo>
                    <a:cubicBezTo>
                      <a:pt x="101" y="48"/>
                      <a:pt x="100" y="48"/>
                      <a:pt x="102" y="48"/>
                    </a:cubicBezTo>
                    <a:cubicBezTo>
                      <a:pt x="104" y="48"/>
                      <a:pt x="107" y="47"/>
                      <a:pt x="108" y="46"/>
                    </a:cubicBezTo>
                    <a:cubicBezTo>
                      <a:pt x="109" y="45"/>
                      <a:pt x="111" y="42"/>
                      <a:pt x="112" y="42"/>
                    </a:cubicBezTo>
                    <a:cubicBezTo>
                      <a:pt x="113" y="42"/>
                      <a:pt x="113" y="42"/>
                      <a:pt x="115" y="42"/>
                    </a:cubicBezTo>
                    <a:cubicBezTo>
                      <a:pt x="117" y="41"/>
                      <a:pt x="117" y="41"/>
                      <a:pt x="119" y="41"/>
                    </a:cubicBezTo>
                    <a:cubicBezTo>
                      <a:pt x="120" y="41"/>
                      <a:pt x="117" y="42"/>
                      <a:pt x="121" y="41"/>
                    </a:cubicBezTo>
                    <a:cubicBezTo>
                      <a:pt x="125" y="40"/>
                      <a:pt x="124" y="40"/>
                      <a:pt x="125" y="40"/>
                    </a:cubicBezTo>
                    <a:cubicBezTo>
                      <a:pt x="126" y="40"/>
                      <a:pt x="126" y="41"/>
                      <a:pt x="127" y="41"/>
                    </a:cubicBezTo>
                    <a:cubicBezTo>
                      <a:pt x="129" y="41"/>
                      <a:pt x="129" y="38"/>
                      <a:pt x="129" y="41"/>
                    </a:cubicBezTo>
                    <a:cubicBezTo>
                      <a:pt x="129" y="45"/>
                      <a:pt x="128" y="46"/>
                      <a:pt x="130" y="46"/>
                    </a:cubicBezTo>
                    <a:cubicBezTo>
                      <a:pt x="133" y="47"/>
                      <a:pt x="130" y="47"/>
                      <a:pt x="133" y="47"/>
                    </a:cubicBezTo>
                    <a:cubicBezTo>
                      <a:pt x="136" y="47"/>
                      <a:pt x="135" y="47"/>
                      <a:pt x="137" y="48"/>
                    </a:cubicBezTo>
                    <a:cubicBezTo>
                      <a:pt x="138" y="48"/>
                      <a:pt x="139" y="49"/>
                      <a:pt x="141" y="49"/>
                    </a:cubicBezTo>
                    <a:cubicBezTo>
                      <a:pt x="143" y="49"/>
                      <a:pt x="140" y="52"/>
                      <a:pt x="143" y="49"/>
                    </a:cubicBezTo>
                    <a:cubicBezTo>
                      <a:pt x="146" y="46"/>
                      <a:pt x="141" y="46"/>
                      <a:pt x="146" y="46"/>
                    </a:cubicBezTo>
                    <a:cubicBezTo>
                      <a:pt x="151" y="47"/>
                      <a:pt x="152" y="48"/>
                      <a:pt x="153" y="48"/>
                    </a:cubicBezTo>
                    <a:cubicBezTo>
                      <a:pt x="154" y="47"/>
                      <a:pt x="154" y="48"/>
                      <a:pt x="156" y="47"/>
                    </a:cubicBezTo>
                    <a:cubicBezTo>
                      <a:pt x="159" y="46"/>
                      <a:pt x="159" y="46"/>
                      <a:pt x="160" y="46"/>
                    </a:cubicBezTo>
                    <a:cubicBezTo>
                      <a:pt x="161" y="47"/>
                      <a:pt x="161" y="49"/>
                      <a:pt x="162" y="47"/>
                    </a:cubicBezTo>
                    <a:cubicBezTo>
                      <a:pt x="163" y="45"/>
                      <a:pt x="165" y="45"/>
                      <a:pt x="162" y="44"/>
                    </a:cubicBezTo>
                    <a:cubicBezTo>
                      <a:pt x="159" y="42"/>
                      <a:pt x="158" y="44"/>
                      <a:pt x="158" y="42"/>
                    </a:cubicBezTo>
                    <a:cubicBezTo>
                      <a:pt x="157" y="40"/>
                      <a:pt x="160" y="41"/>
                      <a:pt x="157" y="40"/>
                    </a:cubicBezTo>
                    <a:cubicBezTo>
                      <a:pt x="154" y="40"/>
                      <a:pt x="155" y="40"/>
                      <a:pt x="153" y="39"/>
                    </a:cubicBezTo>
                    <a:cubicBezTo>
                      <a:pt x="151" y="38"/>
                      <a:pt x="149" y="41"/>
                      <a:pt x="148" y="39"/>
                    </a:cubicBezTo>
                    <a:cubicBezTo>
                      <a:pt x="147" y="37"/>
                      <a:pt x="143" y="41"/>
                      <a:pt x="147" y="37"/>
                    </a:cubicBezTo>
                    <a:cubicBezTo>
                      <a:pt x="151" y="34"/>
                      <a:pt x="149" y="32"/>
                      <a:pt x="152" y="33"/>
                    </a:cubicBezTo>
                    <a:cubicBezTo>
                      <a:pt x="155" y="34"/>
                      <a:pt x="154" y="36"/>
                      <a:pt x="155" y="35"/>
                    </a:cubicBezTo>
                    <a:cubicBezTo>
                      <a:pt x="157" y="33"/>
                      <a:pt x="160" y="32"/>
                      <a:pt x="157" y="30"/>
                    </a:cubicBezTo>
                    <a:cubicBezTo>
                      <a:pt x="154" y="28"/>
                      <a:pt x="156" y="29"/>
                      <a:pt x="153" y="28"/>
                    </a:cubicBezTo>
                    <a:cubicBezTo>
                      <a:pt x="150" y="26"/>
                      <a:pt x="147" y="33"/>
                      <a:pt x="146" y="32"/>
                    </a:cubicBezTo>
                    <a:cubicBezTo>
                      <a:pt x="145" y="31"/>
                      <a:pt x="144" y="30"/>
                      <a:pt x="143" y="31"/>
                    </a:cubicBezTo>
                    <a:cubicBezTo>
                      <a:pt x="142" y="31"/>
                      <a:pt x="142" y="34"/>
                      <a:pt x="142" y="36"/>
                    </a:cubicBezTo>
                    <a:cubicBezTo>
                      <a:pt x="142" y="38"/>
                      <a:pt x="143" y="38"/>
                      <a:pt x="140" y="37"/>
                    </a:cubicBezTo>
                    <a:cubicBezTo>
                      <a:pt x="137" y="35"/>
                      <a:pt x="144" y="36"/>
                      <a:pt x="137" y="33"/>
                    </a:cubicBezTo>
                    <a:cubicBezTo>
                      <a:pt x="130" y="31"/>
                      <a:pt x="128" y="31"/>
                      <a:pt x="127" y="32"/>
                    </a:cubicBezTo>
                    <a:cubicBezTo>
                      <a:pt x="126" y="33"/>
                      <a:pt x="125" y="33"/>
                      <a:pt x="124" y="34"/>
                    </a:cubicBezTo>
                    <a:cubicBezTo>
                      <a:pt x="123" y="35"/>
                      <a:pt x="126" y="36"/>
                      <a:pt x="123" y="35"/>
                    </a:cubicBezTo>
                    <a:cubicBezTo>
                      <a:pt x="120" y="33"/>
                      <a:pt x="118" y="35"/>
                      <a:pt x="118" y="35"/>
                    </a:cubicBezTo>
                    <a:cubicBezTo>
                      <a:pt x="118" y="35"/>
                      <a:pt x="117" y="35"/>
                      <a:pt x="116" y="36"/>
                    </a:cubicBezTo>
                    <a:cubicBezTo>
                      <a:pt x="114" y="37"/>
                      <a:pt x="112" y="38"/>
                      <a:pt x="111" y="37"/>
                    </a:cubicBezTo>
                    <a:cubicBezTo>
                      <a:pt x="109" y="37"/>
                      <a:pt x="106" y="38"/>
                      <a:pt x="109" y="34"/>
                    </a:cubicBezTo>
                    <a:cubicBezTo>
                      <a:pt x="111" y="31"/>
                      <a:pt x="109" y="33"/>
                      <a:pt x="113" y="31"/>
                    </a:cubicBezTo>
                    <a:cubicBezTo>
                      <a:pt x="117" y="30"/>
                      <a:pt x="123" y="29"/>
                      <a:pt x="118" y="28"/>
                    </a:cubicBezTo>
                    <a:cubicBezTo>
                      <a:pt x="113" y="27"/>
                      <a:pt x="121" y="27"/>
                      <a:pt x="114" y="24"/>
                    </a:cubicBezTo>
                    <a:cubicBezTo>
                      <a:pt x="107" y="21"/>
                      <a:pt x="107" y="25"/>
                      <a:pt x="107" y="21"/>
                    </a:cubicBezTo>
                    <a:cubicBezTo>
                      <a:pt x="108" y="16"/>
                      <a:pt x="107" y="16"/>
                      <a:pt x="106" y="16"/>
                    </a:cubicBezTo>
                    <a:cubicBezTo>
                      <a:pt x="104" y="16"/>
                      <a:pt x="100" y="17"/>
                      <a:pt x="98" y="18"/>
                    </a:cubicBezTo>
                    <a:cubicBezTo>
                      <a:pt x="97" y="18"/>
                      <a:pt x="99" y="19"/>
                      <a:pt x="96" y="17"/>
                    </a:cubicBezTo>
                    <a:cubicBezTo>
                      <a:pt x="92" y="15"/>
                      <a:pt x="91" y="18"/>
                      <a:pt x="92" y="15"/>
                    </a:cubicBezTo>
                    <a:cubicBezTo>
                      <a:pt x="94" y="13"/>
                      <a:pt x="94" y="12"/>
                      <a:pt x="96" y="11"/>
                    </a:cubicBezTo>
                    <a:cubicBezTo>
                      <a:pt x="98" y="9"/>
                      <a:pt x="97" y="3"/>
                      <a:pt x="102" y="5"/>
                    </a:cubicBezTo>
                    <a:cubicBezTo>
                      <a:pt x="106" y="8"/>
                      <a:pt x="105" y="7"/>
                      <a:pt x="108" y="7"/>
                    </a:cubicBezTo>
                    <a:cubicBezTo>
                      <a:pt x="112" y="7"/>
                      <a:pt x="114" y="7"/>
                      <a:pt x="114" y="6"/>
                    </a:cubicBezTo>
                    <a:cubicBezTo>
                      <a:pt x="114" y="5"/>
                      <a:pt x="109" y="3"/>
                      <a:pt x="109" y="3"/>
                    </a:cubicBezTo>
                    <a:cubicBezTo>
                      <a:pt x="109" y="3"/>
                      <a:pt x="108" y="4"/>
                      <a:pt x="109" y="3"/>
                    </a:cubicBezTo>
                    <a:cubicBezTo>
                      <a:pt x="109" y="2"/>
                      <a:pt x="110" y="1"/>
                      <a:pt x="110" y="1"/>
                    </a:cubicBezTo>
                    <a:cubicBezTo>
                      <a:pt x="109" y="0"/>
                      <a:pt x="109" y="0"/>
                      <a:pt x="109" y="0"/>
                    </a:cubicBezTo>
                    <a:cubicBezTo>
                      <a:pt x="109" y="0"/>
                      <a:pt x="96" y="0"/>
                      <a:pt x="9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35" name="Freeform 41"/>
            <p:cNvSpPr>
              <a:spLocks noEditPoints="1"/>
            </p:cNvSpPr>
            <p:nvPr/>
          </p:nvSpPr>
          <p:spPr bwMode="auto">
            <a:xfrm>
              <a:off x="6597679" y="4084704"/>
              <a:ext cx="369512" cy="336666"/>
            </a:xfrm>
            <a:custGeom>
              <a:avLst/>
              <a:gdLst>
                <a:gd name="T0" fmla="*/ 116 w 196"/>
                <a:gd name="T1" fmla="*/ 2 h 179"/>
                <a:gd name="T2" fmla="*/ 98 w 196"/>
                <a:gd name="T3" fmla="*/ 0 h 179"/>
                <a:gd name="T4" fmla="*/ 98 w 196"/>
                <a:gd name="T5" fmla="*/ 17 h 179"/>
                <a:gd name="T6" fmla="*/ 113 w 196"/>
                <a:gd name="T7" fmla="*/ 18 h 179"/>
                <a:gd name="T8" fmla="*/ 169 w 196"/>
                <a:gd name="T9" fmla="*/ 105 h 179"/>
                <a:gd name="T10" fmla="*/ 98 w 196"/>
                <a:gd name="T11" fmla="*/ 163 h 179"/>
                <a:gd name="T12" fmla="*/ 98 w 196"/>
                <a:gd name="T13" fmla="*/ 179 h 179"/>
                <a:gd name="T14" fmla="*/ 185 w 196"/>
                <a:gd name="T15" fmla="*/ 108 h 179"/>
                <a:gd name="T16" fmla="*/ 116 w 196"/>
                <a:gd name="T17" fmla="*/ 2 h 179"/>
                <a:gd name="T18" fmla="*/ 98 w 196"/>
                <a:gd name="T19" fmla="*/ 0 h 179"/>
                <a:gd name="T20" fmla="*/ 10 w 196"/>
                <a:gd name="T21" fmla="*/ 71 h 179"/>
                <a:gd name="T22" fmla="*/ 79 w 196"/>
                <a:gd name="T23" fmla="*/ 177 h 179"/>
                <a:gd name="T24" fmla="*/ 98 w 196"/>
                <a:gd name="T25" fmla="*/ 179 h 179"/>
                <a:gd name="T26" fmla="*/ 98 w 196"/>
                <a:gd name="T27" fmla="*/ 163 h 179"/>
                <a:gd name="T28" fmla="*/ 83 w 196"/>
                <a:gd name="T29" fmla="*/ 161 h 179"/>
                <a:gd name="T30" fmla="*/ 83 w 196"/>
                <a:gd name="T31" fmla="*/ 161 h 179"/>
                <a:gd name="T32" fmla="*/ 26 w 196"/>
                <a:gd name="T33" fmla="*/ 75 h 179"/>
                <a:gd name="T34" fmla="*/ 98 w 196"/>
                <a:gd name="T35" fmla="*/ 17 h 179"/>
                <a:gd name="T36" fmla="*/ 98 w 19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6" h="179">
                  <a:moveTo>
                    <a:pt x="116" y="2"/>
                  </a:moveTo>
                  <a:cubicBezTo>
                    <a:pt x="110" y="1"/>
                    <a:pt x="104" y="0"/>
                    <a:pt x="98" y="0"/>
                  </a:cubicBezTo>
                  <a:cubicBezTo>
                    <a:pt x="98" y="17"/>
                    <a:pt x="98" y="17"/>
                    <a:pt x="98" y="17"/>
                  </a:cubicBezTo>
                  <a:cubicBezTo>
                    <a:pt x="103" y="17"/>
                    <a:pt x="108" y="17"/>
                    <a:pt x="113" y="18"/>
                  </a:cubicBezTo>
                  <a:cubicBezTo>
                    <a:pt x="152" y="27"/>
                    <a:pt x="177" y="65"/>
                    <a:pt x="169" y="105"/>
                  </a:cubicBezTo>
                  <a:cubicBezTo>
                    <a:pt x="162" y="139"/>
                    <a:pt x="131" y="163"/>
                    <a:pt x="98" y="163"/>
                  </a:cubicBezTo>
                  <a:cubicBezTo>
                    <a:pt x="98" y="179"/>
                    <a:pt x="98" y="179"/>
                    <a:pt x="98" y="179"/>
                  </a:cubicBezTo>
                  <a:cubicBezTo>
                    <a:pt x="139" y="179"/>
                    <a:pt x="177" y="150"/>
                    <a:pt x="185" y="108"/>
                  </a:cubicBezTo>
                  <a:cubicBezTo>
                    <a:pt x="196" y="60"/>
                    <a:pt x="165" y="12"/>
                    <a:pt x="116" y="2"/>
                  </a:cubicBezTo>
                  <a:close/>
                  <a:moveTo>
                    <a:pt x="98" y="0"/>
                  </a:moveTo>
                  <a:cubicBezTo>
                    <a:pt x="56" y="0"/>
                    <a:pt x="19" y="29"/>
                    <a:pt x="10" y="71"/>
                  </a:cubicBezTo>
                  <a:cubicBezTo>
                    <a:pt x="0" y="120"/>
                    <a:pt x="31" y="167"/>
                    <a:pt x="79" y="177"/>
                  </a:cubicBezTo>
                  <a:cubicBezTo>
                    <a:pt x="85" y="179"/>
                    <a:pt x="92" y="179"/>
                    <a:pt x="98" y="179"/>
                  </a:cubicBezTo>
                  <a:cubicBezTo>
                    <a:pt x="98" y="163"/>
                    <a:pt x="98" y="163"/>
                    <a:pt x="98" y="163"/>
                  </a:cubicBezTo>
                  <a:cubicBezTo>
                    <a:pt x="93" y="163"/>
                    <a:pt x="88" y="162"/>
                    <a:pt x="83" y="161"/>
                  </a:cubicBezTo>
                  <a:cubicBezTo>
                    <a:pt x="83" y="161"/>
                    <a:pt x="83" y="161"/>
                    <a:pt x="83" y="161"/>
                  </a:cubicBezTo>
                  <a:cubicBezTo>
                    <a:pt x="43" y="153"/>
                    <a:pt x="18" y="114"/>
                    <a:pt x="26" y="75"/>
                  </a:cubicBezTo>
                  <a:cubicBezTo>
                    <a:pt x="33" y="40"/>
                    <a:pt x="64" y="17"/>
                    <a:pt x="98" y="17"/>
                  </a:cubicBezTo>
                  <a:lnTo>
                    <a:pt x="98"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6" name="Freeform 42"/>
            <p:cNvSpPr/>
            <p:nvPr/>
          </p:nvSpPr>
          <p:spPr bwMode="auto">
            <a:xfrm>
              <a:off x="6693479" y="4395367"/>
              <a:ext cx="79376" cy="171071"/>
            </a:xfrm>
            <a:custGeom>
              <a:avLst/>
              <a:gdLst>
                <a:gd name="T0" fmla="*/ 33 w 58"/>
                <a:gd name="T1" fmla="*/ 125 h 125"/>
                <a:gd name="T2" fmla="*/ 0 w 58"/>
                <a:gd name="T3" fmla="*/ 118 h 125"/>
                <a:gd name="T4" fmla="*/ 25 w 58"/>
                <a:gd name="T5" fmla="*/ 0 h 125"/>
                <a:gd name="T6" fmla="*/ 58 w 58"/>
                <a:gd name="T7" fmla="*/ 7 h 125"/>
                <a:gd name="T8" fmla="*/ 33 w 58"/>
                <a:gd name="T9" fmla="*/ 125 h 125"/>
              </a:gdLst>
              <a:ahLst/>
              <a:cxnLst>
                <a:cxn ang="0">
                  <a:pos x="T0" y="T1"/>
                </a:cxn>
                <a:cxn ang="0">
                  <a:pos x="T2" y="T3"/>
                </a:cxn>
                <a:cxn ang="0">
                  <a:pos x="T4" y="T5"/>
                </a:cxn>
                <a:cxn ang="0">
                  <a:pos x="T6" y="T7"/>
                </a:cxn>
                <a:cxn ang="0">
                  <a:pos x="T8" y="T9"/>
                </a:cxn>
              </a:cxnLst>
              <a:rect l="0" t="0" r="r" b="b"/>
              <a:pathLst>
                <a:path w="58" h="125">
                  <a:moveTo>
                    <a:pt x="33" y="125"/>
                  </a:moveTo>
                  <a:lnTo>
                    <a:pt x="0" y="118"/>
                  </a:lnTo>
                  <a:lnTo>
                    <a:pt x="25" y="0"/>
                  </a:lnTo>
                  <a:lnTo>
                    <a:pt x="58" y="7"/>
                  </a:lnTo>
                  <a:lnTo>
                    <a:pt x="33" y="12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7" name="Freeform 43"/>
            <p:cNvSpPr/>
            <p:nvPr/>
          </p:nvSpPr>
          <p:spPr bwMode="auto">
            <a:xfrm>
              <a:off x="6660633" y="4447373"/>
              <a:ext cx="112222" cy="231287"/>
            </a:xfrm>
            <a:custGeom>
              <a:avLst/>
              <a:gdLst>
                <a:gd name="T0" fmla="*/ 40 w 60"/>
                <a:gd name="T1" fmla="*/ 106 h 123"/>
                <a:gd name="T2" fmla="*/ 18 w 60"/>
                <a:gd name="T3" fmla="*/ 121 h 123"/>
                <a:gd name="T4" fmla="*/ 3 w 60"/>
                <a:gd name="T5" fmla="*/ 98 h 123"/>
                <a:gd name="T6" fmla="*/ 20 w 60"/>
                <a:gd name="T7" fmla="*/ 17 h 123"/>
                <a:gd name="T8" fmla="*/ 42 w 60"/>
                <a:gd name="T9" fmla="*/ 2 h 123"/>
                <a:gd name="T10" fmla="*/ 57 w 60"/>
                <a:gd name="T11" fmla="*/ 25 h 123"/>
                <a:gd name="T12" fmla="*/ 40 w 60"/>
                <a:gd name="T13" fmla="*/ 106 h 123"/>
              </a:gdLst>
              <a:ahLst/>
              <a:cxnLst>
                <a:cxn ang="0">
                  <a:pos x="T0" y="T1"/>
                </a:cxn>
                <a:cxn ang="0">
                  <a:pos x="T2" y="T3"/>
                </a:cxn>
                <a:cxn ang="0">
                  <a:pos x="T4" y="T5"/>
                </a:cxn>
                <a:cxn ang="0">
                  <a:pos x="T6" y="T7"/>
                </a:cxn>
                <a:cxn ang="0">
                  <a:pos x="T8" y="T9"/>
                </a:cxn>
                <a:cxn ang="0">
                  <a:pos x="T10" y="T11"/>
                </a:cxn>
                <a:cxn ang="0">
                  <a:pos x="T12" y="T13"/>
                </a:cxn>
              </a:cxnLst>
              <a:rect l="0" t="0" r="r" b="b"/>
              <a:pathLst>
                <a:path w="60" h="123">
                  <a:moveTo>
                    <a:pt x="40" y="106"/>
                  </a:moveTo>
                  <a:cubicBezTo>
                    <a:pt x="38" y="116"/>
                    <a:pt x="28" y="123"/>
                    <a:pt x="18" y="121"/>
                  </a:cubicBezTo>
                  <a:cubicBezTo>
                    <a:pt x="7" y="118"/>
                    <a:pt x="0" y="108"/>
                    <a:pt x="3" y="98"/>
                  </a:cubicBezTo>
                  <a:cubicBezTo>
                    <a:pt x="20" y="17"/>
                    <a:pt x="20" y="17"/>
                    <a:pt x="20" y="17"/>
                  </a:cubicBezTo>
                  <a:cubicBezTo>
                    <a:pt x="22" y="6"/>
                    <a:pt x="32" y="0"/>
                    <a:pt x="42" y="2"/>
                  </a:cubicBezTo>
                  <a:cubicBezTo>
                    <a:pt x="53" y="4"/>
                    <a:pt x="60" y="14"/>
                    <a:pt x="57" y="25"/>
                  </a:cubicBezTo>
                  <a:lnTo>
                    <a:pt x="40" y="10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8" name="Freeform 44"/>
            <p:cNvSpPr/>
            <p:nvPr/>
          </p:nvSpPr>
          <p:spPr bwMode="auto">
            <a:xfrm>
              <a:off x="5635580" y="1856688"/>
              <a:ext cx="451625" cy="413306"/>
            </a:xfrm>
            <a:custGeom>
              <a:avLst/>
              <a:gdLst>
                <a:gd name="T0" fmla="*/ 117 w 240"/>
                <a:gd name="T1" fmla="*/ 220 h 220"/>
                <a:gd name="T2" fmla="*/ 0 w 240"/>
                <a:gd name="T3" fmla="*/ 219 h 220"/>
                <a:gd name="T4" fmla="*/ 0 w 240"/>
                <a:gd name="T5" fmla="*/ 44 h 220"/>
                <a:gd name="T6" fmla="*/ 120 w 240"/>
                <a:gd name="T7" fmla="*/ 44 h 220"/>
                <a:gd name="T8" fmla="*/ 240 w 240"/>
                <a:gd name="T9" fmla="*/ 44 h 220"/>
                <a:gd name="T10" fmla="*/ 240 w 240"/>
                <a:gd name="T11" fmla="*/ 219 h 220"/>
                <a:gd name="T12" fmla="*/ 117 w 240"/>
                <a:gd name="T13" fmla="*/ 220 h 220"/>
              </a:gdLst>
              <a:ahLst/>
              <a:cxnLst>
                <a:cxn ang="0">
                  <a:pos x="T0" y="T1"/>
                </a:cxn>
                <a:cxn ang="0">
                  <a:pos x="T2" y="T3"/>
                </a:cxn>
                <a:cxn ang="0">
                  <a:pos x="T4" y="T5"/>
                </a:cxn>
                <a:cxn ang="0">
                  <a:pos x="T6" y="T7"/>
                </a:cxn>
                <a:cxn ang="0">
                  <a:pos x="T8" y="T9"/>
                </a:cxn>
                <a:cxn ang="0">
                  <a:pos x="T10" y="T11"/>
                </a:cxn>
                <a:cxn ang="0">
                  <a:pos x="T12" y="T13"/>
                </a:cxn>
              </a:cxnLst>
              <a:rect l="0" t="0" r="r" b="b"/>
              <a:pathLst>
                <a:path w="240" h="220">
                  <a:moveTo>
                    <a:pt x="117" y="220"/>
                  </a:moveTo>
                  <a:cubicBezTo>
                    <a:pt x="117" y="220"/>
                    <a:pt x="76" y="179"/>
                    <a:pt x="0" y="219"/>
                  </a:cubicBezTo>
                  <a:cubicBezTo>
                    <a:pt x="0" y="44"/>
                    <a:pt x="0" y="44"/>
                    <a:pt x="0" y="44"/>
                  </a:cubicBezTo>
                  <a:cubicBezTo>
                    <a:pt x="0" y="44"/>
                    <a:pt x="78" y="0"/>
                    <a:pt x="120" y="44"/>
                  </a:cubicBezTo>
                  <a:cubicBezTo>
                    <a:pt x="240" y="44"/>
                    <a:pt x="240" y="44"/>
                    <a:pt x="240" y="44"/>
                  </a:cubicBezTo>
                  <a:cubicBezTo>
                    <a:pt x="240" y="219"/>
                    <a:pt x="240" y="219"/>
                    <a:pt x="240" y="219"/>
                  </a:cubicBezTo>
                  <a:lnTo>
                    <a:pt x="117" y="22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39" name="Freeform 45"/>
            <p:cNvSpPr>
              <a:spLocks noEditPoints="1"/>
            </p:cNvSpPr>
            <p:nvPr/>
          </p:nvSpPr>
          <p:spPr bwMode="auto">
            <a:xfrm>
              <a:off x="5501462" y="4150395"/>
              <a:ext cx="550161" cy="455732"/>
            </a:xfrm>
            <a:custGeom>
              <a:avLst/>
              <a:gdLst>
                <a:gd name="T0" fmla="*/ 199 w 293"/>
                <a:gd name="T1" fmla="*/ 192 h 242"/>
                <a:gd name="T2" fmla="*/ 219 w 293"/>
                <a:gd name="T3" fmla="*/ 205 h 242"/>
                <a:gd name="T4" fmla="*/ 219 w 293"/>
                <a:gd name="T5" fmla="*/ 214 h 242"/>
                <a:gd name="T6" fmla="*/ 199 w 293"/>
                <a:gd name="T7" fmla="*/ 214 h 242"/>
                <a:gd name="T8" fmla="*/ 219 w 293"/>
                <a:gd name="T9" fmla="*/ 242 h 242"/>
                <a:gd name="T10" fmla="*/ 242 w 293"/>
                <a:gd name="T11" fmla="*/ 216 h 242"/>
                <a:gd name="T12" fmla="*/ 199 w 293"/>
                <a:gd name="T13" fmla="*/ 170 h 242"/>
                <a:gd name="T14" fmla="*/ 293 w 293"/>
                <a:gd name="T15" fmla="*/ 147 h 242"/>
                <a:gd name="T16" fmla="*/ 269 w 293"/>
                <a:gd name="T17" fmla="*/ 0 h 242"/>
                <a:gd name="T18" fmla="*/ 199 w 293"/>
                <a:gd name="T19" fmla="*/ 16 h 242"/>
                <a:gd name="T20" fmla="*/ 275 w 293"/>
                <a:gd name="T21" fmla="*/ 35 h 242"/>
                <a:gd name="T22" fmla="*/ 256 w 293"/>
                <a:gd name="T23" fmla="*/ 154 h 242"/>
                <a:gd name="T24" fmla="*/ 199 w 293"/>
                <a:gd name="T25" fmla="*/ 170 h 242"/>
                <a:gd name="T26" fmla="*/ 175 w 293"/>
                <a:gd name="T27" fmla="*/ 192 h 242"/>
                <a:gd name="T28" fmla="*/ 199 w 293"/>
                <a:gd name="T29" fmla="*/ 170 h 242"/>
                <a:gd name="T30" fmla="*/ 146 w 293"/>
                <a:gd name="T31" fmla="*/ 154 h 242"/>
                <a:gd name="T32" fmla="*/ 199 w 293"/>
                <a:gd name="T33" fmla="*/ 242 h 242"/>
                <a:gd name="T34" fmla="*/ 179 w 293"/>
                <a:gd name="T35" fmla="*/ 214 h 242"/>
                <a:gd name="T36" fmla="*/ 179 w 293"/>
                <a:gd name="T37" fmla="*/ 205 h 242"/>
                <a:gd name="T38" fmla="*/ 199 w 293"/>
                <a:gd name="T39" fmla="*/ 192 h 242"/>
                <a:gd name="T40" fmla="*/ 146 w 293"/>
                <a:gd name="T41" fmla="*/ 0 h 242"/>
                <a:gd name="T42" fmla="*/ 199 w 293"/>
                <a:gd name="T43" fmla="*/ 16 h 242"/>
                <a:gd name="T44" fmla="*/ 146 w 293"/>
                <a:gd name="T45" fmla="*/ 0 h 242"/>
                <a:gd name="T46" fmla="*/ 0 w 293"/>
                <a:gd name="T47" fmla="*/ 24 h 242"/>
                <a:gd name="T48" fmla="*/ 23 w 293"/>
                <a:gd name="T49" fmla="*/ 170 h 242"/>
                <a:gd name="T50" fmla="*/ 117 w 293"/>
                <a:gd name="T51" fmla="*/ 192 h 242"/>
                <a:gd name="T52" fmla="*/ 52 w 293"/>
                <a:gd name="T53" fmla="*/ 216 h 242"/>
                <a:gd name="T54" fmla="*/ 75 w 293"/>
                <a:gd name="T55" fmla="*/ 242 h 242"/>
                <a:gd name="T56" fmla="*/ 146 w 293"/>
                <a:gd name="T57" fmla="*/ 154 h 242"/>
                <a:gd name="T58" fmla="*/ 37 w 293"/>
                <a:gd name="T59" fmla="*/ 154 h 242"/>
                <a:gd name="T60" fmla="*/ 17 w 293"/>
                <a:gd name="T61" fmla="*/ 35 h 242"/>
                <a:gd name="T62" fmla="*/ 146 w 293"/>
                <a:gd name="T63" fmla="*/ 16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3" h="242">
                  <a:moveTo>
                    <a:pt x="219" y="192"/>
                  </a:moveTo>
                  <a:cubicBezTo>
                    <a:pt x="199" y="192"/>
                    <a:pt x="199" y="192"/>
                    <a:pt x="199" y="192"/>
                  </a:cubicBezTo>
                  <a:cubicBezTo>
                    <a:pt x="199" y="205"/>
                    <a:pt x="199" y="205"/>
                    <a:pt x="199" y="205"/>
                  </a:cubicBezTo>
                  <a:cubicBezTo>
                    <a:pt x="219" y="205"/>
                    <a:pt x="219" y="205"/>
                    <a:pt x="219" y="205"/>
                  </a:cubicBezTo>
                  <a:cubicBezTo>
                    <a:pt x="221" y="205"/>
                    <a:pt x="223" y="207"/>
                    <a:pt x="223" y="209"/>
                  </a:cubicBezTo>
                  <a:cubicBezTo>
                    <a:pt x="223" y="212"/>
                    <a:pt x="221" y="214"/>
                    <a:pt x="219" y="214"/>
                  </a:cubicBezTo>
                  <a:cubicBezTo>
                    <a:pt x="219" y="214"/>
                    <a:pt x="219" y="214"/>
                    <a:pt x="219" y="214"/>
                  </a:cubicBezTo>
                  <a:cubicBezTo>
                    <a:pt x="199" y="214"/>
                    <a:pt x="199" y="214"/>
                    <a:pt x="199" y="214"/>
                  </a:cubicBezTo>
                  <a:cubicBezTo>
                    <a:pt x="199" y="242"/>
                    <a:pt x="199" y="242"/>
                    <a:pt x="199" y="242"/>
                  </a:cubicBezTo>
                  <a:cubicBezTo>
                    <a:pt x="219" y="242"/>
                    <a:pt x="219" y="242"/>
                    <a:pt x="219" y="242"/>
                  </a:cubicBezTo>
                  <a:cubicBezTo>
                    <a:pt x="232" y="242"/>
                    <a:pt x="242" y="232"/>
                    <a:pt x="242" y="219"/>
                  </a:cubicBezTo>
                  <a:cubicBezTo>
                    <a:pt x="242" y="216"/>
                    <a:pt x="242" y="216"/>
                    <a:pt x="242" y="216"/>
                  </a:cubicBezTo>
                  <a:cubicBezTo>
                    <a:pt x="242" y="203"/>
                    <a:pt x="232" y="192"/>
                    <a:pt x="219" y="192"/>
                  </a:cubicBezTo>
                  <a:close/>
                  <a:moveTo>
                    <a:pt x="199" y="170"/>
                  </a:moveTo>
                  <a:cubicBezTo>
                    <a:pt x="269" y="170"/>
                    <a:pt x="269" y="170"/>
                    <a:pt x="269" y="170"/>
                  </a:cubicBezTo>
                  <a:cubicBezTo>
                    <a:pt x="282" y="170"/>
                    <a:pt x="293" y="160"/>
                    <a:pt x="293" y="147"/>
                  </a:cubicBezTo>
                  <a:cubicBezTo>
                    <a:pt x="293" y="24"/>
                    <a:pt x="293" y="24"/>
                    <a:pt x="293" y="24"/>
                  </a:cubicBezTo>
                  <a:cubicBezTo>
                    <a:pt x="293" y="11"/>
                    <a:pt x="282" y="0"/>
                    <a:pt x="269" y="0"/>
                  </a:cubicBezTo>
                  <a:cubicBezTo>
                    <a:pt x="199" y="0"/>
                    <a:pt x="199" y="0"/>
                    <a:pt x="199" y="0"/>
                  </a:cubicBezTo>
                  <a:cubicBezTo>
                    <a:pt x="199" y="16"/>
                    <a:pt x="199" y="16"/>
                    <a:pt x="199" y="16"/>
                  </a:cubicBezTo>
                  <a:cubicBezTo>
                    <a:pt x="256" y="16"/>
                    <a:pt x="256" y="16"/>
                    <a:pt x="256" y="16"/>
                  </a:cubicBezTo>
                  <a:cubicBezTo>
                    <a:pt x="267" y="16"/>
                    <a:pt x="275" y="24"/>
                    <a:pt x="275" y="35"/>
                  </a:cubicBezTo>
                  <a:cubicBezTo>
                    <a:pt x="275" y="135"/>
                    <a:pt x="275" y="135"/>
                    <a:pt x="275" y="135"/>
                  </a:cubicBezTo>
                  <a:cubicBezTo>
                    <a:pt x="275" y="146"/>
                    <a:pt x="267" y="154"/>
                    <a:pt x="256" y="154"/>
                  </a:cubicBezTo>
                  <a:cubicBezTo>
                    <a:pt x="199" y="154"/>
                    <a:pt x="199" y="154"/>
                    <a:pt x="199" y="154"/>
                  </a:cubicBezTo>
                  <a:lnTo>
                    <a:pt x="199" y="170"/>
                  </a:lnTo>
                  <a:close/>
                  <a:moveTo>
                    <a:pt x="199" y="192"/>
                  </a:moveTo>
                  <a:cubicBezTo>
                    <a:pt x="175" y="192"/>
                    <a:pt x="175" y="192"/>
                    <a:pt x="175" y="192"/>
                  </a:cubicBezTo>
                  <a:cubicBezTo>
                    <a:pt x="175" y="170"/>
                    <a:pt x="175" y="170"/>
                    <a:pt x="175" y="170"/>
                  </a:cubicBezTo>
                  <a:cubicBezTo>
                    <a:pt x="199" y="170"/>
                    <a:pt x="199" y="170"/>
                    <a:pt x="199" y="170"/>
                  </a:cubicBezTo>
                  <a:cubicBezTo>
                    <a:pt x="199" y="154"/>
                    <a:pt x="199" y="154"/>
                    <a:pt x="199" y="154"/>
                  </a:cubicBezTo>
                  <a:cubicBezTo>
                    <a:pt x="146" y="154"/>
                    <a:pt x="146" y="154"/>
                    <a:pt x="146" y="154"/>
                  </a:cubicBezTo>
                  <a:cubicBezTo>
                    <a:pt x="146" y="242"/>
                    <a:pt x="146" y="242"/>
                    <a:pt x="146" y="242"/>
                  </a:cubicBezTo>
                  <a:cubicBezTo>
                    <a:pt x="199" y="242"/>
                    <a:pt x="199" y="242"/>
                    <a:pt x="199" y="242"/>
                  </a:cubicBezTo>
                  <a:cubicBezTo>
                    <a:pt x="199" y="214"/>
                    <a:pt x="199" y="214"/>
                    <a:pt x="199" y="214"/>
                  </a:cubicBezTo>
                  <a:cubicBezTo>
                    <a:pt x="179" y="214"/>
                    <a:pt x="179" y="214"/>
                    <a:pt x="179" y="214"/>
                  </a:cubicBezTo>
                  <a:cubicBezTo>
                    <a:pt x="177" y="214"/>
                    <a:pt x="175" y="212"/>
                    <a:pt x="175" y="209"/>
                  </a:cubicBezTo>
                  <a:cubicBezTo>
                    <a:pt x="175" y="207"/>
                    <a:pt x="177" y="205"/>
                    <a:pt x="179" y="205"/>
                  </a:cubicBezTo>
                  <a:cubicBezTo>
                    <a:pt x="199" y="205"/>
                    <a:pt x="199" y="205"/>
                    <a:pt x="199" y="205"/>
                  </a:cubicBezTo>
                  <a:cubicBezTo>
                    <a:pt x="199" y="192"/>
                    <a:pt x="199" y="192"/>
                    <a:pt x="199" y="192"/>
                  </a:cubicBezTo>
                  <a:close/>
                  <a:moveTo>
                    <a:pt x="199" y="0"/>
                  </a:moveTo>
                  <a:cubicBezTo>
                    <a:pt x="146" y="0"/>
                    <a:pt x="146" y="0"/>
                    <a:pt x="146" y="0"/>
                  </a:cubicBezTo>
                  <a:cubicBezTo>
                    <a:pt x="146" y="16"/>
                    <a:pt x="146" y="16"/>
                    <a:pt x="146" y="16"/>
                  </a:cubicBezTo>
                  <a:cubicBezTo>
                    <a:pt x="199" y="16"/>
                    <a:pt x="199" y="16"/>
                    <a:pt x="199" y="16"/>
                  </a:cubicBezTo>
                  <a:lnTo>
                    <a:pt x="199" y="0"/>
                  </a:lnTo>
                  <a:close/>
                  <a:moveTo>
                    <a:pt x="146" y="0"/>
                  </a:moveTo>
                  <a:cubicBezTo>
                    <a:pt x="23" y="0"/>
                    <a:pt x="23" y="0"/>
                    <a:pt x="23" y="0"/>
                  </a:cubicBezTo>
                  <a:cubicBezTo>
                    <a:pt x="10" y="0"/>
                    <a:pt x="0" y="11"/>
                    <a:pt x="0" y="24"/>
                  </a:cubicBezTo>
                  <a:cubicBezTo>
                    <a:pt x="0" y="147"/>
                    <a:pt x="0" y="147"/>
                    <a:pt x="0" y="147"/>
                  </a:cubicBezTo>
                  <a:cubicBezTo>
                    <a:pt x="0" y="160"/>
                    <a:pt x="10" y="170"/>
                    <a:pt x="23" y="170"/>
                  </a:cubicBezTo>
                  <a:cubicBezTo>
                    <a:pt x="117" y="170"/>
                    <a:pt x="117" y="170"/>
                    <a:pt x="117" y="170"/>
                  </a:cubicBezTo>
                  <a:cubicBezTo>
                    <a:pt x="117" y="192"/>
                    <a:pt x="117" y="192"/>
                    <a:pt x="117" y="192"/>
                  </a:cubicBezTo>
                  <a:cubicBezTo>
                    <a:pt x="75" y="192"/>
                    <a:pt x="75" y="192"/>
                    <a:pt x="75" y="192"/>
                  </a:cubicBezTo>
                  <a:cubicBezTo>
                    <a:pt x="62" y="192"/>
                    <a:pt x="52" y="203"/>
                    <a:pt x="52" y="216"/>
                  </a:cubicBezTo>
                  <a:cubicBezTo>
                    <a:pt x="52" y="219"/>
                    <a:pt x="52" y="219"/>
                    <a:pt x="52" y="219"/>
                  </a:cubicBezTo>
                  <a:cubicBezTo>
                    <a:pt x="52" y="232"/>
                    <a:pt x="62" y="242"/>
                    <a:pt x="75" y="242"/>
                  </a:cubicBezTo>
                  <a:cubicBezTo>
                    <a:pt x="146" y="242"/>
                    <a:pt x="146" y="242"/>
                    <a:pt x="146" y="242"/>
                  </a:cubicBezTo>
                  <a:cubicBezTo>
                    <a:pt x="146" y="154"/>
                    <a:pt x="146" y="154"/>
                    <a:pt x="146" y="154"/>
                  </a:cubicBezTo>
                  <a:cubicBezTo>
                    <a:pt x="37" y="154"/>
                    <a:pt x="37" y="154"/>
                    <a:pt x="37" y="154"/>
                  </a:cubicBezTo>
                  <a:cubicBezTo>
                    <a:pt x="37" y="154"/>
                    <a:pt x="37" y="154"/>
                    <a:pt x="37" y="154"/>
                  </a:cubicBezTo>
                  <a:cubicBezTo>
                    <a:pt x="26" y="154"/>
                    <a:pt x="17" y="146"/>
                    <a:pt x="17" y="135"/>
                  </a:cubicBezTo>
                  <a:cubicBezTo>
                    <a:pt x="17" y="35"/>
                    <a:pt x="17" y="35"/>
                    <a:pt x="17" y="35"/>
                  </a:cubicBezTo>
                  <a:cubicBezTo>
                    <a:pt x="17" y="24"/>
                    <a:pt x="26" y="16"/>
                    <a:pt x="37" y="16"/>
                  </a:cubicBezTo>
                  <a:cubicBezTo>
                    <a:pt x="146" y="16"/>
                    <a:pt x="146" y="16"/>
                    <a:pt x="146" y="16"/>
                  </a:cubicBezTo>
                  <a:lnTo>
                    <a:pt x="146"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0" name="Freeform 46"/>
            <p:cNvSpPr>
              <a:spLocks noEditPoints="1"/>
            </p:cNvSpPr>
            <p:nvPr/>
          </p:nvSpPr>
          <p:spPr bwMode="auto">
            <a:xfrm>
              <a:off x="6474508" y="3243041"/>
              <a:ext cx="706178" cy="823873"/>
            </a:xfrm>
            <a:custGeom>
              <a:avLst/>
              <a:gdLst>
                <a:gd name="T0" fmla="*/ 376 w 376"/>
                <a:gd name="T1" fmla="*/ 43 h 438"/>
                <a:gd name="T2" fmla="*/ 324 w 376"/>
                <a:gd name="T3" fmla="*/ 32 h 438"/>
                <a:gd name="T4" fmla="*/ 334 w 376"/>
                <a:gd name="T5" fmla="*/ 54 h 438"/>
                <a:gd name="T6" fmla="*/ 324 w 376"/>
                <a:gd name="T7" fmla="*/ 59 h 438"/>
                <a:gd name="T8" fmla="*/ 272 w 376"/>
                <a:gd name="T9" fmla="*/ 63 h 438"/>
                <a:gd name="T10" fmla="*/ 304 w 376"/>
                <a:gd name="T11" fmla="*/ 98 h 438"/>
                <a:gd name="T12" fmla="*/ 256 w 376"/>
                <a:gd name="T13" fmla="*/ 81 h 438"/>
                <a:gd name="T14" fmla="*/ 271 w 376"/>
                <a:gd name="T15" fmla="*/ 103 h 438"/>
                <a:gd name="T16" fmla="*/ 241 w 376"/>
                <a:gd name="T17" fmla="*/ 100 h 438"/>
                <a:gd name="T18" fmla="*/ 256 w 376"/>
                <a:gd name="T19" fmla="*/ 122 h 438"/>
                <a:gd name="T20" fmla="*/ 226 w 376"/>
                <a:gd name="T21" fmla="*/ 119 h 438"/>
                <a:gd name="T22" fmla="*/ 240 w 376"/>
                <a:gd name="T23" fmla="*/ 140 h 438"/>
                <a:gd name="T24" fmla="*/ 210 w 376"/>
                <a:gd name="T25" fmla="*/ 138 h 438"/>
                <a:gd name="T26" fmla="*/ 242 w 376"/>
                <a:gd name="T27" fmla="*/ 173 h 438"/>
                <a:gd name="T28" fmla="*/ 195 w 376"/>
                <a:gd name="T29" fmla="*/ 156 h 438"/>
                <a:gd name="T30" fmla="*/ 210 w 376"/>
                <a:gd name="T31" fmla="*/ 178 h 438"/>
                <a:gd name="T32" fmla="*/ 180 w 376"/>
                <a:gd name="T33" fmla="*/ 175 h 438"/>
                <a:gd name="T34" fmla="*/ 194 w 376"/>
                <a:gd name="T35" fmla="*/ 197 h 438"/>
                <a:gd name="T36" fmla="*/ 164 w 376"/>
                <a:gd name="T37" fmla="*/ 194 h 438"/>
                <a:gd name="T38" fmla="*/ 179 w 376"/>
                <a:gd name="T39" fmla="*/ 215 h 438"/>
                <a:gd name="T40" fmla="*/ 149 w 376"/>
                <a:gd name="T41" fmla="*/ 213 h 438"/>
                <a:gd name="T42" fmla="*/ 181 w 376"/>
                <a:gd name="T43" fmla="*/ 248 h 438"/>
                <a:gd name="T44" fmla="*/ 134 w 376"/>
                <a:gd name="T45" fmla="*/ 232 h 438"/>
                <a:gd name="T46" fmla="*/ 148 w 376"/>
                <a:gd name="T47" fmla="*/ 253 h 438"/>
                <a:gd name="T48" fmla="*/ 118 w 376"/>
                <a:gd name="T49" fmla="*/ 250 h 438"/>
                <a:gd name="T50" fmla="*/ 133 w 376"/>
                <a:gd name="T51" fmla="*/ 272 h 438"/>
                <a:gd name="T52" fmla="*/ 103 w 376"/>
                <a:gd name="T53" fmla="*/ 269 h 438"/>
                <a:gd name="T54" fmla="*/ 117 w 376"/>
                <a:gd name="T55" fmla="*/ 290 h 438"/>
                <a:gd name="T56" fmla="*/ 88 w 376"/>
                <a:gd name="T57" fmla="*/ 288 h 438"/>
                <a:gd name="T58" fmla="*/ 119 w 376"/>
                <a:gd name="T59" fmla="*/ 323 h 438"/>
                <a:gd name="T60" fmla="*/ 72 w 376"/>
                <a:gd name="T61" fmla="*/ 307 h 438"/>
                <a:gd name="T62" fmla="*/ 87 w 376"/>
                <a:gd name="T63" fmla="*/ 328 h 438"/>
                <a:gd name="T64" fmla="*/ 57 w 376"/>
                <a:gd name="T65" fmla="*/ 325 h 438"/>
                <a:gd name="T66" fmla="*/ 71 w 376"/>
                <a:gd name="T67" fmla="*/ 347 h 438"/>
                <a:gd name="T68" fmla="*/ 42 w 376"/>
                <a:gd name="T69" fmla="*/ 344 h 438"/>
                <a:gd name="T70" fmla="*/ 56 w 376"/>
                <a:gd name="T71" fmla="*/ 366 h 438"/>
                <a:gd name="T72" fmla="*/ 26 w 376"/>
                <a:gd name="T73" fmla="*/ 363 h 438"/>
                <a:gd name="T74" fmla="*/ 58 w 376"/>
                <a:gd name="T75" fmla="*/ 398 h 438"/>
                <a:gd name="T76" fmla="*/ 0 w 376"/>
                <a:gd name="T77" fmla="*/ 395 h 438"/>
                <a:gd name="T78" fmla="*/ 324 w 376"/>
                <a:gd name="T79" fmla="*/ 106 h 438"/>
                <a:gd name="T80" fmla="*/ 316 w 376"/>
                <a:gd name="T81" fmla="*/ 56 h 438"/>
                <a:gd name="T82" fmla="*/ 324 w 376"/>
                <a:gd name="T83" fmla="*/ 32 h 438"/>
                <a:gd name="T84" fmla="*/ 323 w 376"/>
                <a:gd name="T85" fmla="*/ 0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76" h="438">
                  <a:moveTo>
                    <a:pt x="324" y="106"/>
                  </a:moveTo>
                  <a:cubicBezTo>
                    <a:pt x="376" y="43"/>
                    <a:pt x="376" y="43"/>
                    <a:pt x="376" y="43"/>
                  </a:cubicBezTo>
                  <a:cubicBezTo>
                    <a:pt x="324" y="1"/>
                    <a:pt x="324" y="1"/>
                    <a:pt x="324" y="1"/>
                  </a:cubicBezTo>
                  <a:cubicBezTo>
                    <a:pt x="324" y="32"/>
                    <a:pt x="324" y="32"/>
                    <a:pt x="324" y="32"/>
                  </a:cubicBezTo>
                  <a:cubicBezTo>
                    <a:pt x="327" y="32"/>
                    <a:pt x="330" y="33"/>
                    <a:pt x="332" y="35"/>
                  </a:cubicBezTo>
                  <a:cubicBezTo>
                    <a:pt x="338" y="40"/>
                    <a:pt x="339" y="49"/>
                    <a:pt x="334" y="54"/>
                  </a:cubicBezTo>
                  <a:cubicBezTo>
                    <a:pt x="334" y="54"/>
                    <a:pt x="334" y="54"/>
                    <a:pt x="334" y="54"/>
                  </a:cubicBezTo>
                  <a:cubicBezTo>
                    <a:pt x="332" y="57"/>
                    <a:pt x="328" y="59"/>
                    <a:pt x="324" y="59"/>
                  </a:cubicBezTo>
                  <a:lnTo>
                    <a:pt x="324" y="106"/>
                  </a:lnTo>
                  <a:close/>
                  <a:moveTo>
                    <a:pt x="272" y="63"/>
                  </a:moveTo>
                  <a:cubicBezTo>
                    <a:pt x="308" y="92"/>
                    <a:pt x="308" y="92"/>
                    <a:pt x="308" y="92"/>
                  </a:cubicBezTo>
                  <a:cubicBezTo>
                    <a:pt x="304" y="98"/>
                    <a:pt x="304" y="98"/>
                    <a:pt x="304" y="98"/>
                  </a:cubicBezTo>
                  <a:cubicBezTo>
                    <a:pt x="267" y="68"/>
                    <a:pt x="267" y="68"/>
                    <a:pt x="267" y="68"/>
                  </a:cubicBezTo>
                  <a:cubicBezTo>
                    <a:pt x="256" y="81"/>
                    <a:pt x="256" y="81"/>
                    <a:pt x="256" y="81"/>
                  </a:cubicBezTo>
                  <a:cubicBezTo>
                    <a:pt x="276" y="97"/>
                    <a:pt x="276" y="97"/>
                    <a:pt x="276" y="97"/>
                  </a:cubicBezTo>
                  <a:cubicBezTo>
                    <a:pt x="271" y="103"/>
                    <a:pt x="271" y="103"/>
                    <a:pt x="271" y="103"/>
                  </a:cubicBezTo>
                  <a:cubicBezTo>
                    <a:pt x="252" y="87"/>
                    <a:pt x="252" y="87"/>
                    <a:pt x="252" y="87"/>
                  </a:cubicBezTo>
                  <a:cubicBezTo>
                    <a:pt x="241" y="100"/>
                    <a:pt x="241" y="100"/>
                    <a:pt x="241" y="100"/>
                  </a:cubicBezTo>
                  <a:cubicBezTo>
                    <a:pt x="260" y="116"/>
                    <a:pt x="260" y="116"/>
                    <a:pt x="260" y="116"/>
                  </a:cubicBezTo>
                  <a:cubicBezTo>
                    <a:pt x="256" y="122"/>
                    <a:pt x="256" y="122"/>
                    <a:pt x="256" y="122"/>
                  </a:cubicBezTo>
                  <a:cubicBezTo>
                    <a:pt x="236" y="106"/>
                    <a:pt x="236" y="106"/>
                    <a:pt x="236" y="106"/>
                  </a:cubicBezTo>
                  <a:cubicBezTo>
                    <a:pt x="226" y="119"/>
                    <a:pt x="226" y="119"/>
                    <a:pt x="226" y="119"/>
                  </a:cubicBezTo>
                  <a:cubicBezTo>
                    <a:pt x="245" y="135"/>
                    <a:pt x="245" y="135"/>
                    <a:pt x="245" y="135"/>
                  </a:cubicBezTo>
                  <a:cubicBezTo>
                    <a:pt x="240" y="140"/>
                    <a:pt x="240" y="140"/>
                    <a:pt x="240" y="140"/>
                  </a:cubicBezTo>
                  <a:cubicBezTo>
                    <a:pt x="221" y="125"/>
                    <a:pt x="221" y="125"/>
                    <a:pt x="221" y="125"/>
                  </a:cubicBezTo>
                  <a:cubicBezTo>
                    <a:pt x="210" y="138"/>
                    <a:pt x="210" y="138"/>
                    <a:pt x="210" y="138"/>
                  </a:cubicBezTo>
                  <a:cubicBezTo>
                    <a:pt x="247" y="167"/>
                    <a:pt x="247" y="167"/>
                    <a:pt x="247" y="167"/>
                  </a:cubicBezTo>
                  <a:cubicBezTo>
                    <a:pt x="242" y="173"/>
                    <a:pt x="242" y="173"/>
                    <a:pt x="242" y="173"/>
                  </a:cubicBezTo>
                  <a:cubicBezTo>
                    <a:pt x="206" y="143"/>
                    <a:pt x="206" y="143"/>
                    <a:pt x="206" y="143"/>
                  </a:cubicBezTo>
                  <a:cubicBezTo>
                    <a:pt x="195" y="156"/>
                    <a:pt x="195" y="156"/>
                    <a:pt x="195" y="156"/>
                  </a:cubicBezTo>
                  <a:cubicBezTo>
                    <a:pt x="214" y="172"/>
                    <a:pt x="214" y="172"/>
                    <a:pt x="214" y="172"/>
                  </a:cubicBezTo>
                  <a:cubicBezTo>
                    <a:pt x="210" y="178"/>
                    <a:pt x="210" y="178"/>
                    <a:pt x="210" y="178"/>
                  </a:cubicBezTo>
                  <a:cubicBezTo>
                    <a:pt x="190" y="162"/>
                    <a:pt x="190" y="162"/>
                    <a:pt x="190" y="162"/>
                  </a:cubicBezTo>
                  <a:cubicBezTo>
                    <a:pt x="180" y="175"/>
                    <a:pt x="180" y="175"/>
                    <a:pt x="180" y="175"/>
                  </a:cubicBezTo>
                  <a:cubicBezTo>
                    <a:pt x="199" y="191"/>
                    <a:pt x="199" y="191"/>
                    <a:pt x="199" y="191"/>
                  </a:cubicBezTo>
                  <a:cubicBezTo>
                    <a:pt x="194" y="197"/>
                    <a:pt x="194" y="197"/>
                    <a:pt x="194" y="197"/>
                  </a:cubicBezTo>
                  <a:cubicBezTo>
                    <a:pt x="175" y="181"/>
                    <a:pt x="175" y="181"/>
                    <a:pt x="175" y="181"/>
                  </a:cubicBezTo>
                  <a:cubicBezTo>
                    <a:pt x="164" y="194"/>
                    <a:pt x="164" y="194"/>
                    <a:pt x="164" y="194"/>
                  </a:cubicBezTo>
                  <a:cubicBezTo>
                    <a:pt x="184" y="210"/>
                    <a:pt x="184" y="210"/>
                    <a:pt x="184" y="210"/>
                  </a:cubicBezTo>
                  <a:cubicBezTo>
                    <a:pt x="179" y="215"/>
                    <a:pt x="179" y="215"/>
                    <a:pt x="179" y="215"/>
                  </a:cubicBezTo>
                  <a:cubicBezTo>
                    <a:pt x="160" y="200"/>
                    <a:pt x="160" y="200"/>
                    <a:pt x="160" y="200"/>
                  </a:cubicBezTo>
                  <a:cubicBezTo>
                    <a:pt x="149" y="213"/>
                    <a:pt x="149" y="213"/>
                    <a:pt x="149" y="213"/>
                  </a:cubicBezTo>
                  <a:cubicBezTo>
                    <a:pt x="185" y="243"/>
                    <a:pt x="185" y="243"/>
                    <a:pt x="185" y="243"/>
                  </a:cubicBezTo>
                  <a:cubicBezTo>
                    <a:pt x="181" y="248"/>
                    <a:pt x="181" y="248"/>
                    <a:pt x="181" y="248"/>
                  </a:cubicBezTo>
                  <a:cubicBezTo>
                    <a:pt x="144" y="218"/>
                    <a:pt x="144" y="218"/>
                    <a:pt x="144" y="218"/>
                  </a:cubicBezTo>
                  <a:cubicBezTo>
                    <a:pt x="134" y="232"/>
                    <a:pt x="134" y="232"/>
                    <a:pt x="134" y="232"/>
                  </a:cubicBezTo>
                  <a:cubicBezTo>
                    <a:pt x="153" y="247"/>
                    <a:pt x="153" y="247"/>
                    <a:pt x="153" y="247"/>
                  </a:cubicBezTo>
                  <a:cubicBezTo>
                    <a:pt x="148" y="253"/>
                    <a:pt x="148" y="253"/>
                    <a:pt x="148" y="253"/>
                  </a:cubicBezTo>
                  <a:cubicBezTo>
                    <a:pt x="129" y="237"/>
                    <a:pt x="129" y="237"/>
                    <a:pt x="129" y="237"/>
                  </a:cubicBezTo>
                  <a:cubicBezTo>
                    <a:pt x="118" y="250"/>
                    <a:pt x="118" y="250"/>
                    <a:pt x="118" y="250"/>
                  </a:cubicBezTo>
                  <a:cubicBezTo>
                    <a:pt x="137" y="266"/>
                    <a:pt x="137" y="266"/>
                    <a:pt x="137" y="266"/>
                  </a:cubicBezTo>
                  <a:cubicBezTo>
                    <a:pt x="133" y="272"/>
                    <a:pt x="133" y="272"/>
                    <a:pt x="133" y="272"/>
                  </a:cubicBezTo>
                  <a:cubicBezTo>
                    <a:pt x="114" y="256"/>
                    <a:pt x="114" y="256"/>
                    <a:pt x="114" y="256"/>
                  </a:cubicBezTo>
                  <a:cubicBezTo>
                    <a:pt x="103" y="269"/>
                    <a:pt x="103" y="269"/>
                    <a:pt x="103" y="269"/>
                  </a:cubicBezTo>
                  <a:cubicBezTo>
                    <a:pt x="122" y="285"/>
                    <a:pt x="122" y="285"/>
                    <a:pt x="122" y="285"/>
                  </a:cubicBezTo>
                  <a:cubicBezTo>
                    <a:pt x="117" y="290"/>
                    <a:pt x="117" y="290"/>
                    <a:pt x="117" y="290"/>
                  </a:cubicBezTo>
                  <a:cubicBezTo>
                    <a:pt x="98" y="275"/>
                    <a:pt x="98" y="275"/>
                    <a:pt x="98" y="275"/>
                  </a:cubicBezTo>
                  <a:cubicBezTo>
                    <a:pt x="88" y="288"/>
                    <a:pt x="88" y="288"/>
                    <a:pt x="88" y="288"/>
                  </a:cubicBezTo>
                  <a:cubicBezTo>
                    <a:pt x="124" y="318"/>
                    <a:pt x="124" y="318"/>
                    <a:pt x="124" y="318"/>
                  </a:cubicBezTo>
                  <a:cubicBezTo>
                    <a:pt x="119" y="323"/>
                    <a:pt x="119" y="323"/>
                    <a:pt x="119" y="323"/>
                  </a:cubicBezTo>
                  <a:cubicBezTo>
                    <a:pt x="83" y="294"/>
                    <a:pt x="83" y="294"/>
                    <a:pt x="83" y="294"/>
                  </a:cubicBezTo>
                  <a:cubicBezTo>
                    <a:pt x="72" y="307"/>
                    <a:pt x="72" y="307"/>
                    <a:pt x="72" y="307"/>
                  </a:cubicBezTo>
                  <a:cubicBezTo>
                    <a:pt x="91" y="322"/>
                    <a:pt x="91" y="322"/>
                    <a:pt x="91" y="322"/>
                  </a:cubicBezTo>
                  <a:cubicBezTo>
                    <a:pt x="87" y="328"/>
                    <a:pt x="87" y="328"/>
                    <a:pt x="87" y="328"/>
                  </a:cubicBezTo>
                  <a:cubicBezTo>
                    <a:pt x="68" y="312"/>
                    <a:pt x="68" y="312"/>
                    <a:pt x="68" y="312"/>
                  </a:cubicBezTo>
                  <a:cubicBezTo>
                    <a:pt x="57" y="325"/>
                    <a:pt x="57" y="325"/>
                    <a:pt x="57" y="325"/>
                  </a:cubicBezTo>
                  <a:cubicBezTo>
                    <a:pt x="76" y="341"/>
                    <a:pt x="76" y="341"/>
                    <a:pt x="76" y="341"/>
                  </a:cubicBezTo>
                  <a:cubicBezTo>
                    <a:pt x="71" y="347"/>
                    <a:pt x="71" y="347"/>
                    <a:pt x="71" y="347"/>
                  </a:cubicBezTo>
                  <a:cubicBezTo>
                    <a:pt x="52" y="331"/>
                    <a:pt x="52" y="331"/>
                    <a:pt x="52" y="331"/>
                  </a:cubicBezTo>
                  <a:cubicBezTo>
                    <a:pt x="42" y="344"/>
                    <a:pt x="42" y="344"/>
                    <a:pt x="42" y="344"/>
                  </a:cubicBezTo>
                  <a:cubicBezTo>
                    <a:pt x="61" y="360"/>
                    <a:pt x="61" y="360"/>
                    <a:pt x="61" y="360"/>
                  </a:cubicBezTo>
                  <a:cubicBezTo>
                    <a:pt x="56" y="366"/>
                    <a:pt x="56" y="366"/>
                    <a:pt x="56" y="366"/>
                  </a:cubicBezTo>
                  <a:cubicBezTo>
                    <a:pt x="37" y="350"/>
                    <a:pt x="37" y="350"/>
                    <a:pt x="37" y="350"/>
                  </a:cubicBezTo>
                  <a:cubicBezTo>
                    <a:pt x="26" y="363"/>
                    <a:pt x="26" y="363"/>
                    <a:pt x="26" y="363"/>
                  </a:cubicBezTo>
                  <a:cubicBezTo>
                    <a:pt x="63" y="393"/>
                    <a:pt x="63" y="393"/>
                    <a:pt x="63" y="393"/>
                  </a:cubicBezTo>
                  <a:cubicBezTo>
                    <a:pt x="58" y="398"/>
                    <a:pt x="58" y="398"/>
                    <a:pt x="58" y="398"/>
                  </a:cubicBezTo>
                  <a:cubicBezTo>
                    <a:pt x="22" y="369"/>
                    <a:pt x="22" y="369"/>
                    <a:pt x="22" y="369"/>
                  </a:cubicBezTo>
                  <a:cubicBezTo>
                    <a:pt x="0" y="395"/>
                    <a:pt x="0" y="395"/>
                    <a:pt x="0" y="395"/>
                  </a:cubicBezTo>
                  <a:cubicBezTo>
                    <a:pt x="53" y="438"/>
                    <a:pt x="53" y="438"/>
                    <a:pt x="53" y="438"/>
                  </a:cubicBezTo>
                  <a:cubicBezTo>
                    <a:pt x="324" y="106"/>
                    <a:pt x="324" y="106"/>
                    <a:pt x="324" y="106"/>
                  </a:cubicBezTo>
                  <a:cubicBezTo>
                    <a:pt x="324" y="59"/>
                    <a:pt x="324" y="59"/>
                    <a:pt x="324" y="59"/>
                  </a:cubicBezTo>
                  <a:cubicBezTo>
                    <a:pt x="321" y="59"/>
                    <a:pt x="318" y="58"/>
                    <a:pt x="316" y="56"/>
                  </a:cubicBezTo>
                  <a:cubicBezTo>
                    <a:pt x="310" y="51"/>
                    <a:pt x="309" y="43"/>
                    <a:pt x="314" y="37"/>
                  </a:cubicBezTo>
                  <a:cubicBezTo>
                    <a:pt x="316" y="34"/>
                    <a:pt x="320" y="32"/>
                    <a:pt x="324" y="32"/>
                  </a:cubicBezTo>
                  <a:cubicBezTo>
                    <a:pt x="324" y="1"/>
                    <a:pt x="324" y="1"/>
                    <a:pt x="324" y="1"/>
                  </a:cubicBezTo>
                  <a:cubicBezTo>
                    <a:pt x="323" y="0"/>
                    <a:pt x="323" y="0"/>
                    <a:pt x="323" y="0"/>
                  </a:cubicBezTo>
                  <a:lnTo>
                    <a:pt x="272" y="6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1" name="Freeform 47"/>
            <p:cNvSpPr>
              <a:spLocks noEditPoints="1"/>
            </p:cNvSpPr>
            <p:nvPr/>
          </p:nvSpPr>
          <p:spPr bwMode="auto">
            <a:xfrm>
              <a:off x="7009615" y="3483906"/>
              <a:ext cx="305190" cy="599430"/>
            </a:xfrm>
            <a:custGeom>
              <a:avLst/>
              <a:gdLst>
                <a:gd name="T0" fmla="*/ 121 w 162"/>
                <a:gd name="T1" fmla="*/ 144 h 319"/>
                <a:gd name="T2" fmla="*/ 128 w 162"/>
                <a:gd name="T3" fmla="*/ 138 h 319"/>
                <a:gd name="T4" fmla="*/ 150 w 162"/>
                <a:gd name="T5" fmla="*/ 80 h 319"/>
                <a:gd name="T6" fmla="*/ 147 w 162"/>
                <a:gd name="T7" fmla="*/ 69 h 319"/>
                <a:gd name="T8" fmla="*/ 156 w 162"/>
                <a:gd name="T9" fmla="*/ 46 h 319"/>
                <a:gd name="T10" fmla="*/ 137 w 162"/>
                <a:gd name="T11" fmla="*/ 3 h 319"/>
                <a:gd name="T12" fmla="*/ 121 w 162"/>
                <a:gd name="T13" fmla="*/ 1 h 319"/>
                <a:gd name="T14" fmla="*/ 121 w 162"/>
                <a:gd name="T15" fmla="*/ 58 h 319"/>
                <a:gd name="T16" fmla="*/ 126 w 162"/>
                <a:gd name="T17" fmla="*/ 61 h 319"/>
                <a:gd name="T18" fmla="*/ 121 w 162"/>
                <a:gd name="T19" fmla="*/ 59 h 319"/>
                <a:gd name="T20" fmla="*/ 121 w 162"/>
                <a:gd name="T21" fmla="*/ 85 h 319"/>
                <a:gd name="T22" fmla="*/ 125 w 162"/>
                <a:gd name="T23" fmla="*/ 75 h 319"/>
                <a:gd name="T24" fmla="*/ 123 w 162"/>
                <a:gd name="T25" fmla="*/ 66 h 319"/>
                <a:gd name="T26" fmla="*/ 139 w 162"/>
                <a:gd name="T27" fmla="*/ 72 h 319"/>
                <a:gd name="T28" fmla="*/ 144 w 162"/>
                <a:gd name="T29" fmla="*/ 83 h 319"/>
                <a:gd name="T30" fmla="*/ 125 w 162"/>
                <a:gd name="T31" fmla="*/ 132 h 319"/>
                <a:gd name="T32" fmla="*/ 121 w 162"/>
                <a:gd name="T33" fmla="*/ 136 h 319"/>
                <a:gd name="T34" fmla="*/ 121 w 162"/>
                <a:gd name="T35" fmla="*/ 144 h 319"/>
                <a:gd name="T36" fmla="*/ 66 w 162"/>
                <a:gd name="T37" fmla="*/ 284 h 319"/>
                <a:gd name="T38" fmla="*/ 121 w 162"/>
                <a:gd name="T39" fmla="*/ 144 h 319"/>
                <a:gd name="T40" fmla="*/ 121 w 162"/>
                <a:gd name="T41" fmla="*/ 144 h 319"/>
                <a:gd name="T42" fmla="*/ 121 w 162"/>
                <a:gd name="T43" fmla="*/ 136 h 319"/>
                <a:gd name="T44" fmla="*/ 114 w 162"/>
                <a:gd name="T45" fmla="*/ 137 h 319"/>
                <a:gd name="T46" fmla="*/ 98 w 162"/>
                <a:gd name="T47" fmla="*/ 130 h 319"/>
                <a:gd name="T48" fmla="*/ 98 w 162"/>
                <a:gd name="T49" fmla="*/ 130 h 319"/>
                <a:gd name="T50" fmla="*/ 106 w 162"/>
                <a:gd name="T51" fmla="*/ 125 h 319"/>
                <a:gd name="T52" fmla="*/ 121 w 162"/>
                <a:gd name="T53" fmla="*/ 85 h 319"/>
                <a:gd name="T54" fmla="*/ 121 w 162"/>
                <a:gd name="T55" fmla="*/ 59 h 319"/>
                <a:gd name="T56" fmla="*/ 85 w 162"/>
                <a:gd name="T57" fmla="*/ 45 h 319"/>
                <a:gd name="T58" fmla="*/ 74 w 162"/>
                <a:gd name="T59" fmla="*/ 51 h 319"/>
                <a:gd name="T60" fmla="*/ 52 w 162"/>
                <a:gd name="T61" fmla="*/ 108 h 319"/>
                <a:gd name="T62" fmla="*/ 54 w 162"/>
                <a:gd name="T63" fmla="*/ 118 h 319"/>
                <a:gd name="T64" fmla="*/ 35 w 162"/>
                <a:gd name="T65" fmla="*/ 168 h 319"/>
                <a:gd name="T66" fmla="*/ 35 w 162"/>
                <a:gd name="T67" fmla="*/ 256 h 319"/>
                <a:gd name="T68" fmla="*/ 39 w 162"/>
                <a:gd name="T69" fmla="*/ 257 h 319"/>
                <a:gd name="T70" fmla="*/ 45 w 162"/>
                <a:gd name="T71" fmla="*/ 268 h 319"/>
                <a:gd name="T72" fmla="*/ 58 w 162"/>
                <a:gd name="T73" fmla="*/ 264 h 319"/>
                <a:gd name="T74" fmla="*/ 64 w 162"/>
                <a:gd name="T75" fmla="*/ 278 h 319"/>
                <a:gd name="T76" fmla="*/ 63 w 162"/>
                <a:gd name="T77" fmla="*/ 281 h 319"/>
                <a:gd name="T78" fmla="*/ 35 w 162"/>
                <a:gd name="T79" fmla="*/ 300 h 319"/>
                <a:gd name="T80" fmla="*/ 35 w 162"/>
                <a:gd name="T81" fmla="*/ 306 h 319"/>
                <a:gd name="T82" fmla="*/ 66 w 162"/>
                <a:gd name="T83" fmla="*/ 284 h 319"/>
                <a:gd name="T84" fmla="*/ 121 w 162"/>
                <a:gd name="T85" fmla="*/ 1 h 319"/>
                <a:gd name="T86" fmla="*/ 121 w 162"/>
                <a:gd name="T87" fmla="*/ 58 h 319"/>
                <a:gd name="T88" fmla="*/ 88 w 162"/>
                <a:gd name="T89" fmla="*/ 36 h 319"/>
                <a:gd name="T90" fmla="*/ 94 w 162"/>
                <a:gd name="T91" fmla="*/ 22 h 319"/>
                <a:gd name="T92" fmla="*/ 121 w 162"/>
                <a:gd name="T93" fmla="*/ 1 h 319"/>
                <a:gd name="T94" fmla="*/ 35 w 162"/>
                <a:gd name="T95" fmla="*/ 168 h 319"/>
                <a:gd name="T96" fmla="*/ 0 w 162"/>
                <a:gd name="T97" fmla="*/ 258 h 319"/>
                <a:gd name="T98" fmla="*/ 15 w 162"/>
                <a:gd name="T99" fmla="*/ 319 h 319"/>
                <a:gd name="T100" fmla="*/ 35 w 162"/>
                <a:gd name="T101" fmla="*/ 306 h 319"/>
                <a:gd name="T102" fmla="*/ 35 w 162"/>
                <a:gd name="T103" fmla="*/ 300 h 319"/>
                <a:gd name="T104" fmla="*/ 33 w 162"/>
                <a:gd name="T105" fmla="*/ 301 h 319"/>
                <a:gd name="T106" fmla="*/ 13 w 162"/>
                <a:gd name="T107" fmla="*/ 294 h 319"/>
                <a:gd name="T108" fmla="*/ 5 w 162"/>
                <a:gd name="T109" fmla="*/ 259 h 319"/>
                <a:gd name="T110" fmla="*/ 5 w 162"/>
                <a:gd name="T111" fmla="*/ 259 h 319"/>
                <a:gd name="T112" fmla="*/ 6 w 162"/>
                <a:gd name="T113" fmla="*/ 256 h 319"/>
                <a:gd name="T114" fmla="*/ 19 w 162"/>
                <a:gd name="T115" fmla="*/ 250 h 319"/>
                <a:gd name="T116" fmla="*/ 26 w 162"/>
                <a:gd name="T117" fmla="*/ 261 h 319"/>
                <a:gd name="T118" fmla="*/ 35 w 162"/>
                <a:gd name="T119" fmla="*/ 256 h 319"/>
                <a:gd name="T120" fmla="*/ 35 w 162"/>
                <a:gd name="T121" fmla="*/ 168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2" h="319">
                  <a:moveTo>
                    <a:pt x="121" y="144"/>
                  </a:moveTo>
                  <a:cubicBezTo>
                    <a:pt x="124" y="143"/>
                    <a:pt x="127" y="141"/>
                    <a:pt x="128" y="138"/>
                  </a:cubicBezTo>
                  <a:cubicBezTo>
                    <a:pt x="150" y="80"/>
                    <a:pt x="150" y="80"/>
                    <a:pt x="150" y="80"/>
                  </a:cubicBezTo>
                  <a:cubicBezTo>
                    <a:pt x="152" y="76"/>
                    <a:pt x="150" y="71"/>
                    <a:pt x="147" y="69"/>
                  </a:cubicBezTo>
                  <a:cubicBezTo>
                    <a:pt x="156" y="46"/>
                    <a:pt x="156" y="46"/>
                    <a:pt x="156" y="46"/>
                  </a:cubicBezTo>
                  <a:cubicBezTo>
                    <a:pt x="162" y="29"/>
                    <a:pt x="154" y="9"/>
                    <a:pt x="137" y="3"/>
                  </a:cubicBezTo>
                  <a:cubicBezTo>
                    <a:pt x="132" y="1"/>
                    <a:pt x="126" y="0"/>
                    <a:pt x="121" y="1"/>
                  </a:cubicBezTo>
                  <a:cubicBezTo>
                    <a:pt x="121" y="58"/>
                    <a:pt x="121" y="58"/>
                    <a:pt x="121" y="58"/>
                  </a:cubicBezTo>
                  <a:cubicBezTo>
                    <a:pt x="126" y="61"/>
                    <a:pt x="126" y="61"/>
                    <a:pt x="126" y="61"/>
                  </a:cubicBezTo>
                  <a:cubicBezTo>
                    <a:pt x="121" y="59"/>
                    <a:pt x="121" y="59"/>
                    <a:pt x="121" y="59"/>
                  </a:cubicBezTo>
                  <a:cubicBezTo>
                    <a:pt x="121" y="85"/>
                    <a:pt x="121" y="85"/>
                    <a:pt x="121" y="85"/>
                  </a:cubicBezTo>
                  <a:cubicBezTo>
                    <a:pt x="125" y="75"/>
                    <a:pt x="125" y="75"/>
                    <a:pt x="125" y="75"/>
                  </a:cubicBezTo>
                  <a:cubicBezTo>
                    <a:pt x="126" y="72"/>
                    <a:pt x="126" y="68"/>
                    <a:pt x="123" y="66"/>
                  </a:cubicBezTo>
                  <a:cubicBezTo>
                    <a:pt x="139" y="72"/>
                    <a:pt x="139" y="72"/>
                    <a:pt x="139" y="72"/>
                  </a:cubicBezTo>
                  <a:cubicBezTo>
                    <a:pt x="143" y="73"/>
                    <a:pt x="146" y="78"/>
                    <a:pt x="144" y="83"/>
                  </a:cubicBezTo>
                  <a:cubicBezTo>
                    <a:pt x="125" y="132"/>
                    <a:pt x="125" y="132"/>
                    <a:pt x="125" y="132"/>
                  </a:cubicBezTo>
                  <a:cubicBezTo>
                    <a:pt x="124" y="134"/>
                    <a:pt x="123" y="135"/>
                    <a:pt x="121" y="136"/>
                  </a:cubicBezTo>
                  <a:lnTo>
                    <a:pt x="121" y="144"/>
                  </a:lnTo>
                  <a:close/>
                  <a:moveTo>
                    <a:pt x="66" y="284"/>
                  </a:moveTo>
                  <a:cubicBezTo>
                    <a:pt x="121" y="144"/>
                    <a:pt x="121" y="144"/>
                    <a:pt x="121" y="144"/>
                  </a:cubicBezTo>
                  <a:cubicBezTo>
                    <a:pt x="121" y="144"/>
                    <a:pt x="121" y="144"/>
                    <a:pt x="121" y="144"/>
                  </a:cubicBezTo>
                  <a:cubicBezTo>
                    <a:pt x="121" y="136"/>
                    <a:pt x="121" y="136"/>
                    <a:pt x="121" y="136"/>
                  </a:cubicBezTo>
                  <a:cubicBezTo>
                    <a:pt x="119" y="137"/>
                    <a:pt x="117" y="137"/>
                    <a:pt x="114" y="137"/>
                  </a:cubicBezTo>
                  <a:cubicBezTo>
                    <a:pt x="98" y="130"/>
                    <a:pt x="98" y="130"/>
                    <a:pt x="98" y="130"/>
                  </a:cubicBezTo>
                  <a:cubicBezTo>
                    <a:pt x="98" y="130"/>
                    <a:pt x="98" y="130"/>
                    <a:pt x="98" y="130"/>
                  </a:cubicBezTo>
                  <a:cubicBezTo>
                    <a:pt x="102" y="130"/>
                    <a:pt x="105" y="128"/>
                    <a:pt x="106" y="125"/>
                  </a:cubicBezTo>
                  <a:cubicBezTo>
                    <a:pt x="121" y="85"/>
                    <a:pt x="121" y="85"/>
                    <a:pt x="121" y="85"/>
                  </a:cubicBezTo>
                  <a:cubicBezTo>
                    <a:pt x="121" y="59"/>
                    <a:pt x="121" y="59"/>
                    <a:pt x="121" y="59"/>
                  </a:cubicBezTo>
                  <a:cubicBezTo>
                    <a:pt x="85" y="45"/>
                    <a:pt x="85" y="45"/>
                    <a:pt x="85" y="45"/>
                  </a:cubicBezTo>
                  <a:cubicBezTo>
                    <a:pt x="80" y="44"/>
                    <a:pt x="76" y="47"/>
                    <a:pt x="74" y="51"/>
                  </a:cubicBezTo>
                  <a:cubicBezTo>
                    <a:pt x="52" y="108"/>
                    <a:pt x="52" y="108"/>
                    <a:pt x="52" y="108"/>
                  </a:cubicBezTo>
                  <a:cubicBezTo>
                    <a:pt x="51" y="112"/>
                    <a:pt x="52" y="115"/>
                    <a:pt x="54" y="118"/>
                  </a:cubicBezTo>
                  <a:cubicBezTo>
                    <a:pt x="35" y="168"/>
                    <a:pt x="35" y="168"/>
                    <a:pt x="35" y="168"/>
                  </a:cubicBezTo>
                  <a:cubicBezTo>
                    <a:pt x="35" y="256"/>
                    <a:pt x="35" y="256"/>
                    <a:pt x="35" y="256"/>
                  </a:cubicBezTo>
                  <a:cubicBezTo>
                    <a:pt x="36" y="256"/>
                    <a:pt x="37" y="257"/>
                    <a:pt x="39" y="257"/>
                  </a:cubicBezTo>
                  <a:cubicBezTo>
                    <a:pt x="43" y="259"/>
                    <a:pt x="46" y="264"/>
                    <a:pt x="45" y="268"/>
                  </a:cubicBezTo>
                  <a:cubicBezTo>
                    <a:pt x="48" y="264"/>
                    <a:pt x="53" y="263"/>
                    <a:pt x="58" y="264"/>
                  </a:cubicBezTo>
                  <a:cubicBezTo>
                    <a:pt x="63" y="267"/>
                    <a:pt x="66" y="273"/>
                    <a:pt x="64" y="278"/>
                  </a:cubicBezTo>
                  <a:cubicBezTo>
                    <a:pt x="63" y="281"/>
                    <a:pt x="63" y="281"/>
                    <a:pt x="63" y="281"/>
                  </a:cubicBezTo>
                  <a:cubicBezTo>
                    <a:pt x="35" y="300"/>
                    <a:pt x="35" y="300"/>
                    <a:pt x="35" y="300"/>
                  </a:cubicBezTo>
                  <a:cubicBezTo>
                    <a:pt x="35" y="306"/>
                    <a:pt x="35" y="306"/>
                    <a:pt x="35" y="306"/>
                  </a:cubicBezTo>
                  <a:cubicBezTo>
                    <a:pt x="66" y="284"/>
                    <a:pt x="66" y="284"/>
                    <a:pt x="66" y="284"/>
                  </a:cubicBezTo>
                  <a:close/>
                  <a:moveTo>
                    <a:pt x="121" y="1"/>
                  </a:moveTo>
                  <a:cubicBezTo>
                    <a:pt x="121" y="58"/>
                    <a:pt x="121" y="58"/>
                    <a:pt x="121" y="58"/>
                  </a:cubicBezTo>
                  <a:cubicBezTo>
                    <a:pt x="88" y="36"/>
                    <a:pt x="88" y="36"/>
                    <a:pt x="88" y="36"/>
                  </a:cubicBezTo>
                  <a:cubicBezTo>
                    <a:pt x="94" y="22"/>
                    <a:pt x="94" y="22"/>
                    <a:pt x="94" y="22"/>
                  </a:cubicBezTo>
                  <a:cubicBezTo>
                    <a:pt x="98" y="10"/>
                    <a:pt x="109" y="2"/>
                    <a:pt x="121" y="1"/>
                  </a:cubicBezTo>
                  <a:close/>
                  <a:moveTo>
                    <a:pt x="35" y="168"/>
                  </a:moveTo>
                  <a:cubicBezTo>
                    <a:pt x="0" y="258"/>
                    <a:pt x="0" y="258"/>
                    <a:pt x="0" y="258"/>
                  </a:cubicBezTo>
                  <a:cubicBezTo>
                    <a:pt x="15" y="319"/>
                    <a:pt x="15" y="319"/>
                    <a:pt x="15" y="319"/>
                  </a:cubicBezTo>
                  <a:cubicBezTo>
                    <a:pt x="35" y="306"/>
                    <a:pt x="35" y="306"/>
                    <a:pt x="35" y="306"/>
                  </a:cubicBezTo>
                  <a:cubicBezTo>
                    <a:pt x="35" y="300"/>
                    <a:pt x="35" y="300"/>
                    <a:pt x="35" y="300"/>
                  </a:cubicBezTo>
                  <a:cubicBezTo>
                    <a:pt x="33" y="301"/>
                    <a:pt x="33" y="301"/>
                    <a:pt x="33" y="301"/>
                  </a:cubicBezTo>
                  <a:cubicBezTo>
                    <a:pt x="13" y="294"/>
                    <a:pt x="13" y="294"/>
                    <a:pt x="13" y="294"/>
                  </a:cubicBezTo>
                  <a:cubicBezTo>
                    <a:pt x="5" y="259"/>
                    <a:pt x="5" y="259"/>
                    <a:pt x="5" y="259"/>
                  </a:cubicBezTo>
                  <a:cubicBezTo>
                    <a:pt x="5" y="259"/>
                    <a:pt x="5" y="259"/>
                    <a:pt x="5" y="259"/>
                  </a:cubicBezTo>
                  <a:cubicBezTo>
                    <a:pt x="6" y="256"/>
                    <a:pt x="6" y="256"/>
                    <a:pt x="6" y="256"/>
                  </a:cubicBezTo>
                  <a:cubicBezTo>
                    <a:pt x="8" y="250"/>
                    <a:pt x="14" y="248"/>
                    <a:pt x="19" y="250"/>
                  </a:cubicBezTo>
                  <a:cubicBezTo>
                    <a:pt x="24" y="251"/>
                    <a:pt x="27" y="256"/>
                    <a:pt x="26" y="261"/>
                  </a:cubicBezTo>
                  <a:cubicBezTo>
                    <a:pt x="28" y="258"/>
                    <a:pt x="31" y="256"/>
                    <a:pt x="35" y="256"/>
                  </a:cubicBezTo>
                  <a:lnTo>
                    <a:pt x="35" y="168"/>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2" name="Freeform 48"/>
            <p:cNvSpPr>
              <a:spLocks noEditPoints="1"/>
            </p:cNvSpPr>
            <p:nvPr/>
          </p:nvSpPr>
          <p:spPr bwMode="auto">
            <a:xfrm>
              <a:off x="5944875" y="3560546"/>
              <a:ext cx="499526" cy="499526"/>
            </a:xfrm>
            <a:custGeom>
              <a:avLst/>
              <a:gdLst>
                <a:gd name="T0" fmla="*/ 133 w 266"/>
                <a:gd name="T1" fmla="*/ 0 h 266"/>
                <a:gd name="T2" fmla="*/ 133 w 266"/>
                <a:gd name="T3" fmla="*/ 0 h 266"/>
                <a:gd name="T4" fmla="*/ 133 w 266"/>
                <a:gd name="T5" fmla="*/ 35 h 266"/>
                <a:gd name="T6" fmla="*/ 150 w 266"/>
                <a:gd name="T7" fmla="*/ 24 h 266"/>
                <a:gd name="T8" fmla="*/ 242 w 266"/>
                <a:gd name="T9" fmla="*/ 117 h 266"/>
                <a:gd name="T10" fmla="*/ 231 w 266"/>
                <a:gd name="T11" fmla="*/ 133 h 266"/>
                <a:gd name="T12" fmla="*/ 242 w 266"/>
                <a:gd name="T13" fmla="*/ 149 h 266"/>
                <a:gd name="T14" fmla="*/ 150 w 266"/>
                <a:gd name="T15" fmla="*/ 242 h 266"/>
                <a:gd name="T16" fmla="*/ 150 w 266"/>
                <a:gd name="T17" fmla="*/ 242 h 266"/>
                <a:gd name="T18" fmla="*/ 133 w 266"/>
                <a:gd name="T19" fmla="*/ 231 h 266"/>
                <a:gd name="T20" fmla="*/ 133 w 266"/>
                <a:gd name="T21" fmla="*/ 266 h 266"/>
                <a:gd name="T22" fmla="*/ 133 w 266"/>
                <a:gd name="T23" fmla="*/ 266 h 266"/>
                <a:gd name="T24" fmla="*/ 266 w 266"/>
                <a:gd name="T25" fmla="*/ 133 h 266"/>
                <a:gd name="T26" fmla="*/ 133 w 266"/>
                <a:gd name="T27" fmla="*/ 0 h 266"/>
                <a:gd name="T28" fmla="*/ 133 w 266"/>
                <a:gd name="T29" fmla="*/ 0 h 266"/>
                <a:gd name="T30" fmla="*/ 133 w 266"/>
                <a:gd name="T31" fmla="*/ 0 h 266"/>
                <a:gd name="T32" fmla="*/ 0 w 266"/>
                <a:gd name="T33" fmla="*/ 133 h 266"/>
                <a:gd name="T34" fmla="*/ 133 w 266"/>
                <a:gd name="T35" fmla="*/ 266 h 266"/>
                <a:gd name="T36" fmla="*/ 133 w 266"/>
                <a:gd name="T37" fmla="*/ 266 h 266"/>
                <a:gd name="T38" fmla="*/ 133 w 266"/>
                <a:gd name="T39" fmla="*/ 231 h 266"/>
                <a:gd name="T40" fmla="*/ 133 w 266"/>
                <a:gd name="T41" fmla="*/ 231 h 266"/>
                <a:gd name="T42" fmla="*/ 117 w 266"/>
                <a:gd name="T43" fmla="*/ 242 h 266"/>
                <a:gd name="T44" fmla="*/ 24 w 266"/>
                <a:gd name="T45" fmla="*/ 149 h 266"/>
                <a:gd name="T46" fmla="*/ 35 w 266"/>
                <a:gd name="T47" fmla="*/ 133 h 266"/>
                <a:gd name="T48" fmla="*/ 24 w 266"/>
                <a:gd name="T49" fmla="*/ 117 h 266"/>
                <a:gd name="T50" fmla="*/ 117 w 266"/>
                <a:gd name="T51" fmla="*/ 24 h 266"/>
                <a:gd name="T52" fmla="*/ 133 w 266"/>
                <a:gd name="T53" fmla="*/ 35 h 266"/>
                <a:gd name="T54" fmla="*/ 133 w 266"/>
                <a:gd name="T55" fmla="*/ 35 h 266"/>
                <a:gd name="T56" fmla="*/ 133 w 266"/>
                <a:gd name="T57"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6" h="266">
                  <a:moveTo>
                    <a:pt x="133" y="0"/>
                  </a:moveTo>
                  <a:cubicBezTo>
                    <a:pt x="133" y="0"/>
                    <a:pt x="133" y="0"/>
                    <a:pt x="133" y="0"/>
                  </a:cubicBezTo>
                  <a:cubicBezTo>
                    <a:pt x="133" y="35"/>
                    <a:pt x="133" y="35"/>
                    <a:pt x="133" y="35"/>
                  </a:cubicBezTo>
                  <a:cubicBezTo>
                    <a:pt x="141" y="35"/>
                    <a:pt x="147" y="30"/>
                    <a:pt x="150" y="24"/>
                  </a:cubicBezTo>
                  <a:cubicBezTo>
                    <a:pt x="197" y="31"/>
                    <a:pt x="235" y="69"/>
                    <a:pt x="242" y="117"/>
                  </a:cubicBezTo>
                  <a:cubicBezTo>
                    <a:pt x="236" y="119"/>
                    <a:pt x="231" y="125"/>
                    <a:pt x="231" y="133"/>
                  </a:cubicBezTo>
                  <a:cubicBezTo>
                    <a:pt x="231" y="140"/>
                    <a:pt x="236" y="147"/>
                    <a:pt x="242" y="149"/>
                  </a:cubicBezTo>
                  <a:cubicBezTo>
                    <a:pt x="235" y="197"/>
                    <a:pt x="197" y="235"/>
                    <a:pt x="150" y="242"/>
                  </a:cubicBezTo>
                  <a:cubicBezTo>
                    <a:pt x="150" y="242"/>
                    <a:pt x="150" y="242"/>
                    <a:pt x="150" y="242"/>
                  </a:cubicBezTo>
                  <a:cubicBezTo>
                    <a:pt x="147" y="236"/>
                    <a:pt x="141" y="231"/>
                    <a:pt x="133" y="231"/>
                  </a:cubicBezTo>
                  <a:cubicBezTo>
                    <a:pt x="133" y="266"/>
                    <a:pt x="133" y="266"/>
                    <a:pt x="133" y="266"/>
                  </a:cubicBezTo>
                  <a:cubicBezTo>
                    <a:pt x="133" y="266"/>
                    <a:pt x="133" y="266"/>
                    <a:pt x="133" y="266"/>
                  </a:cubicBezTo>
                  <a:cubicBezTo>
                    <a:pt x="207" y="266"/>
                    <a:pt x="266" y="206"/>
                    <a:pt x="266" y="133"/>
                  </a:cubicBezTo>
                  <a:cubicBezTo>
                    <a:pt x="266" y="59"/>
                    <a:pt x="207" y="0"/>
                    <a:pt x="133" y="0"/>
                  </a:cubicBezTo>
                  <a:close/>
                  <a:moveTo>
                    <a:pt x="133" y="0"/>
                  </a:moveTo>
                  <a:cubicBezTo>
                    <a:pt x="133" y="0"/>
                    <a:pt x="133" y="0"/>
                    <a:pt x="133" y="0"/>
                  </a:cubicBezTo>
                  <a:cubicBezTo>
                    <a:pt x="60" y="0"/>
                    <a:pt x="0" y="59"/>
                    <a:pt x="0" y="133"/>
                  </a:cubicBezTo>
                  <a:cubicBezTo>
                    <a:pt x="0" y="206"/>
                    <a:pt x="60" y="266"/>
                    <a:pt x="133" y="266"/>
                  </a:cubicBezTo>
                  <a:cubicBezTo>
                    <a:pt x="133" y="266"/>
                    <a:pt x="133" y="266"/>
                    <a:pt x="133" y="266"/>
                  </a:cubicBezTo>
                  <a:cubicBezTo>
                    <a:pt x="133" y="231"/>
                    <a:pt x="133" y="231"/>
                    <a:pt x="133" y="231"/>
                  </a:cubicBezTo>
                  <a:cubicBezTo>
                    <a:pt x="133" y="231"/>
                    <a:pt x="133" y="231"/>
                    <a:pt x="133" y="231"/>
                  </a:cubicBezTo>
                  <a:cubicBezTo>
                    <a:pt x="126" y="231"/>
                    <a:pt x="120" y="236"/>
                    <a:pt x="117" y="242"/>
                  </a:cubicBezTo>
                  <a:cubicBezTo>
                    <a:pt x="69" y="235"/>
                    <a:pt x="31" y="197"/>
                    <a:pt x="24" y="149"/>
                  </a:cubicBezTo>
                  <a:cubicBezTo>
                    <a:pt x="31" y="147"/>
                    <a:pt x="35" y="140"/>
                    <a:pt x="35" y="133"/>
                  </a:cubicBezTo>
                  <a:cubicBezTo>
                    <a:pt x="35" y="125"/>
                    <a:pt x="31" y="119"/>
                    <a:pt x="24" y="117"/>
                  </a:cubicBezTo>
                  <a:cubicBezTo>
                    <a:pt x="31" y="69"/>
                    <a:pt x="69" y="31"/>
                    <a:pt x="117" y="24"/>
                  </a:cubicBezTo>
                  <a:cubicBezTo>
                    <a:pt x="120" y="30"/>
                    <a:pt x="126" y="35"/>
                    <a:pt x="133" y="35"/>
                  </a:cubicBezTo>
                  <a:cubicBezTo>
                    <a:pt x="133" y="35"/>
                    <a:pt x="133" y="35"/>
                    <a:pt x="133" y="35"/>
                  </a:cubicBezTo>
                  <a:lnTo>
                    <a:pt x="133"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3" name="Freeform 49"/>
            <p:cNvSpPr/>
            <p:nvPr/>
          </p:nvSpPr>
          <p:spPr bwMode="auto">
            <a:xfrm>
              <a:off x="6036568" y="3719299"/>
              <a:ext cx="249078" cy="131382"/>
            </a:xfrm>
            <a:custGeom>
              <a:avLst/>
              <a:gdLst>
                <a:gd name="T0" fmla="*/ 124 w 133"/>
                <a:gd name="T1" fmla="*/ 0 h 70"/>
                <a:gd name="T2" fmla="*/ 93 w 133"/>
                <a:gd name="T3" fmla="*/ 30 h 70"/>
                <a:gd name="T4" fmla="*/ 84 w 133"/>
                <a:gd name="T5" fmla="*/ 28 h 70"/>
                <a:gd name="T6" fmla="*/ 65 w 133"/>
                <a:gd name="T7" fmla="*/ 42 h 70"/>
                <a:gd name="T8" fmla="*/ 0 w 133"/>
                <a:gd name="T9" fmla="*/ 42 h 70"/>
                <a:gd name="T10" fmla="*/ 0 w 133"/>
                <a:gd name="T11" fmla="*/ 56 h 70"/>
                <a:gd name="T12" fmla="*/ 65 w 133"/>
                <a:gd name="T13" fmla="*/ 56 h 70"/>
                <a:gd name="T14" fmla="*/ 84 w 133"/>
                <a:gd name="T15" fmla="*/ 70 h 70"/>
                <a:gd name="T16" fmla="*/ 105 w 133"/>
                <a:gd name="T17" fmla="*/ 49 h 70"/>
                <a:gd name="T18" fmla="*/ 103 w 133"/>
                <a:gd name="T19" fmla="*/ 40 h 70"/>
                <a:gd name="T20" fmla="*/ 133 w 133"/>
                <a:gd name="T21" fmla="*/ 9 h 70"/>
                <a:gd name="T22" fmla="*/ 124 w 13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3" h="70">
                  <a:moveTo>
                    <a:pt x="124" y="0"/>
                  </a:moveTo>
                  <a:cubicBezTo>
                    <a:pt x="93" y="30"/>
                    <a:pt x="93" y="30"/>
                    <a:pt x="93" y="30"/>
                  </a:cubicBezTo>
                  <a:cubicBezTo>
                    <a:pt x="91" y="29"/>
                    <a:pt x="88" y="28"/>
                    <a:pt x="84" y="28"/>
                  </a:cubicBezTo>
                  <a:cubicBezTo>
                    <a:pt x="75" y="28"/>
                    <a:pt x="67" y="34"/>
                    <a:pt x="65" y="42"/>
                  </a:cubicBezTo>
                  <a:cubicBezTo>
                    <a:pt x="0" y="42"/>
                    <a:pt x="0" y="42"/>
                    <a:pt x="0" y="42"/>
                  </a:cubicBezTo>
                  <a:cubicBezTo>
                    <a:pt x="0" y="56"/>
                    <a:pt x="0" y="56"/>
                    <a:pt x="0" y="56"/>
                  </a:cubicBezTo>
                  <a:cubicBezTo>
                    <a:pt x="65" y="56"/>
                    <a:pt x="65" y="56"/>
                    <a:pt x="65" y="56"/>
                  </a:cubicBezTo>
                  <a:cubicBezTo>
                    <a:pt x="67" y="64"/>
                    <a:pt x="75" y="70"/>
                    <a:pt x="84" y="70"/>
                  </a:cubicBezTo>
                  <a:cubicBezTo>
                    <a:pt x="96" y="70"/>
                    <a:pt x="105" y="60"/>
                    <a:pt x="105" y="49"/>
                  </a:cubicBezTo>
                  <a:cubicBezTo>
                    <a:pt x="105" y="46"/>
                    <a:pt x="104" y="43"/>
                    <a:pt x="103" y="40"/>
                  </a:cubicBezTo>
                  <a:cubicBezTo>
                    <a:pt x="133" y="9"/>
                    <a:pt x="133" y="9"/>
                    <a:pt x="133" y="9"/>
                  </a:cubicBezTo>
                  <a:lnTo>
                    <a:pt x="124"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nvGrpSpPr>
            <p:cNvPr id="44" name="Group 126"/>
            <p:cNvGrpSpPr/>
            <p:nvPr/>
          </p:nvGrpSpPr>
          <p:grpSpPr>
            <a:xfrm>
              <a:off x="6144684" y="4203770"/>
              <a:ext cx="391409" cy="372248"/>
              <a:chOff x="8505825" y="3605213"/>
              <a:chExt cx="454025" cy="431800"/>
            </a:xfrm>
            <a:grpFill/>
          </p:grpSpPr>
          <p:sp>
            <p:nvSpPr>
              <p:cNvPr id="92" name="Freeform 50"/>
              <p:cNvSpPr/>
              <p:nvPr/>
            </p:nvSpPr>
            <p:spPr bwMode="auto">
              <a:xfrm>
                <a:off x="8505825" y="3694113"/>
                <a:ext cx="454025" cy="342900"/>
              </a:xfrm>
              <a:custGeom>
                <a:avLst/>
                <a:gdLst>
                  <a:gd name="T0" fmla="*/ 146 w 208"/>
                  <a:gd name="T1" fmla="*/ 0 h 157"/>
                  <a:gd name="T2" fmla="*/ 104 w 208"/>
                  <a:gd name="T3" fmla="*/ 15 h 157"/>
                  <a:gd name="T4" fmla="*/ 62 w 208"/>
                  <a:gd name="T5" fmla="*/ 0 h 157"/>
                  <a:gd name="T6" fmla="*/ 0 w 208"/>
                  <a:gd name="T7" fmla="*/ 60 h 157"/>
                  <a:gd name="T8" fmla="*/ 107 w 208"/>
                  <a:gd name="T9" fmla="*/ 157 h 157"/>
                  <a:gd name="T10" fmla="*/ 208 w 208"/>
                  <a:gd name="T11" fmla="*/ 60 h 157"/>
                  <a:gd name="T12" fmla="*/ 146 w 208"/>
                  <a:gd name="T13" fmla="*/ 0 h 157"/>
                </a:gdLst>
                <a:ahLst/>
                <a:cxnLst>
                  <a:cxn ang="0">
                    <a:pos x="T0" y="T1"/>
                  </a:cxn>
                  <a:cxn ang="0">
                    <a:pos x="T2" y="T3"/>
                  </a:cxn>
                  <a:cxn ang="0">
                    <a:pos x="T4" y="T5"/>
                  </a:cxn>
                  <a:cxn ang="0">
                    <a:pos x="T6" y="T7"/>
                  </a:cxn>
                  <a:cxn ang="0">
                    <a:pos x="T8" y="T9"/>
                  </a:cxn>
                  <a:cxn ang="0">
                    <a:pos x="T10" y="T11"/>
                  </a:cxn>
                  <a:cxn ang="0">
                    <a:pos x="T12" y="T13"/>
                  </a:cxn>
                </a:cxnLst>
                <a:rect l="0" t="0" r="r" b="b"/>
                <a:pathLst>
                  <a:path w="208" h="157">
                    <a:moveTo>
                      <a:pt x="146" y="0"/>
                    </a:moveTo>
                    <a:cubicBezTo>
                      <a:pt x="130" y="0"/>
                      <a:pt x="115" y="6"/>
                      <a:pt x="104" y="15"/>
                    </a:cubicBezTo>
                    <a:cubicBezTo>
                      <a:pt x="93" y="6"/>
                      <a:pt x="78" y="0"/>
                      <a:pt x="62" y="0"/>
                    </a:cubicBezTo>
                    <a:cubicBezTo>
                      <a:pt x="28" y="0"/>
                      <a:pt x="0" y="27"/>
                      <a:pt x="0" y="60"/>
                    </a:cubicBezTo>
                    <a:cubicBezTo>
                      <a:pt x="0" y="98"/>
                      <a:pt x="31" y="157"/>
                      <a:pt x="107" y="157"/>
                    </a:cubicBezTo>
                    <a:cubicBezTo>
                      <a:pt x="185" y="157"/>
                      <a:pt x="208" y="95"/>
                      <a:pt x="208" y="60"/>
                    </a:cubicBezTo>
                    <a:cubicBezTo>
                      <a:pt x="208" y="27"/>
                      <a:pt x="180" y="0"/>
                      <a:pt x="14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3" name="Freeform 51"/>
              <p:cNvSpPr/>
              <p:nvPr/>
            </p:nvSpPr>
            <p:spPr bwMode="auto">
              <a:xfrm>
                <a:off x="8709025" y="3605213"/>
                <a:ext cx="123825" cy="157163"/>
              </a:xfrm>
              <a:custGeom>
                <a:avLst/>
                <a:gdLst>
                  <a:gd name="T0" fmla="*/ 12 w 57"/>
                  <a:gd name="T1" fmla="*/ 72 h 72"/>
                  <a:gd name="T2" fmla="*/ 27 w 57"/>
                  <a:gd name="T3" fmla="*/ 0 h 72"/>
                  <a:gd name="T4" fmla="*/ 57 w 57"/>
                  <a:gd name="T5" fmla="*/ 6 h 72"/>
                  <a:gd name="T6" fmla="*/ 12 w 57"/>
                  <a:gd name="T7" fmla="*/ 72 h 72"/>
                </a:gdLst>
                <a:ahLst/>
                <a:cxnLst>
                  <a:cxn ang="0">
                    <a:pos x="T0" y="T1"/>
                  </a:cxn>
                  <a:cxn ang="0">
                    <a:pos x="T2" y="T3"/>
                  </a:cxn>
                  <a:cxn ang="0">
                    <a:pos x="T4" y="T5"/>
                  </a:cxn>
                  <a:cxn ang="0">
                    <a:pos x="T6" y="T7"/>
                  </a:cxn>
                </a:cxnLst>
                <a:rect l="0" t="0" r="r" b="b"/>
                <a:pathLst>
                  <a:path w="57" h="72">
                    <a:moveTo>
                      <a:pt x="12" y="72"/>
                    </a:moveTo>
                    <a:cubicBezTo>
                      <a:pt x="0" y="48"/>
                      <a:pt x="7" y="20"/>
                      <a:pt x="27" y="0"/>
                    </a:cubicBezTo>
                    <a:cubicBezTo>
                      <a:pt x="57" y="6"/>
                      <a:pt x="57" y="6"/>
                      <a:pt x="57" y="6"/>
                    </a:cubicBezTo>
                    <a:cubicBezTo>
                      <a:pt x="29" y="21"/>
                      <a:pt x="12" y="37"/>
                      <a:pt x="12" y="7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45" name="Freeform 52"/>
            <p:cNvSpPr/>
            <p:nvPr/>
          </p:nvSpPr>
          <p:spPr bwMode="auto">
            <a:xfrm>
              <a:off x="4937614" y="1988069"/>
              <a:ext cx="585745" cy="476260"/>
            </a:xfrm>
            <a:custGeom>
              <a:avLst/>
              <a:gdLst>
                <a:gd name="T0" fmla="*/ 312 w 312"/>
                <a:gd name="T1" fmla="*/ 86 h 253"/>
                <a:gd name="T2" fmla="*/ 305 w 312"/>
                <a:gd name="T3" fmla="*/ 75 h 253"/>
                <a:gd name="T4" fmla="*/ 79 w 312"/>
                <a:gd name="T5" fmla="*/ 226 h 253"/>
                <a:gd name="T6" fmla="*/ 28 w 312"/>
                <a:gd name="T7" fmla="*/ 214 h 253"/>
                <a:gd name="T8" fmla="*/ 35 w 312"/>
                <a:gd name="T9" fmla="*/ 162 h 253"/>
                <a:gd name="T10" fmla="*/ 262 w 312"/>
                <a:gd name="T11" fmla="*/ 11 h 253"/>
                <a:gd name="T12" fmla="*/ 254 w 312"/>
                <a:gd name="T13" fmla="*/ 0 h 253"/>
                <a:gd name="T14" fmla="*/ 26 w 312"/>
                <a:gd name="T15" fmla="*/ 153 h 253"/>
                <a:gd name="T16" fmla="*/ 15 w 312"/>
                <a:gd name="T17" fmla="*/ 222 h 253"/>
                <a:gd name="T18" fmla="*/ 83 w 312"/>
                <a:gd name="T19" fmla="*/ 239 h 253"/>
                <a:gd name="T20" fmla="*/ 312 w 312"/>
                <a:gd name="T21" fmla="*/ 8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253">
                  <a:moveTo>
                    <a:pt x="312" y="86"/>
                  </a:moveTo>
                  <a:cubicBezTo>
                    <a:pt x="305" y="75"/>
                    <a:pt x="305" y="75"/>
                    <a:pt x="305" y="75"/>
                  </a:cubicBezTo>
                  <a:cubicBezTo>
                    <a:pt x="79" y="226"/>
                    <a:pt x="79" y="226"/>
                    <a:pt x="79" y="226"/>
                  </a:cubicBezTo>
                  <a:cubicBezTo>
                    <a:pt x="63" y="237"/>
                    <a:pt x="40" y="231"/>
                    <a:pt x="28" y="214"/>
                  </a:cubicBezTo>
                  <a:cubicBezTo>
                    <a:pt x="16" y="196"/>
                    <a:pt x="19" y="173"/>
                    <a:pt x="35" y="162"/>
                  </a:cubicBezTo>
                  <a:cubicBezTo>
                    <a:pt x="262" y="11"/>
                    <a:pt x="262" y="11"/>
                    <a:pt x="262" y="11"/>
                  </a:cubicBezTo>
                  <a:cubicBezTo>
                    <a:pt x="254" y="0"/>
                    <a:pt x="254" y="0"/>
                    <a:pt x="254" y="0"/>
                  </a:cubicBezTo>
                  <a:cubicBezTo>
                    <a:pt x="26" y="153"/>
                    <a:pt x="26" y="153"/>
                    <a:pt x="26" y="153"/>
                  </a:cubicBezTo>
                  <a:cubicBezTo>
                    <a:pt x="4" y="167"/>
                    <a:pt x="0" y="198"/>
                    <a:pt x="15" y="222"/>
                  </a:cubicBezTo>
                  <a:cubicBezTo>
                    <a:pt x="31" y="246"/>
                    <a:pt x="62" y="253"/>
                    <a:pt x="83" y="239"/>
                  </a:cubicBezTo>
                  <a:lnTo>
                    <a:pt x="312" y="86"/>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6" name="Freeform 53"/>
            <p:cNvSpPr/>
            <p:nvPr/>
          </p:nvSpPr>
          <p:spPr bwMode="auto">
            <a:xfrm>
              <a:off x="5382397" y="1962068"/>
              <a:ext cx="161490" cy="221707"/>
            </a:xfrm>
            <a:custGeom>
              <a:avLst/>
              <a:gdLst>
                <a:gd name="T0" fmla="*/ 80 w 86"/>
                <a:gd name="T1" fmla="*/ 115 h 118"/>
                <a:gd name="T2" fmla="*/ 68 w 86"/>
                <a:gd name="T3" fmla="*/ 113 h 118"/>
                <a:gd name="T4" fmla="*/ 3 w 86"/>
                <a:gd name="T5" fmla="*/ 16 h 118"/>
                <a:gd name="T6" fmla="*/ 6 w 86"/>
                <a:gd name="T7" fmla="*/ 3 h 118"/>
                <a:gd name="T8" fmla="*/ 19 w 86"/>
                <a:gd name="T9" fmla="*/ 6 h 118"/>
                <a:gd name="T10" fmla="*/ 83 w 86"/>
                <a:gd name="T11" fmla="*/ 102 h 118"/>
                <a:gd name="T12" fmla="*/ 80 w 86"/>
                <a:gd name="T13" fmla="*/ 115 h 118"/>
              </a:gdLst>
              <a:ahLst/>
              <a:cxnLst>
                <a:cxn ang="0">
                  <a:pos x="T0" y="T1"/>
                </a:cxn>
                <a:cxn ang="0">
                  <a:pos x="T2" y="T3"/>
                </a:cxn>
                <a:cxn ang="0">
                  <a:pos x="T4" y="T5"/>
                </a:cxn>
                <a:cxn ang="0">
                  <a:pos x="T6" y="T7"/>
                </a:cxn>
                <a:cxn ang="0">
                  <a:pos x="T8" y="T9"/>
                </a:cxn>
                <a:cxn ang="0">
                  <a:pos x="T10" y="T11"/>
                </a:cxn>
                <a:cxn ang="0">
                  <a:pos x="T12" y="T13"/>
                </a:cxn>
              </a:cxnLst>
              <a:rect l="0" t="0" r="r" b="b"/>
              <a:pathLst>
                <a:path w="86" h="118">
                  <a:moveTo>
                    <a:pt x="80" y="115"/>
                  </a:moveTo>
                  <a:cubicBezTo>
                    <a:pt x="76" y="118"/>
                    <a:pt x="70" y="117"/>
                    <a:pt x="68" y="113"/>
                  </a:cubicBezTo>
                  <a:cubicBezTo>
                    <a:pt x="3" y="16"/>
                    <a:pt x="3" y="16"/>
                    <a:pt x="3" y="16"/>
                  </a:cubicBezTo>
                  <a:cubicBezTo>
                    <a:pt x="0" y="12"/>
                    <a:pt x="1" y="6"/>
                    <a:pt x="6" y="3"/>
                  </a:cubicBezTo>
                  <a:cubicBezTo>
                    <a:pt x="10" y="0"/>
                    <a:pt x="16" y="2"/>
                    <a:pt x="19" y="6"/>
                  </a:cubicBezTo>
                  <a:cubicBezTo>
                    <a:pt x="83" y="102"/>
                    <a:pt x="83" y="102"/>
                    <a:pt x="83" y="102"/>
                  </a:cubicBezTo>
                  <a:cubicBezTo>
                    <a:pt x="86" y="107"/>
                    <a:pt x="85" y="112"/>
                    <a:pt x="80" y="11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7" name="Freeform 54"/>
            <p:cNvSpPr/>
            <p:nvPr/>
          </p:nvSpPr>
          <p:spPr bwMode="auto">
            <a:xfrm>
              <a:off x="5014253" y="2113977"/>
              <a:ext cx="443414" cy="290135"/>
            </a:xfrm>
            <a:custGeom>
              <a:avLst/>
              <a:gdLst>
                <a:gd name="T0" fmla="*/ 236 w 236"/>
                <a:gd name="T1" fmla="*/ 13 h 154"/>
                <a:gd name="T2" fmla="*/ 227 w 236"/>
                <a:gd name="T3" fmla="*/ 0 h 154"/>
                <a:gd name="T4" fmla="*/ 25 w 236"/>
                <a:gd name="T5" fmla="*/ 135 h 154"/>
                <a:gd name="T6" fmla="*/ 0 w 236"/>
                <a:gd name="T7" fmla="*/ 136 h 154"/>
                <a:gd name="T8" fmla="*/ 1 w 236"/>
                <a:gd name="T9" fmla="*/ 138 h 154"/>
                <a:gd name="T10" fmla="*/ 36 w 236"/>
                <a:gd name="T11" fmla="*/ 146 h 154"/>
                <a:gd name="T12" fmla="*/ 236 w 236"/>
                <a:gd name="T13" fmla="*/ 13 h 154"/>
              </a:gdLst>
              <a:ahLst/>
              <a:cxnLst>
                <a:cxn ang="0">
                  <a:pos x="T0" y="T1"/>
                </a:cxn>
                <a:cxn ang="0">
                  <a:pos x="T2" y="T3"/>
                </a:cxn>
                <a:cxn ang="0">
                  <a:pos x="T4" y="T5"/>
                </a:cxn>
                <a:cxn ang="0">
                  <a:pos x="T6" y="T7"/>
                </a:cxn>
                <a:cxn ang="0">
                  <a:pos x="T8" y="T9"/>
                </a:cxn>
                <a:cxn ang="0">
                  <a:pos x="T10" y="T11"/>
                </a:cxn>
                <a:cxn ang="0">
                  <a:pos x="T12" y="T13"/>
                </a:cxn>
              </a:cxnLst>
              <a:rect l="0" t="0" r="r" b="b"/>
              <a:pathLst>
                <a:path w="236" h="154">
                  <a:moveTo>
                    <a:pt x="236" y="13"/>
                  </a:moveTo>
                  <a:cubicBezTo>
                    <a:pt x="227" y="0"/>
                    <a:pt x="227" y="0"/>
                    <a:pt x="227" y="0"/>
                  </a:cubicBezTo>
                  <a:cubicBezTo>
                    <a:pt x="25" y="135"/>
                    <a:pt x="25" y="135"/>
                    <a:pt x="25" y="135"/>
                  </a:cubicBezTo>
                  <a:cubicBezTo>
                    <a:pt x="17" y="140"/>
                    <a:pt x="8" y="140"/>
                    <a:pt x="0" y="136"/>
                  </a:cubicBezTo>
                  <a:cubicBezTo>
                    <a:pt x="0" y="137"/>
                    <a:pt x="0" y="137"/>
                    <a:pt x="1" y="138"/>
                  </a:cubicBezTo>
                  <a:cubicBezTo>
                    <a:pt x="9" y="150"/>
                    <a:pt x="25" y="154"/>
                    <a:pt x="36" y="146"/>
                  </a:cubicBezTo>
                  <a:lnTo>
                    <a:pt x="236" y="1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8" name="Freeform 55"/>
            <p:cNvSpPr>
              <a:spLocks noEditPoints="1"/>
            </p:cNvSpPr>
            <p:nvPr/>
          </p:nvSpPr>
          <p:spPr bwMode="auto">
            <a:xfrm>
              <a:off x="4652953" y="2368529"/>
              <a:ext cx="255921" cy="448888"/>
            </a:xfrm>
            <a:custGeom>
              <a:avLst/>
              <a:gdLst>
                <a:gd name="T0" fmla="*/ 59 w 136"/>
                <a:gd name="T1" fmla="*/ 203 h 239"/>
                <a:gd name="T2" fmla="*/ 54 w 136"/>
                <a:gd name="T3" fmla="*/ 203 h 239"/>
                <a:gd name="T4" fmla="*/ 54 w 136"/>
                <a:gd name="T5" fmla="*/ 239 h 239"/>
                <a:gd name="T6" fmla="*/ 72 w 136"/>
                <a:gd name="T7" fmla="*/ 226 h 239"/>
                <a:gd name="T8" fmla="*/ 59 w 136"/>
                <a:gd name="T9" fmla="*/ 203 h 239"/>
                <a:gd name="T10" fmla="*/ 54 w 136"/>
                <a:gd name="T11" fmla="*/ 187 h 239"/>
                <a:gd name="T12" fmla="*/ 54 w 136"/>
                <a:gd name="T13" fmla="*/ 82 h 239"/>
                <a:gd name="T14" fmla="*/ 81 w 136"/>
                <a:gd name="T15" fmla="*/ 74 h 239"/>
                <a:gd name="T16" fmla="*/ 97 w 136"/>
                <a:gd name="T17" fmla="*/ 13 h 239"/>
                <a:gd name="T18" fmla="*/ 114 w 136"/>
                <a:gd name="T19" fmla="*/ 2 h 239"/>
                <a:gd name="T20" fmla="*/ 124 w 136"/>
                <a:gd name="T21" fmla="*/ 20 h 239"/>
                <a:gd name="T22" fmla="*/ 109 w 136"/>
                <a:gd name="T23" fmla="*/ 81 h 239"/>
                <a:gd name="T24" fmla="*/ 130 w 136"/>
                <a:gd name="T25" fmla="*/ 134 h 239"/>
                <a:gd name="T26" fmla="*/ 122 w 136"/>
                <a:gd name="T27" fmla="*/ 164 h 239"/>
                <a:gd name="T28" fmla="*/ 122 w 136"/>
                <a:gd name="T29" fmla="*/ 164 h 239"/>
                <a:gd name="T30" fmla="*/ 136 w 136"/>
                <a:gd name="T31" fmla="*/ 187 h 239"/>
                <a:gd name="T32" fmla="*/ 131 w 136"/>
                <a:gd name="T33" fmla="*/ 207 h 239"/>
                <a:gd name="T34" fmla="*/ 54 w 136"/>
                <a:gd name="T35" fmla="*/ 187 h 239"/>
                <a:gd name="T36" fmla="*/ 54 w 136"/>
                <a:gd name="T37" fmla="*/ 203 h 239"/>
                <a:gd name="T38" fmla="*/ 36 w 136"/>
                <a:gd name="T39" fmla="*/ 216 h 239"/>
                <a:gd name="T40" fmla="*/ 50 w 136"/>
                <a:gd name="T41" fmla="*/ 239 h 239"/>
                <a:gd name="T42" fmla="*/ 54 w 136"/>
                <a:gd name="T43" fmla="*/ 239 h 239"/>
                <a:gd name="T44" fmla="*/ 54 w 136"/>
                <a:gd name="T45" fmla="*/ 203 h 239"/>
                <a:gd name="T46" fmla="*/ 54 w 136"/>
                <a:gd name="T47" fmla="*/ 82 h 239"/>
                <a:gd name="T48" fmla="*/ 54 w 136"/>
                <a:gd name="T49" fmla="*/ 187 h 239"/>
                <a:gd name="T50" fmla="*/ 0 w 136"/>
                <a:gd name="T51" fmla="*/ 173 h 239"/>
                <a:gd name="T52" fmla="*/ 5 w 136"/>
                <a:gd name="T53" fmla="*/ 152 h 239"/>
                <a:gd name="T54" fmla="*/ 29 w 136"/>
                <a:gd name="T55" fmla="*/ 140 h 239"/>
                <a:gd name="T56" fmla="*/ 37 w 136"/>
                <a:gd name="T57" fmla="*/ 109 h 239"/>
                <a:gd name="T58" fmla="*/ 54 w 136"/>
                <a:gd name="T59" fmla="*/ 8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6" h="239">
                  <a:moveTo>
                    <a:pt x="59" y="203"/>
                  </a:moveTo>
                  <a:cubicBezTo>
                    <a:pt x="57" y="203"/>
                    <a:pt x="56" y="203"/>
                    <a:pt x="54" y="203"/>
                  </a:cubicBezTo>
                  <a:cubicBezTo>
                    <a:pt x="54" y="239"/>
                    <a:pt x="54" y="239"/>
                    <a:pt x="54" y="239"/>
                  </a:cubicBezTo>
                  <a:cubicBezTo>
                    <a:pt x="62" y="239"/>
                    <a:pt x="70" y="234"/>
                    <a:pt x="72" y="226"/>
                  </a:cubicBezTo>
                  <a:cubicBezTo>
                    <a:pt x="74" y="216"/>
                    <a:pt x="69" y="206"/>
                    <a:pt x="59" y="203"/>
                  </a:cubicBezTo>
                  <a:close/>
                  <a:moveTo>
                    <a:pt x="54" y="187"/>
                  </a:moveTo>
                  <a:cubicBezTo>
                    <a:pt x="54" y="82"/>
                    <a:pt x="54" y="82"/>
                    <a:pt x="54" y="82"/>
                  </a:cubicBezTo>
                  <a:cubicBezTo>
                    <a:pt x="62" y="76"/>
                    <a:pt x="71" y="74"/>
                    <a:pt x="81" y="74"/>
                  </a:cubicBezTo>
                  <a:cubicBezTo>
                    <a:pt x="97" y="13"/>
                    <a:pt x="97" y="13"/>
                    <a:pt x="97" y="13"/>
                  </a:cubicBezTo>
                  <a:cubicBezTo>
                    <a:pt x="99" y="5"/>
                    <a:pt x="107" y="0"/>
                    <a:pt x="114" y="2"/>
                  </a:cubicBezTo>
                  <a:cubicBezTo>
                    <a:pt x="122" y="4"/>
                    <a:pt x="126" y="12"/>
                    <a:pt x="124" y="20"/>
                  </a:cubicBezTo>
                  <a:cubicBezTo>
                    <a:pt x="109" y="81"/>
                    <a:pt x="109" y="81"/>
                    <a:pt x="109" y="81"/>
                  </a:cubicBezTo>
                  <a:cubicBezTo>
                    <a:pt x="125" y="90"/>
                    <a:pt x="136" y="109"/>
                    <a:pt x="130" y="134"/>
                  </a:cubicBezTo>
                  <a:cubicBezTo>
                    <a:pt x="130" y="134"/>
                    <a:pt x="125" y="154"/>
                    <a:pt x="122" y="164"/>
                  </a:cubicBezTo>
                  <a:cubicBezTo>
                    <a:pt x="122" y="164"/>
                    <a:pt x="122" y="164"/>
                    <a:pt x="122" y="164"/>
                  </a:cubicBezTo>
                  <a:cubicBezTo>
                    <a:pt x="118" y="178"/>
                    <a:pt x="136" y="187"/>
                    <a:pt x="136" y="187"/>
                  </a:cubicBezTo>
                  <a:cubicBezTo>
                    <a:pt x="131" y="207"/>
                    <a:pt x="131" y="207"/>
                    <a:pt x="131" y="207"/>
                  </a:cubicBezTo>
                  <a:lnTo>
                    <a:pt x="54" y="187"/>
                  </a:lnTo>
                  <a:close/>
                  <a:moveTo>
                    <a:pt x="54" y="203"/>
                  </a:moveTo>
                  <a:cubicBezTo>
                    <a:pt x="46" y="203"/>
                    <a:pt x="38" y="208"/>
                    <a:pt x="36" y="216"/>
                  </a:cubicBezTo>
                  <a:cubicBezTo>
                    <a:pt x="34" y="226"/>
                    <a:pt x="40" y="236"/>
                    <a:pt x="50" y="239"/>
                  </a:cubicBezTo>
                  <a:cubicBezTo>
                    <a:pt x="51" y="239"/>
                    <a:pt x="53" y="239"/>
                    <a:pt x="54" y="239"/>
                  </a:cubicBezTo>
                  <a:cubicBezTo>
                    <a:pt x="54" y="203"/>
                    <a:pt x="54" y="203"/>
                    <a:pt x="54" y="203"/>
                  </a:cubicBezTo>
                  <a:close/>
                  <a:moveTo>
                    <a:pt x="54" y="82"/>
                  </a:moveTo>
                  <a:cubicBezTo>
                    <a:pt x="54" y="187"/>
                    <a:pt x="54" y="187"/>
                    <a:pt x="54" y="187"/>
                  </a:cubicBezTo>
                  <a:cubicBezTo>
                    <a:pt x="0" y="173"/>
                    <a:pt x="0" y="173"/>
                    <a:pt x="0" y="173"/>
                  </a:cubicBezTo>
                  <a:cubicBezTo>
                    <a:pt x="5" y="152"/>
                    <a:pt x="5" y="152"/>
                    <a:pt x="5" y="152"/>
                  </a:cubicBezTo>
                  <a:cubicBezTo>
                    <a:pt x="5" y="152"/>
                    <a:pt x="25" y="154"/>
                    <a:pt x="29" y="140"/>
                  </a:cubicBezTo>
                  <a:cubicBezTo>
                    <a:pt x="32" y="128"/>
                    <a:pt x="37" y="109"/>
                    <a:pt x="37" y="109"/>
                  </a:cubicBezTo>
                  <a:cubicBezTo>
                    <a:pt x="40" y="97"/>
                    <a:pt x="46" y="88"/>
                    <a:pt x="54" y="82"/>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49" name="Freeform 56"/>
            <p:cNvSpPr>
              <a:spLocks noEditPoints="1"/>
            </p:cNvSpPr>
            <p:nvPr/>
          </p:nvSpPr>
          <p:spPr bwMode="auto">
            <a:xfrm>
              <a:off x="4420298" y="3308731"/>
              <a:ext cx="478997" cy="521423"/>
            </a:xfrm>
            <a:custGeom>
              <a:avLst/>
              <a:gdLst>
                <a:gd name="T0" fmla="*/ 198 w 255"/>
                <a:gd name="T1" fmla="*/ 128 h 277"/>
                <a:gd name="T2" fmla="*/ 191 w 255"/>
                <a:gd name="T3" fmla="*/ 158 h 277"/>
                <a:gd name="T4" fmla="*/ 191 w 255"/>
                <a:gd name="T5" fmla="*/ 185 h 277"/>
                <a:gd name="T6" fmla="*/ 196 w 255"/>
                <a:gd name="T7" fmla="*/ 187 h 277"/>
                <a:gd name="T8" fmla="*/ 218 w 255"/>
                <a:gd name="T9" fmla="*/ 218 h 277"/>
                <a:gd name="T10" fmla="*/ 191 w 255"/>
                <a:gd name="T11" fmla="*/ 201 h 277"/>
                <a:gd name="T12" fmla="*/ 191 w 255"/>
                <a:gd name="T13" fmla="*/ 55 h 277"/>
                <a:gd name="T14" fmla="*/ 218 w 255"/>
                <a:gd name="T15" fmla="*/ 38 h 277"/>
                <a:gd name="T16" fmla="*/ 196 w 255"/>
                <a:gd name="T17" fmla="*/ 69 h 277"/>
                <a:gd name="T18" fmla="*/ 191 w 255"/>
                <a:gd name="T19" fmla="*/ 71 h 277"/>
                <a:gd name="T20" fmla="*/ 249 w 255"/>
                <a:gd name="T21" fmla="*/ 121 h 277"/>
                <a:gd name="T22" fmla="*/ 211 w 255"/>
                <a:gd name="T23" fmla="*/ 128 h 277"/>
                <a:gd name="T24" fmla="*/ 249 w 255"/>
                <a:gd name="T25" fmla="*/ 134 h 277"/>
                <a:gd name="T26" fmla="*/ 249 w 255"/>
                <a:gd name="T27" fmla="*/ 121 h 277"/>
                <a:gd name="T28" fmla="*/ 132 w 255"/>
                <a:gd name="T29" fmla="*/ 277 h 277"/>
                <a:gd name="T30" fmla="*/ 167 w 255"/>
                <a:gd name="T31" fmla="*/ 186 h 277"/>
                <a:gd name="T32" fmla="*/ 191 w 255"/>
                <a:gd name="T33" fmla="*/ 98 h 277"/>
                <a:gd name="T34" fmla="*/ 127 w 255"/>
                <a:gd name="T35" fmla="*/ 72 h 277"/>
                <a:gd name="T36" fmla="*/ 183 w 255"/>
                <a:gd name="T37" fmla="*/ 128 h 277"/>
                <a:gd name="T38" fmla="*/ 156 w 255"/>
                <a:gd name="T39" fmla="*/ 176 h 277"/>
                <a:gd name="T40" fmla="*/ 153 w 255"/>
                <a:gd name="T41" fmla="*/ 214 h 277"/>
                <a:gd name="T42" fmla="*/ 127 w 255"/>
                <a:gd name="T43" fmla="*/ 277 h 277"/>
                <a:gd name="T44" fmla="*/ 191 w 255"/>
                <a:gd name="T45" fmla="*/ 71 h 277"/>
                <a:gd name="T46" fmla="*/ 186 w 255"/>
                <a:gd name="T47" fmla="*/ 60 h 277"/>
                <a:gd name="T48" fmla="*/ 191 w 255"/>
                <a:gd name="T49" fmla="*/ 185 h 277"/>
                <a:gd name="T50" fmla="*/ 186 w 255"/>
                <a:gd name="T51" fmla="*/ 196 h 277"/>
                <a:gd name="T52" fmla="*/ 191 w 255"/>
                <a:gd name="T53" fmla="*/ 185 h 277"/>
                <a:gd name="T54" fmla="*/ 127 w 255"/>
                <a:gd name="T55" fmla="*/ 0 h 277"/>
                <a:gd name="T56" fmla="*/ 134 w 255"/>
                <a:gd name="T57" fmla="*/ 7 h 277"/>
                <a:gd name="T58" fmla="*/ 128 w 255"/>
                <a:gd name="T59" fmla="*/ 45 h 277"/>
                <a:gd name="T60" fmla="*/ 127 w 255"/>
                <a:gd name="T61" fmla="*/ 45 h 277"/>
                <a:gd name="T62" fmla="*/ 64 w 255"/>
                <a:gd name="T63" fmla="*/ 97 h 277"/>
                <a:gd name="T64" fmla="*/ 89 w 255"/>
                <a:gd name="T65" fmla="*/ 187 h 277"/>
                <a:gd name="T66" fmla="*/ 124 w 255"/>
                <a:gd name="T67" fmla="*/ 277 h 277"/>
                <a:gd name="T68" fmla="*/ 127 w 255"/>
                <a:gd name="T69" fmla="*/ 214 h 277"/>
                <a:gd name="T70" fmla="*/ 103 w 255"/>
                <a:gd name="T71" fmla="*/ 183 h 277"/>
                <a:gd name="T72" fmla="*/ 71 w 255"/>
                <a:gd name="T73" fmla="*/ 128 h 277"/>
                <a:gd name="T74" fmla="*/ 127 w 255"/>
                <a:gd name="T75" fmla="*/ 72 h 277"/>
                <a:gd name="T76" fmla="*/ 127 w 255"/>
                <a:gd name="T77" fmla="*/ 57 h 277"/>
                <a:gd name="T78" fmla="*/ 127 w 255"/>
                <a:gd name="T79" fmla="*/ 0 h 277"/>
                <a:gd name="T80" fmla="*/ 121 w 255"/>
                <a:gd name="T81" fmla="*/ 38 h 277"/>
                <a:gd name="T82" fmla="*/ 127 w 255"/>
                <a:gd name="T83" fmla="*/ 0 h 277"/>
                <a:gd name="T84" fmla="*/ 64 w 255"/>
                <a:gd name="T85" fmla="*/ 185 h 277"/>
                <a:gd name="T86" fmla="*/ 69 w 255"/>
                <a:gd name="T87" fmla="*/ 196 h 277"/>
                <a:gd name="T88" fmla="*/ 64 w 255"/>
                <a:gd name="T89" fmla="*/ 71 h 277"/>
                <a:gd name="T90" fmla="*/ 69 w 255"/>
                <a:gd name="T91" fmla="*/ 60 h 277"/>
                <a:gd name="T92" fmla="*/ 64 w 255"/>
                <a:gd name="T93" fmla="*/ 71 h 277"/>
                <a:gd name="T94" fmla="*/ 57 w 255"/>
                <a:gd name="T95" fmla="*/ 128 h 277"/>
                <a:gd name="T96" fmla="*/ 64 w 255"/>
                <a:gd name="T97" fmla="*/ 97 h 277"/>
                <a:gd name="T98" fmla="*/ 64 w 255"/>
                <a:gd name="T99" fmla="*/ 71 h 277"/>
                <a:gd name="T100" fmla="*/ 60 w 255"/>
                <a:gd name="T101" fmla="*/ 69 h 277"/>
                <a:gd name="T102" fmla="*/ 38 w 255"/>
                <a:gd name="T103" fmla="*/ 38 h 277"/>
                <a:gd name="T104" fmla="*/ 64 w 255"/>
                <a:gd name="T105" fmla="*/ 55 h 277"/>
                <a:gd name="T106" fmla="*/ 64 w 255"/>
                <a:gd name="T107" fmla="*/ 201 h 277"/>
                <a:gd name="T108" fmla="*/ 38 w 255"/>
                <a:gd name="T109" fmla="*/ 218 h 277"/>
                <a:gd name="T110" fmla="*/ 60 w 255"/>
                <a:gd name="T111" fmla="*/ 187 h 277"/>
                <a:gd name="T112" fmla="*/ 64 w 255"/>
                <a:gd name="T113" fmla="*/ 185 h 277"/>
                <a:gd name="T114" fmla="*/ 45 w 255"/>
                <a:gd name="T115" fmla="*/ 128 h 277"/>
                <a:gd name="T116" fmla="*/ 7 w 255"/>
                <a:gd name="T117" fmla="*/ 121 h 277"/>
                <a:gd name="T118" fmla="*/ 7 w 255"/>
                <a:gd name="T119" fmla="*/ 134 h 277"/>
                <a:gd name="T120" fmla="*/ 45 w 255"/>
                <a:gd name="T121" fmla="*/ 128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5" h="277">
                  <a:moveTo>
                    <a:pt x="191" y="158"/>
                  </a:moveTo>
                  <a:cubicBezTo>
                    <a:pt x="195" y="149"/>
                    <a:pt x="198" y="139"/>
                    <a:pt x="198" y="128"/>
                  </a:cubicBezTo>
                  <a:cubicBezTo>
                    <a:pt x="198" y="117"/>
                    <a:pt x="195" y="107"/>
                    <a:pt x="191" y="98"/>
                  </a:cubicBezTo>
                  <a:cubicBezTo>
                    <a:pt x="191" y="158"/>
                    <a:pt x="191" y="158"/>
                    <a:pt x="191" y="158"/>
                  </a:cubicBezTo>
                  <a:close/>
                  <a:moveTo>
                    <a:pt x="191" y="201"/>
                  </a:moveTo>
                  <a:cubicBezTo>
                    <a:pt x="191" y="185"/>
                    <a:pt x="191" y="185"/>
                    <a:pt x="191" y="185"/>
                  </a:cubicBezTo>
                  <a:cubicBezTo>
                    <a:pt x="193" y="185"/>
                    <a:pt x="194" y="185"/>
                    <a:pt x="196" y="187"/>
                  </a:cubicBezTo>
                  <a:cubicBezTo>
                    <a:pt x="196" y="187"/>
                    <a:pt x="196" y="187"/>
                    <a:pt x="196" y="187"/>
                  </a:cubicBezTo>
                  <a:cubicBezTo>
                    <a:pt x="218" y="209"/>
                    <a:pt x="218" y="209"/>
                    <a:pt x="218" y="209"/>
                  </a:cubicBezTo>
                  <a:cubicBezTo>
                    <a:pt x="220" y="211"/>
                    <a:pt x="220" y="216"/>
                    <a:pt x="218" y="218"/>
                  </a:cubicBezTo>
                  <a:cubicBezTo>
                    <a:pt x="215" y="221"/>
                    <a:pt x="211" y="221"/>
                    <a:pt x="209" y="218"/>
                  </a:cubicBezTo>
                  <a:cubicBezTo>
                    <a:pt x="191" y="201"/>
                    <a:pt x="191" y="201"/>
                    <a:pt x="191" y="201"/>
                  </a:cubicBezTo>
                  <a:close/>
                  <a:moveTo>
                    <a:pt x="191" y="71"/>
                  </a:moveTo>
                  <a:cubicBezTo>
                    <a:pt x="191" y="55"/>
                    <a:pt x="191" y="55"/>
                    <a:pt x="191" y="55"/>
                  </a:cubicBezTo>
                  <a:cubicBezTo>
                    <a:pt x="209" y="38"/>
                    <a:pt x="209" y="38"/>
                    <a:pt x="209" y="38"/>
                  </a:cubicBezTo>
                  <a:cubicBezTo>
                    <a:pt x="211" y="35"/>
                    <a:pt x="215" y="35"/>
                    <a:pt x="218" y="38"/>
                  </a:cubicBezTo>
                  <a:cubicBezTo>
                    <a:pt x="220" y="40"/>
                    <a:pt x="220" y="44"/>
                    <a:pt x="218" y="47"/>
                  </a:cubicBezTo>
                  <a:cubicBezTo>
                    <a:pt x="196" y="69"/>
                    <a:pt x="196" y="69"/>
                    <a:pt x="196" y="69"/>
                  </a:cubicBezTo>
                  <a:cubicBezTo>
                    <a:pt x="196" y="69"/>
                    <a:pt x="196" y="69"/>
                    <a:pt x="196" y="69"/>
                  </a:cubicBezTo>
                  <a:cubicBezTo>
                    <a:pt x="194" y="71"/>
                    <a:pt x="193" y="71"/>
                    <a:pt x="191" y="71"/>
                  </a:cubicBezTo>
                  <a:close/>
                  <a:moveTo>
                    <a:pt x="249" y="121"/>
                  </a:moveTo>
                  <a:cubicBezTo>
                    <a:pt x="249" y="121"/>
                    <a:pt x="249" y="121"/>
                    <a:pt x="249" y="121"/>
                  </a:cubicBezTo>
                  <a:cubicBezTo>
                    <a:pt x="217" y="121"/>
                    <a:pt x="217" y="121"/>
                    <a:pt x="217" y="121"/>
                  </a:cubicBezTo>
                  <a:cubicBezTo>
                    <a:pt x="214" y="121"/>
                    <a:pt x="211" y="124"/>
                    <a:pt x="211" y="128"/>
                  </a:cubicBezTo>
                  <a:cubicBezTo>
                    <a:pt x="211" y="132"/>
                    <a:pt x="214" y="134"/>
                    <a:pt x="217" y="134"/>
                  </a:cubicBezTo>
                  <a:cubicBezTo>
                    <a:pt x="249" y="134"/>
                    <a:pt x="249" y="134"/>
                    <a:pt x="249" y="134"/>
                  </a:cubicBezTo>
                  <a:cubicBezTo>
                    <a:pt x="252" y="134"/>
                    <a:pt x="255" y="132"/>
                    <a:pt x="255" y="128"/>
                  </a:cubicBezTo>
                  <a:cubicBezTo>
                    <a:pt x="255" y="124"/>
                    <a:pt x="252" y="121"/>
                    <a:pt x="249" y="121"/>
                  </a:cubicBezTo>
                  <a:close/>
                  <a:moveTo>
                    <a:pt x="127" y="277"/>
                  </a:moveTo>
                  <a:cubicBezTo>
                    <a:pt x="132" y="277"/>
                    <a:pt x="132" y="277"/>
                    <a:pt x="132" y="277"/>
                  </a:cubicBezTo>
                  <a:cubicBezTo>
                    <a:pt x="151" y="277"/>
                    <a:pt x="167" y="262"/>
                    <a:pt x="167" y="242"/>
                  </a:cubicBezTo>
                  <a:cubicBezTo>
                    <a:pt x="167" y="186"/>
                    <a:pt x="167" y="186"/>
                    <a:pt x="167" y="186"/>
                  </a:cubicBezTo>
                  <a:cubicBezTo>
                    <a:pt x="177" y="179"/>
                    <a:pt x="186" y="169"/>
                    <a:pt x="191" y="158"/>
                  </a:cubicBezTo>
                  <a:cubicBezTo>
                    <a:pt x="191" y="98"/>
                    <a:pt x="191" y="98"/>
                    <a:pt x="191" y="98"/>
                  </a:cubicBezTo>
                  <a:cubicBezTo>
                    <a:pt x="180" y="74"/>
                    <a:pt x="156" y="57"/>
                    <a:pt x="127" y="57"/>
                  </a:cubicBezTo>
                  <a:cubicBezTo>
                    <a:pt x="127" y="72"/>
                    <a:pt x="127" y="72"/>
                    <a:pt x="127" y="72"/>
                  </a:cubicBezTo>
                  <a:cubicBezTo>
                    <a:pt x="143" y="72"/>
                    <a:pt x="157" y="78"/>
                    <a:pt x="167" y="88"/>
                  </a:cubicBezTo>
                  <a:cubicBezTo>
                    <a:pt x="177" y="98"/>
                    <a:pt x="183" y="112"/>
                    <a:pt x="183" y="128"/>
                  </a:cubicBezTo>
                  <a:cubicBezTo>
                    <a:pt x="183" y="148"/>
                    <a:pt x="172" y="166"/>
                    <a:pt x="156" y="176"/>
                  </a:cubicBezTo>
                  <a:cubicBezTo>
                    <a:pt x="156" y="176"/>
                    <a:pt x="156" y="176"/>
                    <a:pt x="156" y="176"/>
                  </a:cubicBezTo>
                  <a:cubicBezTo>
                    <a:pt x="154" y="177"/>
                    <a:pt x="153" y="180"/>
                    <a:pt x="153" y="182"/>
                  </a:cubicBezTo>
                  <a:cubicBezTo>
                    <a:pt x="153" y="214"/>
                    <a:pt x="153" y="214"/>
                    <a:pt x="153" y="214"/>
                  </a:cubicBezTo>
                  <a:cubicBezTo>
                    <a:pt x="127" y="214"/>
                    <a:pt x="127" y="214"/>
                    <a:pt x="127" y="214"/>
                  </a:cubicBezTo>
                  <a:cubicBezTo>
                    <a:pt x="127" y="277"/>
                    <a:pt x="127" y="277"/>
                    <a:pt x="127" y="277"/>
                  </a:cubicBezTo>
                  <a:close/>
                  <a:moveTo>
                    <a:pt x="191" y="55"/>
                  </a:moveTo>
                  <a:cubicBezTo>
                    <a:pt x="191" y="71"/>
                    <a:pt x="191" y="71"/>
                    <a:pt x="191" y="71"/>
                  </a:cubicBezTo>
                  <a:cubicBezTo>
                    <a:pt x="189" y="71"/>
                    <a:pt x="188" y="71"/>
                    <a:pt x="186" y="69"/>
                  </a:cubicBezTo>
                  <a:cubicBezTo>
                    <a:pt x="184" y="67"/>
                    <a:pt x="184" y="63"/>
                    <a:pt x="186" y="60"/>
                  </a:cubicBezTo>
                  <a:cubicBezTo>
                    <a:pt x="191" y="55"/>
                    <a:pt x="191" y="55"/>
                    <a:pt x="191" y="55"/>
                  </a:cubicBezTo>
                  <a:close/>
                  <a:moveTo>
                    <a:pt x="191" y="185"/>
                  </a:moveTo>
                  <a:cubicBezTo>
                    <a:pt x="191" y="201"/>
                    <a:pt x="191" y="201"/>
                    <a:pt x="191" y="201"/>
                  </a:cubicBezTo>
                  <a:cubicBezTo>
                    <a:pt x="186" y="196"/>
                    <a:pt x="186" y="196"/>
                    <a:pt x="186" y="196"/>
                  </a:cubicBezTo>
                  <a:cubicBezTo>
                    <a:pt x="184" y="193"/>
                    <a:pt x="184" y="189"/>
                    <a:pt x="186" y="187"/>
                  </a:cubicBezTo>
                  <a:cubicBezTo>
                    <a:pt x="188" y="185"/>
                    <a:pt x="189" y="185"/>
                    <a:pt x="191" y="185"/>
                  </a:cubicBezTo>
                  <a:close/>
                  <a:moveTo>
                    <a:pt x="127" y="45"/>
                  </a:moveTo>
                  <a:cubicBezTo>
                    <a:pt x="127" y="0"/>
                    <a:pt x="127" y="0"/>
                    <a:pt x="127" y="0"/>
                  </a:cubicBezTo>
                  <a:cubicBezTo>
                    <a:pt x="127" y="0"/>
                    <a:pt x="128" y="0"/>
                    <a:pt x="128" y="0"/>
                  </a:cubicBezTo>
                  <a:cubicBezTo>
                    <a:pt x="131" y="0"/>
                    <a:pt x="134" y="3"/>
                    <a:pt x="134" y="7"/>
                  </a:cubicBezTo>
                  <a:cubicBezTo>
                    <a:pt x="134" y="38"/>
                    <a:pt x="134" y="38"/>
                    <a:pt x="134" y="38"/>
                  </a:cubicBezTo>
                  <a:cubicBezTo>
                    <a:pt x="134" y="42"/>
                    <a:pt x="131" y="45"/>
                    <a:pt x="128" y="45"/>
                  </a:cubicBezTo>
                  <a:cubicBezTo>
                    <a:pt x="128" y="45"/>
                    <a:pt x="128" y="45"/>
                    <a:pt x="128" y="45"/>
                  </a:cubicBezTo>
                  <a:cubicBezTo>
                    <a:pt x="128" y="45"/>
                    <a:pt x="127" y="45"/>
                    <a:pt x="127" y="45"/>
                  </a:cubicBezTo>
                  <a:close/>
                  <a:moveTo>
                    <a:pt x="127" y="57"/>
                  </a:moveTo>
                  <a:cubicBezTo>
                    <a:pt x="99" y="57"/>
                    <a:pt x="75" y="74"/>
                    <a:pt x="64" y="97"/>
                  </a:cubicBezTo>
                  <a:cubicBezTo>
                    <a:pt x="64" y="159"/>
                    <a:pt x="64" y="159"/>
                    <a:pt x="64" y="159"/>
                  </a:cubicBezTo>
                  <a:cubicBezTo>
                    <a:pt x="70" y="170"/>
                    <a:pt x="78" y="180"/>
                    <a:pt x="89" y="187"/>
                  </a:cubicBezTo>
                  <a:cubicBezTo>
                    <a:pt x="89" y="242"/>
                    <a:pt x="89" y="242"/>
                    <a:pt x="89" y="242"/>
                  </a:cubicBezTo>
                  <a:cubicBezTo>
                    <a:pt x="89" y="262"/>
                    <a:pt x="104" y="277"/>
                    <a:pt x="124" y="277"/>
                  </a:cubicBezTo>
                  <a:cubicBezTo>
                    <a:pt x="127" y="277"/>
                    <a:pt x="127" y="277"/>
                    <a:pt x="127" y="277"/>
                  </a:cubicBezTo>
                  <a:cubicBezTo>
                    <a:pt x="127" y="214"/>
                    <a:pt x="127" y="214"/>
                    <a:pt x="127" y="214"/>
                  </a:cubicBezTo>
                  <a:cubicBezTo>
                    <a:pt x="103" y="214"/>
                    <a:pt x="103" y="214"/>
                    <a:pt x="103" y="214"/>
                  </a:cubicBezTo>
                  <a:cubicBezTo>
                    <a:pt x="103" y="183"/>
                    <a:pt x="103" y="183"/>
                    <a:pt x="103" y="183"/>
                  </a:cubicBezTo>
                  <a:cubicBezTo>
                    <a:pt x="103" y="180"/>
                    <a:pt x="102" y="178"/>
                    <a:pt x="100" y="176"/>
                  </a:cubicBezTo>
                  <a:cubicBezTo>
                    <a:pt x="83" y="167"/>
                    <a:pt x="71" y="149"/>
                    <a:pt x="71" y="128"/>
                  </a:cubicBezTo>
                  <a:cubicBezTo>
                    <a:pt x="71" y="112"/>
                    <a:pt x="78" y="98"/>
                    <a:pt x="88" y="88"/>
                  </a:cubicBezTo>
                  <a:cubicBezTo>
                    <a:pt x="98" y="78"/>
                    <a:pt x="112" y="72"/>
                    <a:pt x="127" y="72"/>
                  </a:cubicBezTo>
                  <a:cubicBezTo>
                    <a:pt x="127" y="72"/>
                    <a:pt x="127" y="72"/>
                    <a:pt x="127" y="72"/>
                  </a:cubicBezTo>
                  <a:cubicBezTo>
                    <a:pt x="127" y="57"/>
                    <a:pt x="127" y="57"/>
                    <a:pt x="127" y="57"/>
                  </a:cubicBezTo>
                  <a:cubicBezTo>
                    <a:pt x="127" y="57"/>
                    <a:pt x="127" y="57"/>
                    <a:pt x="127" y="57"/>
                  </a:cubicBezTo>
                  <a:close/>
                  <a:moveTo>
                    <a:pt x="127" y="0"/>
                  </a:moveTo>
                  <a:cubicBezTo>
                    <a:pt x="127" y="45"/>
                    <a:pt x="127" y="45"/>
                    <a:pt x="127" y="45"/>
                  </a:cubicBezTo>
                  <a:cubicBezTo>
                    <a:pt x="124" y="45"/>
                    <a:pt x="121" y="42"/>
                    <a:pt x="121" y="38"/>
                  </a:cubicBezTo>
                  <a:cubicBezTo>
                    <a:pt x="121" y="7"/>
                    <a:pt x="121" y="7"/>
                    <a:pt x="121" y="7"/>
                  </a:cubicBezTo>
                  <a:cubicBezTo>
                    <a:pt x="121" y="4"/>
                    <a:pt x="124" y="1"/>
                    <a:pt x="127" y="0"/>
                  </a:cubicBezTo>
                  <a:close/>
                  <a:moveTo>
                    <a:pt x="64" y="201"/>
                  </a:moveTo>
                  <a:cubicBezTo>
                    <a:pt x="64" y="185"/>
                    <a:pt x="64" y="185"/>
                    <a:pt x="64" y="185"/>
                  </a:cubicBezTo>
                  <a:cubicBezTo>
                    <a:pt x="66" y="185"/>
                    <a:pt x="68" y="185"/>
                    <a:pt x="69" y="187"/>
                  </a:cubicBezTo>
                  <a:cubicBezTo>
                    <a:pt x="72" y="189"/>
                    <a:pt x="72" y="193"/>
                    <a:pt x="69" y="196"/>
                  </a:cubicBezTo>
                  <a:cubicBezTo>
                    <a:pt x="64" y="201"/>
                    <a:pt x="64" y="201"/>
                    <a:pt x="64" y="201"/>
                  </a:cubicBezTo>
                  <a:close/>
                  <a:moveTo>
                    <a:pt x="64" y="71"/>
                  </a:moveTo>
                  <a:cubicBezTo>
                    <a:pt x="64" y="55"/>
                    <a:pt x="64" y="55"/>
                    <a:pt x="64" y="55"/>
                  </a:cubicBezTo>
                  <a:cubicBezTo>
                    <a:pt x="69" y="60"/>
                    <a:pt x="69" y="60"/>
                    <a:pt x="69" y="60"/>
                  </a:cubicBezTo>
                  <a:cubicBezTo>
                    <a:pt x="72" y="63"/>
                    <a:pt x="72" y="67"/>
                    <a:pt x="69" y="69"/>
                  </a:cubicBezTo>
                  <a:cubicBezTo>
                    <a:pt x="68" y="71"/>
                    <a:pt x="66" y="71"/>
                    <a:pt x="64" y="71"/>
                  </a:cubicBezTo>
                  <a:close/>
                  <a:moveTo>
                    <a:pt x="64" y="97"/>
                  </a:moveTo>
                  <a:cubicBezTo>
                    <a:pt x="59" y="106"/>
                    <a:pt x="57" y="117"/>
                    <a:pt x="57" y="128"/>
                  </a:cubicBezTo>
                  <a:cubicBezTo>
                    <a:pt x="57" y="139"/>
                    <a:pt x="59" y="149"/>
                    <a:pt x="64" y="159"/>
                  </a:cubicBezTo>
                  <a:cubicBezTo>
                    <a:pt x="64" y="97"/>
                    <a:pt x="64" y="97"/>
                    <a:pt x="64" y="97"/>
                  </a:cubicBezTo>
                  <a:close/>
                  <a:moveTo>
                    <a:pt x="64" y="55"/>
                  </a:moveTo>
                  <a:cubicBezTo>
                    <a:pt x="64" y="71"/>
                    <a:pt x="64" y="71"/>
                    <a:pt x="64" y="71"/>
                  </a:cubicBezTo>
                  <a:cubicBezTo>
                    <a:pt x="62" y="71"/>
                    <a:pt x="61" y="70"/>
                    <a:pt x="60" y="69"/>
                  </a:cubicBezTo>
                  <a:cubicBezTo>
                    <a:pt x="60" y="69"/>
                    <a:pt x="60" y="69"/>
                    <a:pt x="60" y="69"/>
                  </a:cubicBezTo>
                  <a:cubicBezTo>
                    <a:pt x="38" y="47"/>
                    <a:pt x="38" y="47"/>
                    <a:pt x="38" y="47"/>
                  </a:cubicBezTo>
                  <a:cubicBezTo>
                    <a:pt x="35" y="44"/>
                    <a:pt x="35" y="40"/>
                    <a:pt x="38" y="38"/>
                  </a:cubicBezTo>
                  <a:cubicBezTo>
                    <a:pt x="40" y="35"/>
                    <a:pt x="44" y="35"/>
                    <a:pt x="47" y="38"/>
                  </a:cubicBezTo>
                  <a:cubicBezTo>
                    <a:pt x="64" y="55"/>
                    <a:pt x="64" y="55"/>
                    <a:pt x="64" y="55"/>
                  </a:cubicBezTo>
                  <a:close/>
                  <a:moveTo>
                    <a:pt x="64" y="185"/>
                  </a:moveTo>
                  <a:cubicBezTo>
                    <a:pt x="64" y="201"/>
                    <a:pt x="64" y="201"/>
                    <a:pt x="64" y="201"/>
                  </a:cubicBezTo>
                  <a:cubicBezTo>
                    <a:pt x="47" y="218"/>
                    <a:pt x="47" y="218"/>
                    <a:pt x="47" y="218"/>
                  </a:cubicBezTo>
                  <a:cubicBezTo>
                    <a:pt x="44" y="221"/>
                    <a:pt x="40" y="221"/>
                    <a:pt x="38" y="218"/>
                  </a:cubicBezTo>
                  <a:cubicBezTo>
                    <a:pt x="35" y="216"/>
                    <a:pt x="35" y="211"/>
                    <a:pt x="38" y="209"/>
                  </a:cubicBezTo>
                  <a:cubicBezTo>
                    <a:pt x="60" y="187"/>
                    <a:pt x="60" y="187"/>
                    <a:pt x="60" y="187"/>
                  </a:cubicBezTo>
                  <a:cubicBezTo>
                    <a:pt x="60" y="187"/>
                    <a:pt x="60" y="187"/>
                    <a:pt x="60" y="187"/>
                  </a:cubicBezTo>
                  <a:cubicBezTo>
                    <a:pt x="61" y="185"/>
                    <a:pt x="62" y="185"/>
                    <a:pt x="64" y="185"/>
                  </a:cubicBezTo>
                  <a:close/>
                  <a:moveTo>
                    <a:pt x="45" y="128"/>
                  </a:moveTo>
                  <a:cubicBezTo>
                    <a:pt x="45" y="128"/>
                    <a:pt x="45" y="128"/>
                    <a:pt x="45" y="128"/>
                  </a:cubicBezTo>
                  <a:cubicBezTo>
                    <a:pt x="45" y="124"/>
                    <a:pt x="42" y="121"/>
                    <a:pt x="38" y="121"/>
                  </a:cubicBezTo>
                  <a:cubicBezTo>
                    <a:pt x="7" y="121"/>
                    <a:pt x="7" y="121"/>
                    <a:pt x="7" y="121"/>
                  </a:cubicBezTo>
                  <a:cubicBezTo>
                    <a:pt x="3" y="121"/>
                    <a:pt x="0" y="124"/>
                    <a:pt x="0" y="128"/>
                  </a:cubicBezTo>
                  <a:cubicBezTo>
                    <a:pt x="0" y="132"/>
                    <a:pt x="3" y="134"/>
                    <a:pt x="7" y="134"/>
                  </a:cubicBezTo>
                  <a:cubicBezTo>
                    <a:pt x="38" y="134"/>
                    <a:pt x="38" y="134"/>
                    <a:pt x="38" y="134"/>
                  </a:cubicBezTo>
                  <a:cubicBezTo>
                    <a:pt x="42" y="134"/>
                    <a:pt x="45" y="132"/>
                    <a:pt x="45" y="128"/>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0" name="Freeform 57"/>
            <p:cNvSpPr>
              <a:spLocks noEditPoints="1"/>
            </p:cNvSpPr>
            <p:nvPr/>
          </p:nvSpPr>
          <p:spPr bwMode="auto">
            <a:xfrm>
              <a:off x="6187110" y="1960698"/>
              <a:ext cx="455732" cy="447520"/>
            </a:xfrm>
            <a:custGeom>
              <a:avLst/>
              <a:gdLst>
                <a:gd name="T0" fmla="*/ 231 w 243"/>
                <a:gd name="T1" fmla="*/ 92 h 238"/>
                <a:gd name="T2" fmla="*/ 214 w 243"/>
                <a:gd name="T3" fmla="*/ 83 h 238"/>
                <a:gd name="T4" fmla="*/ 206 w 243"/>
                <a:gd name="T5" fmla="*/ 71 h 238"/>
                <a:gd name="T6" fmla="*/ 192 w 243"/>
                <a:gd name="T7" fmla="*/ 82 h 238"/>
                <a:gd name="T8" fmla="*/ 194 w 243"/>
                <a:gd name="T9" fmla="*/ 64 h 238"/>
                <a:gd name="T10" fmla="*/ 179 w 243"/>
                <a:gd name="T11" fmla="*/ 64 h 238"/>
                <a:gd name="T12" fmla="*/ 162 w 243"/>
                <a:gd name="T13" fmla="*/ 54 h 238"/>
                <a:gd name="T14" fmla="*/ 154 w 243"/>
                <a:gd name="T15" fmla="*/ 42 h 238"/>
                <a:gd name="T16" fmla="*/ 140 w 243"/>
                <a:gd name="T17" fmla="*/ 53 h 238"/>
                <a:gd name="T18" fmla="*/ 142 w 243"/>
                <a:gd name="T19" fmla="*/ 35 h 238"/>
                <a:gd name="T20" fmla="*/ 128 w 243"/>
                <a:gd name="T21" fmla="*/ 35 h 238"/>
                <a:gd name="T22" fmla="*/ 110 w 243"/>
                <a:gd name="T23" fmla="*/ 25 h 238"/>
                <a:gd name="T24" fmla="*/ 102 w 243"/>
                <a:gd name="T25" fmla="*/ 13 h 238"/>
                <a:gd name="T26" fmla="*/ 101 w 243"/>
                <a:gd name="T27" fmla="*/ 22 h 238"/>
                <a:gd name="T28" fmla="*/ 208 w 243"/>
                <a:gd name="T29" fmla="*/ 128 h 238"/>
                <a:gd name="T30" fmla="*/ 206 w 243"/>
                <a:gd name="T31" fmla="*/ 132 h 238"/>
                <a:gd name="T32" fmla="*/ 101 w 243"/>
                <a:gd name="T33" fmla="*/ 74 h 238"/>
                <a:gd name="T34" fmla="*/ 196 w 243"/>
                <a:gd name="T35" fmla="*/ 149 h 238"/>
                <a:gd name="T36" fmla="*/ 194 w 243"/>
                <a:gd name="T37" fmla="*/ 153 h 238"/>
                <a:gd name="T38" fmla="*/ 101 w 243"/>
                <a:gd name="T39" fmla="*/ 101 h 238"/>
                <a:gd name="T40" fmla="*/ 185 w 243"/>
                <a:gd name="T41" fmla="*/ 170 h 238"/>
                <a:gd name="T42" fmla="*/ 182 w 243"/>
                <a:gd name="T43" fmla="*/ 174 h 238"/>
                <a:gd name="T44" fmla="*/ 101 w 243"/>
                <a:gd name="T45" fmla="*/ 129 h 238"/>
                <a:gd name="T46" fmla="*/ 173 w 243"/>
                <a:gd name="T47" fmla="*/ 191 h 238"/>
                <a:gd name="T48" fmla="*/ 171 w 243"/>
                <a:gd name="T49" fmla="*/ 195 h 238"/>
                <a:gd name="T50" fmla="*/ 101 w 243"/>
                <a:gd name="T51" fmla="*/ 156 h 238"/>
                <a:gd name="T52" fmla="*/ 138 w 243"/>
                <a:gd name="T53" fmla="*/ 231 h 238"/>
                <a:gd name="T54" fmla="*/ 243 w 243"/>
                <a:gd name="T55" fmla="*/ 91 h 238"/>
                <a:gd name="T56" fmla="*/ 101 w 243"/>
                <a:gd name="T57" fmla="*/ 22 h 238"/>
                <a:gd name="T58" fmla="*/ 85 w 243"/>
                <a:gd name="T59" fmla="*/ 11 h 238"/>
                <a:gd name="T60" fmla="*/ 78 w 243"/>
                <a:gd name="T61" fmla="*/ 0 h 238"/>
                <a:gd name="T62" fmla="*/ 15 w 243"/>
                <a:gd name="T63" fmla="*/ 163 h 238"/>
                <a:gd name="T64" fmla="*/ 101 w 243"/>
                <a:gd name="T65" fmla="*/ 156 h 238"/>
                <a:gd name="T66" fmla="*/ 27 w 243"/>
                <a:gd name="T67" fmla="*/ 113 h 238"/>
                <a:gd name="T68" fmla="*/ 101 w 243"/>
                <a:gd name="T69" fmla="*/ 151 h 238"/>
                <a:gd name="T70" fmla="*/ 40 w 243"/>
                <a:gd name="T71" fmla="*/ 95 h 238"/>
                <a:gd name="T72" fmla="*/ 42 w 243"/>
                <a:gd name="T73" fmla="*/ 91 h 238"/>
                <a:gd name="T74" fmla="*/ 101 w 243"/>
                <a:gd name="T75" fmla="*/ 101 h 238"/>
                <a:gd name="T76" fmla="*/ 51 w 243"/>
                <a:gd name="T77" fmla="*/ 71 h 238"/>
                <a:gd name="T78" fmla="*/ 101 w 243"/>
                <a:gd name="T79" fmla="*/ 96 h 238"/>
                <a:gd name="T80" fmla="*/ 63 w 243"/>
                <a:gd name="T81" fmla="*/ 53 h 238"/>
                <a:gd name="T82" fmla="*/ 65 w 243"/>
                <a:gd name="T83" fmla="*/ 49 h 238"/>
                <a:gd name="T84" fmla="*/ 101 w 243"/>
                <a:gd name="T85" fmla="*/ 22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3" h="238">
                  <a:moveTo>
                    <a:pt x="232" y="85"/>
                  </a:moveTo>
                  <a:cubicBezTo>
                    <a:pt x="233" y="87"/>
                    <a:pt x="233" y="90"/>
                    <a:pt x="231" y="92"/>
                  </a:cubicBezTo>
                  <a:cubicBezTo>
                    <a:pt x="229" y="97"/>
                    <a:pt x="223" y="99"/>
                    <a:pt x="218" y="96"/>
                  </a:cubicBezTo>
                  <a:cubicBezTo>
                    <a:pt x="213" y="94"/>
                    <a:pt x="212" y="88"/>
                    <a:pt x="214" y="83"/>
                  </a:cubicBezTo>
                  <a:cubicBezTo>
                    <a:pt x="216" y="81"/>
                    <a:pt x="218" y="79"/>
                    <a:pt x="220" y="78"/>
                  </a:cubicBezTo>
                  <a:cubicBezTo>
                    <a:pt x="206" y="71"/>
                    <a:pt x="206" y="71"/>
                    <a:pt x="206" y="71"/>
                  </a:cubicBezTo>
                  <a:cubicBezTo>
                    <a:pt x="207" y="73"/>
                    <a:pt x="207" y="76"/>
                    <a:pt x="205" y="78"/>
                  </a:cubicBezTo>
                  <a:cubicBezTo>
                    <a:pt x="203" y="83"/>
                    <a:pt x="197" y="84"/>
                    <a:pt x="192" y="82"/>
                  </a:cubicBezTo>
                  <a:cubicBezTo>
                    <a:pt x="188" y="79"/>
                    <a:pt x="186" y="73"/>
                    <a:pt x="188" y="69"/>
                  </a:cubicBezTo>
                  <a:cubicBezTo>
                    <a:pt x="190" y="66"/>
                    <a:pt x="192" y="65"/>
                    <a:pt x="194" y="64"/>
                  </a:cubicBezTo>
                  <a:cubicBezTo>
                    <a:pt x="180" y="56"/>
                    <a:pt x="180" y="56"/>
                    <a:pt x="180" y="56"/>
                  </a:cubicBezTo>
                  <a:cubicBezTo>
                    <a:pt x="181" y="59"/>
                    <a:pt x="181" y="61"/>
                    <a:pt x="179" y="64"/>
                  </a:cubicBezTo>
                  <a:cubicBezTo>
                    <a:pt x="177" y="68"/>
                    <a:pt x="171" y="70"/>
                    <a:pt x="166" y="67"/>
                  </a:cubicBezTo>
                  <a:cubicBezTo>
                    <a:pt x="161" y="65"/>
                    <a:pt x="160" y="59"/>
                    <a:pt x="162" y="54"/>
                  </a:cubicBezTo>
                  <a:cubicBezTo>
                    <a:pt x="164" y="52"/>
                    <a:pt x="166" y="50"/>
                    <a:pt x="168" y="50"/>
                  </a:cubicBezTo>
                  <a:cubicBezTo>
                    <a:pt x="154" y="42"/>
                    <a:pt x="154" y="42"/>
                    <a:pt x="154" y="42"/>
                  </a:cubicBezTo>
                  <a:cubicBezTo>
                    <a:pt x="155" y="44"/>
                    <a:pt x="155" y="47"/>
                    <a:pt x="153" y="49"/>
                  </a:cubicBezTo>
                  <a:cubicBezTo>
                    <a:pt x="151" y="54"/>
                    <a:pt x="145" y="56"/>
                    <a:pt x="140" y="53"/>
                  </a:cubicBezTo>
                  <a:cubicBezTo>
                    <a:pt x="136" y="50"/>
                    <a:pt x="134" y="45"/>
                    <a:pt x="136" y="40"/>
                  </a:cubicBezTo>
                  <a:cubicBezTo>
                    <a:pt x="138" y="37"/>
                    <a:pt x="140" y="36"/>
                    <a:pt x="142" y="35"/>
                  </a:cubicBezTo>
                  <a:cubicBezTo>
                    <a:pt x="128" y="28"/>
                    <a:pt x="128" y="28"/>
                    <a:pt x="128" y="28"/>
                  </a:cubicBezTo>
                  <a:cubicBezTo>
                    <a:pt x="129" y="30"/>
                    <a:pt x="129" y="33"/>
                    <a:pt x="128" y="35"/>
                  </a:cubicBezTo>
                  <a:cubicBezTo>
                    <a:pt x="125" y="40"/>
                    <a:pt x="119" y="41"/>
                    <a:pt x="114" y="39"/>
                  </a:cubicBezTo>
                  <a:cubicBezTo>
                    <a:pt x="110" y="36"/>
                    <a:pt x="108" y="30"/>
                    <a:pt x="110" y="25"/>
                  </a:cubicBezTo>
                  <a:cubicBezTo>
                    <a:pt x="112" y="23"/>
                    <a:pt x="114" y="22"/>
                    <a:pt x="116" y="21"/>
                  </a:cubicBezTo>
                  <a:cubicBezTo>
                    <a:pt x="102" y="13"/>
                    <a:pt x="102" y="13"/>
                    <a:pt x="102" y="13"/>
                  </a:cubicBezTo>
                  <a:cubicBezTo>
                    <a:pt x="103" y="16"/>
                    <a:pt x="103" y="18"/>
                    <a:pt x="102" y="21"/>
                  </a:cubicBezTo>
                  <a:cubicBezTo>
                    <a:pt x="101" y="21"/>
                    <a:pt x="101" y="22"/>
                    <a:pt x="101" y="22"/>
                  </a:cubicBezTo>
                  <a:cubicBezTo>
                    <a:pt x="101" y="69"/>
                    <a:pt x="101" y="69"/>
                    <a:pt x="101" y="69"/>
                  </a:cubicBezTo>
                  <a:cubicBezTo>
                    <a:pt x="208" y="128"/>
                    <a:pt x="208" y="128"/>
                    <a:pt x="208" y="128"/>
                  </a:cubicBezTo>
                  <a:cubicBezTo>
                    <a:pt x="209" y="129"/>
                    <a:pt x="209" y="130"/>
                    <a:pt x="209" y="131"/>
                  </a:cubicBezTo>
                  <a:cubicBezTo>
                    <a:pt x="208" y="132"/>
                    <a:pt x="207" y="133"/>
                    <a:pt x="206" y="132"/>
                  </a:cubicBezTo>
                  <a:cubicBezTo>
                    <a:pt x="206" y="132"/>
                    <a:pt x="206" y="132"/>
                    <a:pt x="206" y="132"/>
                  </a:cubicBezTo>
                  <a:cubicBezTo>
                    <a:pt x="101" y="74"/>
                    <a:pt x="101" y="74"/>
                    <a:pt x="101" y="74"/>
                  </a:cubicBezTo>
                  <a:cubicBezTo>
                    <a:pt x="101" y="96"/>
                    <a:pt x="101" y="96"/>
                    <a:pt x="101" y="96"/>
                  </a:cubicBezTo>
                  <a:cubicBezTo>
                    <a:pt x="196" y="149"/>
                    <a:pt x="196" y="149"/>
                    <a:pt x="196" y="149"/>
                  </a:cubicBezTo>
                  <a:cubicBezTo>
                    <a:pt x="197" y="150"/>
                    <a:pt x="198" y="151"/>
                    <a:pt x="197" y="152"/>
                  </a:cubicBezTo>
                  <a:cubicBezTo>
                    <a:pt x="197" y="153"/>
                    <a:pt x="195" y="154"/>
                    <a:pt x="194" y="153"/>
                  </a:cubicBezTo>
                  <a:cubicBezTo>
                    <a:pt x="194" y="153"/>
                    <a:pt x="194" y="153"/>
                    <a:pt x="194" y="153"/>
                  </a:cubicBezTo>
                  <a:cubicBezTo>
                    <a:pt x="101" y="101"/>
                    <a:pt x="101" y="101"/>
                    <a:pt x="101" y="101"/>
                  </a:cubicBezTo>
                  <a:cubicBezTo>
                    <a:pt x="101" y="124"/>
                    <a:pt x="101" y="124"/>
                    <a:pt x="101" y="124"/>
                  </a:cubicBezTo>
                  <a:cubicBezTo>
                    <a:pt x="185" y="170"/>
                    <a:pt x="185" y="170"/>
                    <a:pt x="185" y="170"/>
                  </a:cubicBezTo>
                  <a:cubicBezTo>
                    <a:pt x="186" y="171"/>
                    <a:pt x="186" y="172"/>
                    <a:pt x="186" y="173"/>
                  </a:cubicBezTo>
                  <a:cubicBezTo>
                    <a:pt x="185" y="174"/>
                    <a:pt x="184" y="175"/>
                    <a:pt x="182" y="174"/>
                  </a:cubicBezTo>
                  <a:cubicBezTo>
                    <a:pt x="182" y="174"/>
                    <a:pt x="182" y="174"/>
                    <a:pt x="182" y="174"/>
                  </a:cubicBezTo>
                  <a:cubicBezTo>
                    <a:pt x="101" y="129"/>
                    <a:pt x="101" y="129"/>
                    <a:pt x="101" y="129"/>
                  </a:cubicBezTo>
                  <a:cubicBezTo>
                    <a:pt x="101" y="151"/>
                    <a:pt x="101" y="151"/>
                    <a:pt x="101" y="151"/>
                  </a:cubicBezTo>
                  <a:cubicBezTo>
                    <a:pt x="173" y="191"/>
                    <a:pt x="173" y="191"/>
                    <a:pt x="173" y="191"/>
                  </a:cubicBezTo>
                  <a:cubicBezTo>
                    <a:pt x="174" y="192"/>
                    <a:pt x="174" y="193"/>
                    <a:pt x="174" y="194"/>
                  </a:cubicBezTo>
                  <a:cubicBezTo>
                    <a:pt x="173" y="196"/>
                    <a:pt x="172" y="196"/>
                    <a:pt x="171" y="195"/>
                  </a:cubicBezTo>
                  <a:cubicBezTo>
                    <a:pt x="171" y="195"/>
                    <a:pt x="171" y="195"/>
                    <a:pt x="171" y="195"/>
                  </a:cubicBezTo>
                  <a:cubicBezTo>
                    <a:pt x="101" y="156"/>
                    <a:pt x="101" y="156"/>
                    <a:pt x="101" y="156"/>
                  </a:cubicBezTo>
                  <a:cubicBezTo>
                    <a:pt x="101" y="210"/>
                    <a:pt x="101" y="210"/>
                    <a:pt x="101" y="210"/>
                  </a:cubicBezTo>
                  <a:cubicBezTo>
                    <a:pt x="138" y="231"/>
                    <a:pt x="138" y="231"/>
                    <a:pt x="138" y="231"/>
                  </a:cubicBezTo>
                  <a:cubicBezTo>
                    <a:pt x="150" y="238"/>
                    <a:pt x="164" y="233"/>
                    <a:pt x="171" y="222"/>
                  </a:cubicBezTo>
                  <a:cubicBezTo>
                    <a:pt x="243" y="91"/>
                    <a:pt x="243" y="91"/>
                    <a:pt x="243" y="91"/>
                  </a:cubicBezTo>
                  <a:lnTo>
                    <a:pt x="232" y="85"/>
                  </a:lnTo>
                  <a:close/>
                  <a:moveTo>
                    <a:pt x="101" y="22"/>
                  </a:moveTo>
                  <a:cubicBezTo>
                    <a:pt x="98" y="26"/>
                    <a:pt x="93" y="27"/>
                    <a:pt x="88" y="24"/>
                  </a:cubicBezTo>
                  <a:cubicBezTo>
                    <a:pt x="84" y="22"/>
                    <a:pt x="82" y="16"/>
                    <a:pt x="85" y="11"/>
                  </a:cubicBezTo>
                  <a:cubicBezTo>
                    <a:pt x="86" y="9"/>
                    <a:pt x="88" y="7"/>
                    <a:pt x="90" y="6"/>
                  </a:cubicBezTo>
                  <a:cubicBezTo>
                    <a:pt x="78" y="0"/>
                    <a:pt x="78" y="0"/>
                    <a:pt x="78" y="0"/>
                  </a:cubicBezTo>
                  <a:cubicBezTo>
                    <a:pt x="6" y="130"/>
                    <a:pt x="6" y="130"/>
                    <a:pt x="6" y="130"/>
                  </a:cubicBezTo>
                  <a:cubicBezTo>
                    <a:pt x="0" y="142"/>
                    <a:pt x="4" y="157"/>
                    <a:pt x="15" y="163"/>
                  </a:cubicBezTo>
                  <a:cubicBezTo>
                    <a:pt x="101" y="210"/>
                    <a:pt x="101" y="210"/>
                    <a:pt x="101" y="210"/>
                  </a:cubicBezTo>
                  <a:cubicBezTo>
                    <a:pt x="101" y="156"/>
                    <a:pt x="101" y="156"/>
                    <a:pt x="101" y="156"/>
                  </a:cubicBezTo>
                  <a:cubicBezTo>
                    <a:pt x="28" y="116"/>
                    <a:pt x="28" y="116"/>
                    <a:pt x="28" y="116"/>
                  </a:cubicBezTo>
                  <a:cubicBezTo>
                    <a:pt x="27" y="116"/>
                    <a:pt x="27" y="114"/>
                    <a:pt x="27" y="113"/>
                  </a:cubicBezTo>
                  <a:cubicBezTo>
                    <a:pt x="28" y="112"/>
                    <a:pt x="29" y="112"/>
                    <a:pt x="30" y="112"/>
                  </a:cubicBezTo>
                  <a:cubicBezTo>
                    <a:pt x="101" y="151"/>
                    <a:pt x="101" y="151"/>
                    <a:pt x="101" y="151"/>
                  </a:cubicBezTo>
                  <a:cubicBezTo>
                    <a:pt x="101" y="129"/>
                    <a:pt x="101" y="129"/>
                    <a:pt x="101" y="129"/>
                  </a:cubicBezTo>
                  <a:cubicBezTo>
                    <a:pt x="40" y="95"/>
                    <a:pt x="40" y="95"/>
                    <a:pt x="40" y="95"/>
                  </a:cubicBezTo>
                  <a:cubicBezTo>
                    <a:pt x="39" y="95"/>
                    <a:pt x="38" y="93"/>
                    <a:pt x="39" y="92"/>
                  </a:cubicBezTo>
                  <a:cubicBezTo>
                    <a:pt x="40" y="91"/>
                    <a:pt x="41" y="91"/>
                    <a:pt x="42" y="91"/>
                  </a:cubicBezTo>
                  <a:cubicBezTo>
                    <a:pt x="101" y="124"/>
                    <a:pt x="101" y="124"/>
                    <a:pt x="101" y="124"/>
                  </a:cubicBezTo>
                  <a:cubicBezTo>
                    <a:pt x="101" y="101"/>
                    <a:pt x="101" y="101"/>
                    <a:pt x="101" y="101"/>
                  </a:cubicBezTo>
                  <a:cubicBezTo>
                    <a:pt x="51" y="74"/>
                    <a:pt x="51" y="74"/>
                    <a:pt x="51" y="74"/>
                  </a:cubicBezTo>
                  <a:cubicBezTo>
                    <a:pt x="50" y="74"/>
                    <a:pt x="50" y="72"/>
                    <a:pt x="51" y="71"/>
                  </a:cubicBezTo>
                  <a:cubicBezTo>
                    <a:pt x="51" y="70"/>
                    <a:pt x="53" y="70"/>
                    <a:pt x="54" y="70"/>
                  </a:cubicBezTo>
                  <a:cubicBezTo>
                    <a:pt x="101" y="96"/>
                    <a:pt x="101" y="96"/>
                    <a:pt x="101" y="96"/>
                  </a:cubicBezTo>
                  <a:cubicBezTo>
                    <a:pt x="101" y="74"/>
                    <a:pt x="101" y="74"/>
                    <a:pt x="101" y="74"/>
                  </a:cubicBezTo>
                  <a:cubicBezTo>
                    <a:pt x="63" y="53"/>
                    <a:pt x="63" y="53"/>
                    <a:pt x="63" y="53"/>
                  </a:cubicBezTo>
                  <a:cubicBezTo>
                    <a:pt x="62" y="53"/>
                    <a:pt x="62" y="51"/>
                    <a:pt x="62" y="50"/>
                  </a:cubicBezTo>
                  <a:cubicBezTo>
                    <a:pt x="63" y="49"/>
                    <a:pt x="64" y="49"/>
                    <a:pt x="65" y="49"/>
                  </a:cubicBezTo>
                  <a:cubicBezTo>
                    <a:pt x="101" y="69"/>
                    <a:pt x="101" y="69"/>
                    <a:pt x="101" y="69"/>
                  </a:cubicBezTo>
                  <a:lnTo>
                    <a:pt x="101" y="22"/>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1" name="Freeform 58"/>
            <p:cNvSpPr>
              <a:spLocks noEditPoints="1"/>
            </p:cNvSpPr>
            <p:nvPr/>
          </p:nvSpPr>
          <p:spPr bwMode="auto">
            <a:xfrm>
              <a:off x="4577245" y="3827651"/>
              <a:ext cx="443414" cy="448888"/>
            </a:xfrm>
            <a:custGeom>
              <a:avLst/>
              <a:gdLst>
                <a:gd name="T0" fmla="*/ 189 w 236"/>
                <a:gd name="T1" fmla="*/ 60 h 239"/>
                <a:gd name="T2" fmla="*/ 196 w 236"/>
                <a:gd name="T3" fmla="*/ 122 h 239"/>
                <a:gd name="T4" fmla="*/ 198 w 236"/>
                <a:gd name="T5" fmla="*/ 136 h 239"/>
                <a:gd name="T6" fmla="*/ 208 w 236"/>
                <a:gd name="T7" fmla="*/ 157 h 239"/>
                <a:gd name="T8" fmla="*/ 189 w 236"/>
                <a:gd name="T9" fmla="*/ 195 h 239"/>
                <a:gd name="T10" fmla="*/ 168 w 236"/>
                <a:gd name="T11" fmla="*/ 156 h 239"/>
                <a:gd name="T12" fmla="*/ 168 w 236"/>
                <a:gd name="T13" fmla="*/ 78 h 239"/>
                <a:gd name="T14" fmla="*/ 182 w 236"/>
                <a:gd name="T15" fmla="*/ 92 h 239"/>
                <a:gd name="T16" fmla="*/ 185 w 236"/>
                <a:gd name="T17" fmla="*/ 107 h 239"/>
                <a:gd name="T18" fmla="*/ 189 w 236"/>
                <a:gd name="T19" fmla="*/ 141 h 239"/>
                <a:gd name="T20" fmla="*/ 189 w 236"/>
                <a:gd name="T21" fmla="*/ 130 h 239"/>
                <a:gd name="T22" fmla="*/ 168 w 236"/>
                <a:gd name="T23" fmla="*/ 155 h 239"/>
                <a:gd name="T24" fmla="*/ 160 w 236"/>
                <a:gd name="T25" fmla="*/ 138 h 239"/>
                <a:gd name="T26" fmla="*/ 165 w 236"/>
                <a:gd name="T27" fmla="*/ 172 h 239"/>
                <a:gd name="T28" fmla="*/ 168 w 236"/>
                <a:gd name="T29" fmla="*/ 16 h 239"/>
                <a:gd name="T30" fmla="*/ 163 w 236"/>
                <a:gd name="T31" fmla="*/ 49 h 239"/>
                <a:gd name="T32" fmla="*/ 168 w 236"/>
                <a:gd name="T33" fmla="*/ 78 h 239"/>
                <a:gd name="T34" fmla="*/ 159 w 236"/>
                <a:gd name="T35" fmla="*/ 118 h 239"/>
                <a:gd name="T36" fmla="*/ 159 w 236"/>
                <a:gd name="T37" fmla="*/ 209 h 239"/>
                <a:gd name="T38" fmla="*/ 159 w 236"/>
                <a:gd name="T39" fmla="*/ 5 h 239"/>
                <a:gd name="T40" fmla="*/ 159 w 236"/>
                <a:gd name="T41" fmla="*/ 40 h 239"/>
                <a:gd name="T42" fmla="*/ 144 w 236"/>
                <a:gd name="T43" fmla="*/ 89 h 239"/>
                <a:gd name="T44" fmla="*/ 159 w 236"/>
                <a:gd name="T45" fmla="*/ 108 h 239"/>
                <a:gd name="T46" fmla="*/ 159 w 236"/>
                <a:gd name="T47" fmla="*/ 136 h 239"/>
                <a:gd name="T48" fmla="*/ 144 w 236"/>
                <a:gd name="T49" fmla="*/ 162 h 239"/>
                <a:gd name="T50" fmla="*/ 151 w 236"/>
                <a:gd name="T51" fmla="*/ 143 h 239"/>
                <a:gd name="T52" fmla="*/ 146 w 236"/>
                <a:gd name="T53" fmla="*/ 109 h 239"/>
                <a:gd name="T54" fmla="*/ 123 w 236"/>
                <a:gd name="T55" fmla="*/ 7 h 239"/>
                <a:gd name="T56" fmla="*/ 144 w 236"/>
                <a:gd name="T57" fmla="*/ 0 h 239"/>
                <a:gd name="T58" fmla="*/ 144 w 236"/>
                <a:gd name="T59" fmla="*/ 187 h 239"/>
                <a:gd name="T60" fmla="*/ 123 w 236"/>
                <a:gd name="T61" fmla="*/ 225 h 239"/>
                <a:gd name="T62" fmla="*/ 140 w 236"/>
                <a:gd name="T63" fmla="*/ 96 h 239"/>
                <a:gd name="T64" fmla="*/ 123 w 236"/>
                <a:gd name="T65" fmla="*/ 135 h 239"/>
                <a:gd name="T66" fmla="*/ 137 w 236"/>
                <a:gd name="T67" fmla="*/ 113 h 239"/>
                <a:gd name="T68" fmla="*/ 123 w 236"/>
                <a:gd name="T69" fmla="*/ 82 h 239"/>
                <a:gd name="T70" fmla="*/ 125 w 236"/>
                <a:gd name="T71" fmla="*/ 171 h 239"/>
                <a:gd name="T72" fmla="*/ 123 w 236"/>
                <a:gd name="T73" fmla="*/ 7 h 239"/>
                <a:gd name="T74" fmla="*/ 123 w 236"/>
                <a:gd name="T75" fmla="*/ 7 h 239"/>
                <a:gd name="T76" fmla="*/ 123 w 236"/>
                <a:gd name="T77" fmla="*/ 177 h 239"/>
                <a:gd name="T78" fmla="*/ 121 w 236"/>
                <a:gd name="T79" fmla="*/ 162 h 239"/>
                <a:gd name="T80" fmla="*/ 123 w 236"/>
                <a:gd name="T81" fmla="*/ 135 h 239"/>
                <a:gd name="T82" fmla="*/ 99 w 236"/>
                <a:gd name="T83" fmla="*/ 124 h 239"/>
                <a:gd name="T84" fmla="*/ 106 w 236"/>
                <a:gd name="T85" fmla="*/ 164 h 239"/>
                <a:gd name="T86" fmla="*/ 108 w 236"/>
                <a:gd name="T87" fmla="*/ 179 h 239"/>
                <a:gd name="T88" fmla="*/ 118 w 236"/>
                <a:gd name="T89" fmla="*/ 199 h 239"/>
                <a:gd name="T90" fmla="*/ 123 w 236"/>
                <a:gd name="T91" fmla="*/ 99 h 239"/>
                <a:gd name="T92" fmla="*/ 99 w 236"/>
                <a:gd name="T93" fmla="*/ 18 h 239"/>
                <a:gd name="T94" fmla="*/ 99 w 236"/>
                <a:gd name="T95" fmla="*/ 18 h 239"/>
                <a:gd name="T96" fmla="*/ 89 w 236"/>
                <a:gd name="T97" fmla="*/ 212 h 239"/>
                <a:gd name="T98" fmla="*/ 99 w 236"/>
                <a:gd name="T99" fmla="*/ 183 h 239"/>
                <a:gd name="T100" fmla="*/ 71 w 236"/>
                <a:gd name="T101" fmla="*/ 227 h 239"/>
                <a:gd name="T102" fmla="*/ 95 w 236"/>
                <a:gd name="T103" fmla="*/ 117 h 239"/>
                <a:gd name="T104" fmla="*/ 71 w 236"/>
                <a:gd name="T105" fmla="*/ 160 h 239"/>
                <a:gd name="T106" fmla="*/ 92 w 236"/>
                <a:gd name="T107" fmla="*/ 134 h 239"/>
                <a:gd name="T108" fmla="*/ 71 w 236"/>
                <a:gd name="T109" fmla="*/ 107 h 239"/>
                <a:gd name="T110" fmla="*/ 7 w 236"/>
                <a:gd name="T111" fmla="*/ 91 h 239"/>
                <a:gd name="T112" fmla="*/ 70 w 236"/>
                <a:gd name="T113" fmla="*/ 181 h 239"/>
                <a:gd name="T114" fmla="*/ 71 w 236"/>
                <a:gd name="T115" fmla="*/ 149 h 239"/>
                <a:gd name="T116" fmla="*/ 52 w 236"/>
                <a:gd name="T117" fmla="*/ 133 h 239"/>
                <a:gd name="T118" fmla="*/ 35 w 236"/>
                <a:gd name="T119" fmla="*/ 109 h 239"/>
                <a:gd name="T120" fmla="*/ 71 w 236"/>
                <a:gd name="T121" fmla="*/ 31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36" h="239">
                  <a:moveTo>
                    <a:pt x="189" y="195"/>
                  </a:moveTo>
                  <a:cubicBezTo>
                    <a:pt x="216" y="182"/>
                    <a:pt x="216" y="182"/>
                    <a:pt x="216" y="182"/>
                  </a:cubicBezTo>
                  <a:cubicBezTo>
                    <a:pt x="230" y="176"/>
                    <a:pt x="236" y="159"/>
                    <a:pt x="229" y="146"/>
                  </a:cubicBezTo>
                  <a:cubicBezTo>
                    <a:pt x="189" y="60"/>
                    <a:pt x="189" y="60"/>
                    <a:pt x="189" y="60"/>
                  </a:cubicBezTo>
                  <a:cubicBezTo>
                    <a:pt x="189" y="107"/>
                    <a:pt x="189" y="107"/>
                    <a:pt x="189" y="107"/>
                  </a:cubicBezTo>
                  <a:cubicBezTo>
                    <a:pt x="190" y="108"/>
                    <a:pt x="190" y="108"/>
                    <a:pt x="190" y="109"/>
                  </a:cubicBezTo>
                  <a:cubicBezTo>
                    <a:pt x="196" y="122"/>
                    <a:pt x="196" y="122"/>
                    <a:pt x="196" y="122"/>
                  </a:cubicBezTo>
                  <a:cubicBezTo>
                    <a:pt x="196" y="122"/>
                    <a:pt x="196" y="122"/>
                    <a:pt x="196" y="122"/>
                  </a:cubicBezTo>
                  <a:cubicBezTo>
                    <a:pt x="197" y="124"/>
                    <a:pt x="196" y="126"/>
                    <a:pt x="194" y="127"/>
                  </a:cubicBezTo>
                  <a:cubicBezTo>
                    <a:pt x="189" y="130"/>
                    <a:pt x="189" y="130"/>
                    <a:pt x="189" y="130"/>
                  </a:cubicBezTo>
                  <a:cubicBezTo>
                    <a:pt x="189" y="141"/>
                    <a:pt x="189" y="141"/>
                    <a:pt x="189" y="141"/>
                  </a:cubicBezTo>
                  <a:cubicBezTo>
                    <a:pt x="198" y="136"/>
                    <a:pt x="198" y="136"/>
                    <a:pt x="198" y="136"/>
                  </a:cubicBezTo>
                  <a:cubicBezTo>
                    <a:pt x="201" y="135"/>
                    <a:pt x="203" y="136"/>
                    <a:pt x="204" y="138"/>
                  </a:cubicBezTo>
                  <a:cubicBezTo>
                    <a:pt x="210" y="151"/>
                    <a:pt x="210" y="151"/>
                    <a:pt x="210" y="151"/>
                  </a:cubicBezTo>
                  <a:cubicBezTo>
                    <a:pt x="210" y="151"/>
                    <a:pt x="210" y="151"/>
                    <a:pt x="210" y="151"/>
                  </a:cubicBezTo>
                  <a:cubicBezTo>
                    <a:pt x="211" y="153"/>
                    <a:pt x="210" y="156"/>
                    <a:pt x="208" y="157"/>
                  </a:cubicBezTo>
                  <a:cubicBezTo>
                    <a:pt x="189" y="166"/>
                    <a:pt x="189" y="166"/>
                    <a:pt x="189" y="166"/>
                  </a:cubicBezTo>
                  <a:lnTo>
                    <a:pt x="189" y="195"/>
                  </a:lnTo>
                  <a:close/>
                  <a:moveTo>
                    <a:pt x="168" y="204"/>
                  </a:moveTo>
                  <a:cubicBezTo>
                    <a:pt x="189" y="195"/>
                    <a:pt x="189" y="195"/>
                    <a:pt x="189" y="195"/>
                  </a:cubicBezTo>
                  <a:cubicBezTo>
                    <a:pt x="189" y="166"/>
                    <a:pt x="189" y="166"/>
                    <a:pt x="189" y="166"/>
                  </a:cubicBezTo>
                  <a:cubicBezTo>
                    <a:pt x="180" y="170"/>
                    <a:pt x="180" y="170"/>
                    <a:pt x="180" y="170"/>
                  </a:cubicBezTo>
                  <a:cubicBezTo>
                    <a:pt x="178" y="171"/>
                    <a:pt x="175" y="170"/>
                    <a:pt x="174" y="168"/>
                  </a:cubicBezTo>
                  <a:cubicBezTo>
                    <a:pt x="168" y="156"/>
                    <a:pt x="168" y="156"/>
                    <a:pt x="168" y="156"/>
                  </a:cubicBezTo>
                  <a:cubicBezTo>
                    <a:pt x="168" y="204"/>
                    <a:pt x="168" y="204"/>
                    <a:pt x="168" y="204"/>
                  </a:cubicBezTo>
                  <a:close/>
                  <a:moveTo>
                    <a:pt x="189" y="60"/>
                  </a:moveTo>
                  <a:cubicBezTo>
                    <a:pt x="168" y="16"/>
                    <a:pt x="168" y="16"/>
                    <a:pt x="168" y="16"/>
                  </a:cubicBezTo>
                  <a:cubicBezTo>
                    <a:pt x="168" y="78"/>
                    <a:pt x="168" y="78"/>
                    <a:pt x="168" y="78"/>
                  </a:cubicBezTo>
                  <a:cubicBezTo>
                    <a:pt x="171" y="77"/>
                    <a:pt x="171" y="77"/>
                    <a:pt x="171" y="77"/>
                  </a:cubicBezTo>
                  <a:cubicBezTo>
                    <a:pt x="173" y="76"/>
                    <a:pt x="175" y="77"/>
                    <a:pt x="176" y="79"/>
                  </a:cubicBezTo>
                  <a:cubicBezTo>
                    <a:pt x="182" y="92"/>
                    <a:pt x="182" y="92"/>
                    <a:pt x="182" y="92"/>
                  </a:cubicBezTo>
                  <a:cubicBezTo>
                    <a:pt x="182" y="92"/>
                    <a:pt x="182" y="92"/>
                    <a:pt x="182" y="92"/>
                  </a:cubicBezTo>
                  <a:cubicBezTo>
                    <a:pt x="183" y="94"/>
                    <a:pt x="182" y="97"/>
                    <a:pt x="180" y="98"/>
                  </a:cubicBezTo>
                  <a:cubicBezTo>
                    <a:pt x="168" y="103"/>
                    <a:pt x="168" y="103"/>
                    <a:pt x="168" y="103"/>
                  </a:cubicBezTo>
                  <a:cubicBezTo>
                    <a:pt x="168" y="114"/>
                    <a:pt x="168" y="114"/>
                    <a:pt x="168" y="114"/>
                  </a:cubicBezTo>
                  <a:cubicBezTo>
                    <a:pt x="185" y="107"/>
                    <a:pt x="185" y="107"/>
                    <a:pt x="185" y="107"/>
                  </a:cubicBezTo>
                  <a:cubicBezTo>
                    <a:pt x="186" y="106"/>
                    <a:pt x="188" y="106"/>
                    <a:pt x="189" y="107"/>
                  </a:cubicBezTo>
                  <a:cubicBezTo>
                    <a:pt x="189" y="60"/>
                    <a:pt x="189" y="60"/>
                    <a:pt x="189" y="60"/>
                  </a:cubicBezTo>
                  <a:close/>
                  <a:moveTo>
                    <a:pt x="189" y="130"/>
                  </a:moveTo>
                  <a:cubicBezTo>
                    <a:pt x="189" y="141"/>
                    <a:pt x="189" y="141"/>
                    <a:pt x="189" y="141"/>
                  </a:cubicBezTo>
                  <a:cubicBezTo>
                    <a:pt x="170" y="150"/>
                    <a:pt x="170" y="150"/>
                    <a:pt x="170" y="150"/>
                  </a:cubicBezTo>
                  <a:cubicBezTo>
                    <a:pt x="169" y="150"/>
                    <a:pt x="169" y="151"/>
                    <a:pt x="168" y="151"/>
                  </a:cubicBezTo>
                  <a:cubicBezTo>
                    <a:pt x="168" y="139"/>
                    <a:pt x="168" y="139"/>
                    <a:pt x="168" y="139"/>
                  </a:cubicBezTo>
                  <a:lnTo>
                    <a:pt x="189" y="130"/>
                  </a:lnTo>
                  <a:close/>
                  <a:moveTo>
                    <a:pt x="159" y="209"/>
                  </a:moveTo>
                  <a:cubicBezTo>
                    <a:pt x="168" y="204"/>
                    <a:pt x="168" y="204"/>
                    <a:pt x="168" y="204"/>
                  </a:cubicBezTo>
                  <a:cubicBezTo>
                    <a:pt x="168" y="156"/>
                    <a:pt x="168" y="156"/>
                    <a:pt x="168" y="156"/>
                  </a:cubicBezTo>
                  <a:cubicBezTo>
                    <a:pt x="168" y="155"/>
                    <a:pt x="168" y="155"/>
                    <a:pt x="168" y="155"/>
                  </a:cubicBezTo>
                  <a:cubicBezTo>
                    <a:pt x="168" y="154"/>
                    <a:pt x="168" y="152"/>
                    <a:pt x="168" y="151"/>
                  </a:cubicBezTo>
                  <a:cubicBezTo>
                    <a:pt x="168" y="139"/>
                    <a:pt x="168" y="139"/>
                    <a:pt x="168" y="139"/>
                  </a:cubicBezTo>
                  <a:cubicBezTo>
                    <a:pt x="166" y="141"/>
                    <a:pt x="166" y="141"/>
                    <a:pt x="166" y="141"/>
                  </a:cubicBezTo>
                  <a:cubicBezTo>
                    <a:pt x="164" y="142"/>
                    <a:pt x="161" y="141"/>
                    <a:pt x="160" y="138"/>
                  </a:cubicBezTo>
                  <a:cubicBezTo>
                    <a:pt x="159" y="136"/>
                    <a:pt x="159" y="136"/>
                    <a:pt x="159" y="136"/>
                  </a:cubicBezTo>
                  <a:cubicBezTo>
                    <a:pt x="159" y="160"/>
                    <a:pt x="159" y="160"/>
                    <a:pt x="159" y="160"/>
                  </a:cubicBezTo>
                  <a:cubicBezTo>
                    <a:pt x="165" y="172"/>
                    <a:pt x="165" y="172"/>
                    <a:pt x="165" y="172"/>
                  </a:cubicBezTo>
                  <a:cubicBezTo>
                    <a:pt x="165" y="172"/>
                    <a:pt x="165" y="172"/>
                    <a:pt x="165" y="172"/>
                  </a:cubicBezTo>
                  <a:cubicBezTo>
                    <a:pt x="166" y="175"/>
                    <a:pt x="165" y="177"/>
                    <a:pt x="163" y="178"/>
                  </a:cubicBezTo>
                  <a:cubicBezTo>
                    <a:pt x="159" y="180"/>
                    <a:pt x="159" y="180"/>
                    <a:pt x="159" y="180"/>
                  </a:cubicBezTo>
                  <a:cubicBezTo>
                    <a:pt x="159" y="209"/>
                    <a:pt x="159" y="209"/>
                    <a:pt x="159" y="209"/>
                  </a:cubicBezTo>
                  <a:close/>
                  <a:moveTo>
                    <a:pt x="168" y="16"/>
                  </a:moveTo>
                  <a:cubicBezTo>
                    <a:pt x="168" y="15"/>
                    <a:pt x="168" y="15"/>
                    <a:pt x="168" y="15"/>
                  </a:cubicBezTo>
                  <a:cubicBezTo>
                    <a:pt x="166" y="11"/>
                    <a:pt x="163" y="7"/>
                    <a:pt x="159" y="5"/>
                  </a:cubicBezTo>
                  <a:cubicBezTo>
                    <a:pt x="159" y="40"/>
                    <a:pt x="159" y="40"/>
                    <a:pt x="159" y="40"/>
                  </a:cubicBezTo>
                  <a:cubicBezTo>
                    <a:pt x="163" y="49"/>
                    <a:pt x="163" y="49"/>
                    <a:pt x="163" y="49"/>
                  </a:cubicBezTo>
                  <a:cubicBezTo>
                    <a:pt x="163" y="49"/>
                    <a:pt x="163" y="49"/>
                    <a:pt x="163" y="49"/>
                  </a:cubicBezTo>
                  <a:cubicBezTo>
                    <a:pt x="166" y="55"/>
                    <a:pt x="164" y="61"/>
                    <a:pt x="159" y="65"/>
                  </a:cubicBezTo>
                  <a:cubicBezTo>
                    <a:pt x="159" y="82"/>
                    <a:pt x="159" y="82"/>
                    <a:pt x="159" y="82"/>
                  </a:cubicBezTo>
                  <a:cubicBezTo>
                    <a:pt x="168" y="78"/>
                    <a:pt x="168" y="78"/>
                    <a:pt x="168" y="78"/>
                  </a:cubicBezTo>
                  <a:cubicBezTo>
                    <a:pt x="168" y="16"/>
                    <a:pt x="168" y="16"/>
                    <a:pt x="168" y="16"/>
                  </a:cubicBezTo>
                  <a:close/>
                  <a:moveTo>
                    <a:pt x="168" y="103"/>
                  </a:moveTo>
                  <a:cubicBezTo>
                    <a:pt x="168" y="114"/>
                    <a:pt x="168" y="114"/>
                    <a:pt x="168" y="114"/>
                  </a:cubicBezTo>
                  <a:cubicBezTo>
                    <a:pt x="159" y="118"/>
                    <a:pt x="159" y="118"/>
                    <a:pt x="159" y="118"/>
                  </a:cubicBezTo>
                  <a:cubicBezTo>
                    <a:pt x="159" y="108"/>
                    <a:pt x="159" y="108"/>
                    <a:pt x="159" y="108"/>
                  </a:cubicBezTo>
                  <a:lnTo>
                    <a:pt x="168" y="103"/>
                  </a:lnTo>
                  <a:close/>
                  <a:moveTo>
                    <a:pt x="144" y="216"/>
                  </a:moveTo>
                  <a:cubicBezTo>
                    <a:pt x="159" y="209"/>
                    <a:pt x="159" y="209"/>
                    <a:pt x="159" y="209"/>
                  </a:cubicBezTo>
                  <a:cubicBezTo>
                    <a:pt x="159" y="180"/>
                    <a:pt x="159" y="180"/>
                    <a:pt x="159" y="180"/>
                  </a:cubicBezTo>
                  <a:cubicBezTo>
                    <a:pt x="144" y="187"/>
                    <a:pt x="144" y="187"/>
                    <a:pt x="144" y="187"/>
                  </a:cubicBezTo>
                  <a:cubicBezTo>
                    <a:pt x="144" y="216"/>
                    <a:pt x="144" y="216"/>
                    <a:pt x="144" y="216"/>
                  </a:cubicBezTo>
                  <a:close/>
                  <a:moveTo>
                    <a:pt x="159" y="5"/>
                  </a:moveTo>
                  <a:cubicBezTo>
                    <a:pt x="155" y="2"/>
                    <a:pt x="149" y="0"/>
                    <a:pt x="144" y="0"/>
                  </a:cubicBezTo>
                  <a:cubicBezTo>
                    <a:pt x="144" y="22"/>
                    <a:pt x="144" y="22"/>
                    <a:pt x="144" y="22"/>
                  </a:cubicBezTo>
                  <a:cubicBezTo>
                    <a:pt x="148" y="23"/>
                    <a:pt x="152" y="25"/>
                    <a:pt x="154" y="30"/>
                  </a:cubicBezTo>
                  <a:cubicBezTo>
                    <a:pt x="159" y="40"/>
                    <a:pt x="159" y="40"/>
                    <a:pt x="159" y="40"/>
                  </a:cubicBezTo>
                  <a:cubicBezTo>
                    <a:pt x="159" y="5"/>
                    <a:pt x="159" y="5"/>
                    <a:pt x="159" y="5"/>
                  </a:cubicBezTo>
                  <a:close/>
                  <a:moveTo>
                    <a:pt x="159" y="65"/>
                  </a:moveTo>
                  <a:cubicBezTo>
                    <a:pt x="159" y="82"/>
                    <a:pt x="159" y="82"/>
                    <a:pt x="159" y="82"/>
                  </a:cubicBezTo>
                  <a:cubicBezTo>
                    <a:pt x="144" y="89"/>
                    <a:pt x="144" y="89"/>
                    <a:pt x="144" y="89"/>
                  </a:cubicBezTo>
                  <a:cubicBezTo>
                    <a:pt x="144" y="72"/>
                    <a:pt x="144" y="72"/>
                    <a:pt x="144" y="72"/>
                  </a:cubicBezTo>
                  <a:cubicBezTo>
                    <a:pt x="157" y="66"/>
                    <a:pt x="157" y="66"/>
                    <a:pt x="157" y="66"/>
                  </a:cubicBezTo>
                  <a:cubicBezTo>
                    <a:pt x="158" y="66"/>
                    <a:pt x="159" y="66"/>
                    <a:pt x="159" y="65"/>
                  </a:cubicBezTo>
                  <a:close/>
                  <a:moveTo>
                    <a:pt x="159" y="108"/>
                  </a:moveTo>
                  <a:cubicBezTo>
                    <a:pt x="159" y="118"/>
                    <a:pt x="159" y="118"/>
                    <a:pt x="159" y="118"/>
                  </a:cubicBezTo>
                  <a:cubicBezTo>
                    <a:pt x="156" y="120"/>
                    <a:pt x="156" y="120"/>
                    <a:pt x="156" y="120"/>
                  </a:cubicBezTo>
                  <a:cubicBezTo>
                    <a:pt x="154" y="121"/>
                    <a:pt x="153" y="123"/>
                    <a:pt x="154" y="126"/>
                  </a:cubicBezTo>
                  <a:cubicBezTo>
                    <a:pt x="159" y="136"/>
                    <a:pt x="159" y="136"/>
                    <a:pt x="159" y="136"/>
                  </a:cubicBezTo>
                  <a:cubicBezTo>
                    <a:pt x="159" y="160"/>
                    <a:pt x="159" y="160"/>
                    <a:pt x="159" y="160"/>
                  </a:cubicBezTo>
                  <a:cubicBezTo>
                    <a:pt x="159" y="159"/>
                    <a:pt x="159" y="159"/>
                    <a:pt x="159" y="159"/>
                  </a:cubicBezTo>
                  <a:cubicBezTo>
                    <a:pt x="158" y="157"/>
                    <a:pt x="155" y="156"/>
                    <a:pt x="153" y="157"/>
                  </a:cubicBezTo>
                  <a:cubicBezTo>
                    <a:pt x="144" y="162"/>
                    <a:pt x="144" y="162"/>
                    <a:pt x="144" y="162"/>
                  </a:cubicBezTo>
                  <a:cubicBezTo>
                    <a:pt x="144" y="151"/>
                    <a:pt x="144" y="151"/>
                    <a:pt x="144" y="151"/>
                  </a:cubicBezTo>
                  <a:cubicBezTo>
                    <a:pt x="149" y="148"/>
                    <a:pt x="149" y="148"/>
                    <a:pt x="149" y="148"/>
                  </a:cubicBezTo>
                  <a:cubicBezTo>
                    <a:pt x="151" y="147"/>
                    <a:pt x="152" y="145"/>
                    <a:pt x="151" y="143"/>
                  </a:cubicBezTo>
                  <a:cubicBezTo>
                    <a:pt x="151" y="143"/>
                    <a:pt x="151" y="143"/>
                    <a:pt x="151" y="143"/>
                  </a:cubicBezTo>
                  <a:cubicBezTo>
                    <a:pt x="145" y="130"/>
                    <a:pt x="145" y="130"/>
                    <a:pt x="145" y="130"/>
                  </a:cubicBezTo>
                  <a:cubicBezTo>
                    <a:pt x="145" y="129"/>
                    <a:pt x="144" y="129"/>
                    <a:pt x="144" y="128"/>
                  </a:cubicBezTo>
                  <a:cubicBezTo>
                    <a:pt x="144" y="104"/>
                    <a:pt x="144" y="104"/>
                    <a:pt x="144" y="104"/>
                  </a:cubicBezTo>
                  <a:cubicBezTo>
                    <a:pt x="146" y="109"/>
                    <a:pt x="146" y="109"/>
                    <a:pt x="146" y="109"/>
                  </a:cubicBezTo>
                  <a:cubicBezTo>
                    <a:pt x="147" y="111"/>
                    <a:pt x="150" y="112"/>
                    <a:pt x="152" y="111"/>
                  </a:cubicBezTo>
                  <a:lnTo>
                    <a:pt x="159" y="108"/>
                  </a:lnTo>
                  <a:close/>
                  <a:moveTo>
                    <a:pt x="132" y="2"/>
                  </a:moveTo>
                  <a:cubicBezTo>
                    <a:pt x="123" y="7"/>
                    <a:pt x="123" y="7"/>
                    <a:pt x="123" y="7"/>
                  </a:cubicBezTo>
                  <a:cubicBezTo>
                    <a:pt x="123" y="30"/>
                    <a:pt x="123" y="30"/>
                    <a:pt x="123" y="30"/>
                  </a:cubicBezTo>
                  <a:cubicBezTo>
                    <a:pt x="137" y="23"/>
                    <a:pt x="137" y="23"/>
                    <a:pt x="137" y="23"/>
                  </a:cubicBezTo>
                  <a:cubicBezTo>
                    <a:pt x="139" y="22"/>
                    <a:pt x="142" y="22"/>
                    <a:pt x="144" y="22"/>
                  </a:cubicBezTo>
                  <a:cubicBezTo>
                    <a:pt x="144" y="0"/>
                    <a:pt x="144" y="0"/>
                    <a:pt x="144" y="0"/>
                  </a:cubicBezTo>
                  <a:cubicBezTo>
                    <a:pt x="140" y="0"/>
                    <a:pt x="136" y="1"/>
                    <a:pt x="132" y="2"/>
                  </a:cubicBezTo>
                  <a:close/>
                  <a:moveTo>
                    <a:pt x="123" y="225"/>
                  </a:moveTo>
                  <a:cubicBezTo>
                    <a:pt x="144" y="216"/>
                    <a:pt x="144" y="216"/>
                    <a:pt x="144" y="216"/>
                  </a:cubicBezTo>
                  <a:cubicBezTo>
                    <a:pt x="144" y="187"/>
                    <a:pt x="144" y="187"/>
                    <a:pt x="144" y="187"/>
                  </a:cubicBezTo>
                  <a:cubicBezTo>
                    <a:pt x="135" y="191"/>
                    <a:pt x="135" y="191"/>
                    <a:pt x="135" y="191"/>
                  </a:cubicBezTo>
                  <a:cubicBezTo>
                    <a:pt x="133" y="192"/>
                    <a:pt x="130" y="191"/>
                    <a:pt x="129" y="189"/>
                  </a:cubicBezTo>
                  <a:cubicBezTo>
                    <a:pt x="123" y="177"/>
                    <a:pt x="123" y="177"/>
                    <a:pt x="123" y="177"/>
                  </a:cubicBezTo>
                  <a:cubicBezTo>
                    <a:pt x="123" y="225"/>
                    <a:pt x="123" y="225"/>
                    <a:pt x="123" y="225"/>
                  </a:cubicBezTo>
                  <a:close/>
                  <a:moveTo>
                    <a:pt x="144" y="72"/>
                  </a:moveTo>
                  <a:cubicBezTo>
                    <a:pt x="144" y="89"/>
                    <a:pt x="144" y="89"/>
                    <a:pt x="144" y="89"/>
                  </a:cubicBezTo>
                  <a:cubicBezTo>
                    <a:pt x="142" y="90"/>
                    <a:pt x="142" y="90"/>
                    <a:pt x="142" y="90"/>
                  </a:cubicBezTo>
                  <a:cubicBezTo>
                    <a:pt x="140" y="91"/>
                    <a:pt x="139" y="94"/>
                    <a:pt x="140" y="96"/>
                  </a:cubicBezTo>
                  <a:cubicBezTo>
                    <a:pt x="144" y="104"/>
                    <a:pt x="144" y="104"/>
                    <a:pt x="144" y="104"/>
                  </a:cubicBezTo>
                  <a:cubicBezTo>
                    <a:pt x="144" y="128"/>
                    <a:pt x="144" y="128"/>
                    <a:pt x="144" y="128"/>
                  </a:cubicBezTo>
                  <a:cubicBezTo>
                    <a:pt x="143" y="127"/>
                    <a:pt x="141" y="127"/>
                    <a:pt x="139" y="128"/>
                  </a:cubicBezTo>
                  <a:cubicBezTo>
                    <a:pt x="123" y="135"/>
                    <a:pt x="123" y="135"/>
                    <a:pt x="123" y="135"/>
                  </a:cubicBezTo>
                  <a:cubicBezTo>
                    <a:pt x="123" y="125"/>
                    <a:pt x="123" y="125"/>
                    <a:pt x="123" y="125"/>
                  </a:cubicBezTo>
                  <a:cubicBezTo>
                    <a:pt x="135" y="119"/>
                    <a:pt x="135" y="119"/>
                    <a:pt x="135" y="119"/>
                  </a:cubicBezTo>
                  <a:cubicBezTo>
                    <a:pt x="137" y="118"/>
                    <a:pt x="138" y="115"/>
                    <a:pt x="137" y="113"/>
                  </a:cubicBezTo>
                  <a:cubicBezTo>
                    <a:pt x="137" y="113"/>
                    <a:pt x="137" y="113"/>
                    <a:pt x="137" y="113"/>
                  </a:cubicBezTo>
                  <a:cubicBezTo>
                    <a:pt x="131" y="100"/>
                    <a:pt x="131" y="100"/>
                    <a:pt x="131" y="100"/>
                  </a:cubicBezTo>
                  <a:cubicBezTo>
                    <a:pt x="130" y="98"/>
                    <a:pt x="128" y="97"/>
                    <a:pt x="126" y="98"/>
                  </a:cubicBezTo>
                  <a:cubicBezTo>
                    <a:pt x="123" y="99"/>
                    <a:pt x="123" y="99"/>
                    <a:pt x="123" y="99"/>
                  </a:cubicBezTo>
                  <a:cubicBezTo>
                    <a:pt x="123" y="82"/>
                    <a:pt x="123" y="82"/>
                    <a:pt x="123" y="82"/>
                  </a:cubicBezTo>
                  <a:cubicBezTo>
                    <a:pt x="144" y="72"/>
                    <a:pt x="144" y="72"/>
                    <a:pt x="144" y="72"/>
                  </a:cubicBezTo>
                  <a:close/>
                  <a:moveTo>
                    <a:pt x="144" y="151"/>
                  </a:moveTo>
                  <a:cubicBezTo>
                    <a:pt x="144" y="162"/>
                    <a:pt x="144" y="162"/>
                    <a:pt x="144" y="162"/>
                  </a:cubicBezTo>
                  <a:cubicBezTo>
                    <a:pt x="125" y="171"/>
                    <a:pt x="125" y="171"/>
                    <a:pt x="125" y="171"/>
                  </a:cubicBezTo>
                  <a:cubicBezTo>
                    <a:pt x="124" y="171"/>
                    <a:pt x="124" y="172"/>
                    <a:pt x="123" y="172"/>
                  </a:cubicBezTo>
                  <a:cubicBezTo>
                    <a:pt x="123" y="161"/>
                    <a:pt x="123" y="161"/>
                    <a:pt x="123" y="161"/>
                  </a:cubicBezTo>
                  <a:lnTo>
                    <a:pt x="144" y="151"/>
                  </a:lnTo>
                  <a:close/>
                  <a:moveTo>
                    <a:pt x="123" y="7"/>
                  </a:moveTo>
                  <a:cubicBezTo>
                    <a:pt x="99" y="18"/>
                    <a:pt x="99" y="18"/>
                    <a:pt x="99" y="18"/>
                  </a:cubicBezTo>
                  <a:cubicBezTo>
                    <a:pt x="99" y="41"/>
                    <a:pt x="99" y="41"/>
                    <a:pt x="99" y="41"/>
                  </a:cubicBezTo>
                  <a:cubicBezTo>
                    <a:pt x="123" y="30"/>
                    <a:pt x="123" y="30"/>
                    <a:pt x="123" y="30"/>
                  </a:cubicBezTo>
                  <a:cubicBezTo>
                    <a:pt x="123" y="7"/>
                    <a:pt x="123" y="7"/>
                    <a:pt x="123" y="7"/>
                  </a:cubicBezTo>
                  <a:close/>
                  <a:moveTo>
                    <a:pt x="99" y="236"/>
                  </a:moveTo>
                  <a:cubicBezTo>
                    <a:pt x="100" y="236"/>
                    <a:pt x="102" y="235"/>
                    <a:pt x="103" y="235"/>
                  </a:cubicBezTo>
                  <a:cubicBezTo>
                    <a:pt x="123" y="225"/>
                    <a:pt x="123" y="225"/>
                    <a:pt x="123" y="225"/>
                  </a:cubicBezTo>
                  <a:cubicBezTo>
                    <a:pt x="123" y="177"/>
                    <a:pt x="123" y="177"/>
                    <a:pt x="123" y="177"/>
                  </a:cubicBezTo>
                  <a:cubicBezTo>
                    <a:pt x="123" y="176"/>
                    <a:pt x="123" y="176"/>
                    <a:pt x="123" y="176"/>
                  </a:cubicBezTo>
                  <a:cubicBezTo>
                    <a:pt x="122" y="175"/>
                    <a:pt x="123" y="174"/>
                    <a:pt x="123" y="172"/>
                  </a:cubicBezTo>
                  <a:cubicBezTo>
                    <a:pt x="123" y="161"/>
                    <a:pt x="123" y="161"/>
                    <a:pt x="123" y="161"/>
                  </a:cubicBezTo>
                  <a:cubicBezTo>
                    <a:pt x="121" y="162"/>
                    <a:pt x="121" y="162"/>
                    <a:pt x="121" y="162"/>
                  </a:cubicBezTo>
                  <a:cubicBezTo>
                    <a:pt x="119" y="163"/>
                    <a:pt x="116" y="162"/>
                    <a:pt x="115" y="159"/>
                  </a:cubicBezTo>
                  <a:cubicBezTo>
                    <a:pt x="109" y="147"/>
                    <a:pt x="109" y="147"/>
                    <a:pt x="109" y="147"/>
                  </a:cubicBezTo>
                  <a:cubicBezTo>
                    <a:pt x="108" y="145"/>
                    <a:pt x="109" y="142"/>
                    <a:pt x="111" y="141"/>
                  </a:cubicBezTo>
                  <a:cubicBezTo>
                    <a:pt x="123" y="135"/>
                    <a:pt x="123" y="135"/>
                    <a:pt x="123" y="135"/>
                  </a:cubicBezTo>
                  <a:cubicBezTo>
                    <a:pt x="123" y="125"/>
                    <a:pt x="123" y="125"/>
                    <a:pt x="123" y="125"/>
                  </a:cubicBezTo>
                  <a:cubicBezTo>
                    <a:pt x="107" y="132"/>
                    <a:pt x="107" y="132"/>
                    <a:pt x="107" y="132"/>
                  </a:cubicBezTo>
                  <a:cubicBezTo>
                    <a:pt x="105" y="133"/>
                    <a:pt x="102" y="132"/>
                    <a:pt x="101" y="130"/>
                  </a:cubicBezTo>
                  <a:cubicBezTo>
                    <a:pt x="99" y="124"/>
                    <a:pt x="99" y="124"/>
                    <a:pt x="99" y="124"/>
                  </a:cubicBezTo>
                  <a:cubicBezTo>
                    <a:pt x="99" y="150"/>
                    <a:pt x="99" y="150"/>
                    <a:pt x="99" y="150"/>
                  </a:cubicBezTo>
                  <a:cubicBezTo>
                    <a:pt x="99" y="150"/>
                    <a:pt x="99" y="151"/>
                    <a:pt x="100" y="151"/>
                  </a:cubicBezTo>
                  <a:cubicBezTo>
                    <a:pt x="106" y="164"/>
                    <a:pt x="106" y="164"/>
                    <a:pt x="106" y="164"/>
                  </a:cubicBezTo>
                  <a:cubicBezTo>
                    <a:pt x="106" y="164"/>
                    <a:pt x="106" y="164"/>
                    <a:pt x="106" y="164"/>
                  </a:cubicBezTo>
                  <a:cubicBezTo>
                    <a:pt x="107" y="166"/>
                    <a:pt x="106" y="169"/>
                    <a:pt x="104" y="170"/>
                  </a:cubicBezTo>
                  <a:cubicBezTo>
                    <a:pt x="99" y="172"/>
                    <a:pt x="99" y="172"/>
                    <a:pt x="99" y="172"/>
                  </a:cubicBezTo>
                  <a:cubicBezTo>
                    <a:pt x="99" y="183"/>
                    <a:pt x="99" y="183"/>
                    <a:pt x="99" y="183"/>
                  </a:cubicBezTo>
                  <a:cubicBezTo>
                    <a:pt x="108" y="179"/>
                    <a:pt x="108" y="179"/>
                    <a:pt x="108" y="179"/>
                  </a:cubicBezTo>
                  <a:cubicBezTo>
                    <a:pt x="110" y="178"/>
                    <a:pt x="113" y="179"/>
                    <a:pt x="114" y="181"/>
                  </a:cubicBezTo>
                  <a:cubicBezTo>
                    <a:pt x="120" y="194"/>
                    <a:pt x="120" y="194"/>
                    <a:pt x="120" y="194"/>
                  </a:cubicBezTo>
                  <a:cubicBezTo>
                    <a:pt x="120" y="194"/>
                    <a:pt x="120" y="194"/>
                    <a:pt x="120" y="194"/>
                  </a:cubicBezTo>
                  <a:cubicBezTo>
                    <a:pt x="121" y="196"/>
                    <a:pt x="120" y="198"/>
                    <a:pt x="118" y="199"/>
                  </a:cubicBezTo>
                  <a:cubicBezTo>
                    <a:pt x="99" y="208"/>
                    <a:pt x="99" y="208"/>
                    <a:pt x="99" y="208"/>
                  </a:cubicBezTo>
                  <a:cubicBezTo>
                    <a:pt x="99" y="236"/>
                    <a:pt x="99" y="236"/>
                    <a:pt x="99" y="236"/>
                  </a:cubicBezTo>
                  <a:close/>
                  <a:moveTo>
                    <a:pt x="123" y="82"/>
                  </a:moveTo>
                  <a:cubicBezTo>
                    <a:pt x="123" y="99"/>
                    <a:pt x="123" y="99"/>
                    <a:pt x="123" y="99"/>
                  </a:cubicBezTo>
                  <a:cubicBezTo>
                    <a:pt x="99" y="111"/>
                    <a:pt x="99" y="111"/>
                    <a:pt x="99" y="111"/>
                  </a:cubicBezTo>
                  <a:cubicBezTo>
                    <a:pt x="99" y="94"/>
                    <a:pt x="99" y="94"/>
                    <a:pt x="99" y="94"/>
                  </a:cubicBezTo>
                  <a:lnTo>
                    <a:pt x="123" y="82"/>
                  </a:lnTo>
                  <a:close/>
                  <a:moveTo>
                    <a:pt x="99" y="18"/>
                  </a:moveTo>
                  <a:cubicBezTo>
                    <a:pt x="71" y="31"/>
                    <a:pt x="71" y="31"/>
                    <a:pt x="71" y="31"/>
                  </a:cubicBezTo>
                  <a:cubicBezTo>
                    <a:pt x="71" y="54"/>
                    <a:pt x="71" y="54"/>
                    <a:pt x="71" y="54"/>
                  </a:cubicBezTo>
                  <a:cubicBezTo>
                    <a:pt x="99" y="41"/>
                    <a:pt x="99" y="41"/>
                    <a:pt x="99" y="41"/>
                  </a:cubicBezTo>
                  <a:cubicBezTo>
                    <a:pt x="99" y="18"/>
                    <a:pt x="99" y="18"/>
                    <a:pt x="99" y="18"/>
                  </a:cubicBezTo>
                  <a:close/>
                  <a:moveTo>
                    <a:pt x="71" y="227"/>
                  </a:moveTo>
                  <a:cubicBezTo>
                    <a:pt x="77" y="235"/>
                    <a:pt x="88" y="239"/>
                    <a:pt x="99" y="236"/>
                  </a:cubicBezTo>
                  <a:cubicBezTo>
                    <a:pt x="99" y="208"/>
                    <a:pt x="99" y="208"/>
                    <a:pt x="99" y="208"/>
                  </a:cubicBezTo>
                  <a:cubicBezTo>
                    <a:pt x="89" y="212"/>
                    <a:pt x="89" y="212"/>
                    <a:pt x="89" y="212"/>
                  </a:cubicBezTo>
                  <a:cubicBezTo>
                    <a:pt x="87" y="213"/>
                    <a:pt x="85" y="213"/>
                    <a:pt x="84" y="210"/>
                  </a:cubicBezTo>
                  <a:cubicBezTo>
                    <a:pt x="78" y="197"/>
                    <a:pt x="78" y="197"/>
                    <a:pt x="78" y="197"/>
                  </a:cubicBezTo>
                  <a:cubicBezTo>
                    <a:pt x="77" y="195"/>
                    <a:pt x="78" y="193"/>
                    <a:pt x="80" y="192"/>
                  </a:cubicBezTo>
                  <a:cubicBezTo>
                    <a:pt x="99" y="183"/>
                    <a:pt x="99" y="183"/>
                    <a:pt x="99" y="183"/>
                  </a:cubicBezTo>
                  <a:cubicBezTo>
                    <a:pt x="99" y="172"/>
                    <a:pt x="99" y="172"/>
                    <a:pt x="99" y="172"/>
                  </a:cubicBezTo>
                  <a:cubicBezTo>
                    <a:pt x="75" y="183"/>
                    <a:pt x="75" y="183"/>
                    <a:pt x="75" y="183"/>
                  </a:cubicBezTo>
                  <a:cubicBezTo>
                    <a:pt x="74" y="184"/>
                    <a:pt x="72" y="183"/>
                    <a:pt x="71" y="182"/>
                  </a:cubicBezTo>
                  <a:cubicBezTo>
                    <a:pt x="71" y="227"/>
                    <a:pt x="71" y="227"/>
                    <a:pt x="71" y="227"/>
                  </a:cubicBezTo>
                  <a:close/>
                  <a:moveTo>
                    <a:pt x="99" y="94"/>
                  </a:moveTo>
                  <a:cubicBezTo>
                    <a:pt x="99" y="111"/>
                    <a:pt x="99" y="111"/>
                    <a:pt x="99" y="111"/>
                  </a:cubicBezTo>
                  <a:cubicBezTo>
                    <a:pt x="97" y="111"/>
                    <a:pt x="97" y="111"/>
                    <a:pt x="97" y="111"/>
                  </a:cubicBezTo>
                  <a:cubicBezTo>
                    <a:pt x="95" y="112"/>
                    <a:pt x="94" y="115"/>
                    <a:pt x="95" y="117"/>
                  </a:cubicBezTo>
                  <a:cubicBezTo>
                    <a:pt x="99" y="124"/>
                    <a:pt x="99" y="124"/>
                    <a:pt x="99" y="124"/>
                  </a:cubicBezTo>
                  <a:cubicBezTo>
                    <a:pt x="99" y="150"/>
                    <a:pt x="99" y="150"/>
                    <a:pt x="99" y="150"/>
                  </a:cubicBezTo>
                  <a:cubicBezTo>
                    <a:pt x="97" y="149"/>
                    <a:pt x="96" y="148"/>
                    <a:pt x="94" y="149"/>
                  </a:cubicBezTo>
                  <a:cubicBezTo>
                    <a:pt x="71" y="160"/>
                    <a:pt x="71" y="160"/>
                    <a:pt x="71" y="160"/>
                  </a:cubicBezTo>
                  <a:cubicBezTo>
                    <a:pt x="71" y="149"/>
                    <a:pt x="71" y="149"/>
                    <a:pt x="71" y="149"/>
                  </a:cubicBezTo>
                  <a:cubicBezTo>
                    <a:pt x="90" y="140"/>
                    <a:pt x="90" y="140"/>
                    <a:pt x="90" y="140"/>
                  </a:cubicBezTo>
                  <a:cubicBezTo>
                    <a:pt x="92" y="139"/>
                    <a:pt x="93" y="136"/>
                    <a:pt x="92" y="134"/>
                  </a:cubicBezTo>
                  <a:cubicBezTo>
                    <a:pt x="92" y="134"/>
                    <a:pt x="92" y="134"/>
                    <a:pt x="92" y="134"/>
                  </a:cubicBezTo>
                  <a:cubicBezTo>
                    <a:pt x="86" y="122"/>
                    <a:pt x="86" y="122"/>
                    <a:pt x="86" y="122"/>
                  </a:cubicBezTo>
                  <a:cubicBezTo>
                    <a:pt x="85" y="119"/>
                    <a:pt x="82" y="118"/>
                    <a:pt x="80" y="119"/>
                  </a:cubicBezTo>
                  <a:cubicBezTo>
                    <a:pt x="71" y="124"/>
                    <a:pt x="71" y="124"/>
                    <a:pt x="71" y="124"/>
                  </a:cubicBezTo>
                  <a:cubicBezTo>
                    <a:pt x="71" y="107"/>
                    <a:pt x="71" y="107"/>
                    <a:pt x="71" y="107"/>
                  </a:cubicBezTo>
                  <a:lnTo>
                    <a:pt x="99" y="94"/>
                  </a:lnTo>
                  <a:close/>
                  <a:moveTo>
                    <a:pt x="71" y="31"/>
                  </a:moveTo>
                  <a:cubicBezTo>
                    <a:pt x="20" y="55"/>
                    <a:pt x="20" y="55"/>
                    <a:pt x="20" y="55"/>
                  </a:cubicBezTo>
                  <a:cubicBezTo>
                    <a:pt x="6" y="62"/>
                    <a:pt x="0" y="78"/>
                    <a:pt x="7" y="91"/>
                  </a:cubicBezTo>
                  <a:cubicBezTo>
                    <a:pt x="68" y="222"/>
                    <a:pt x="68" y="222"/>
                    <a:pt x="68" y="222"/>
                  </a:cubicBezTo>
                  <a:cubicBezTo>
                    <a:pt x="69" y="223"/>
                    <a:pt x="70" y="225"/>
                    <a:pt x="71" y="227"/>
                  </a:cubicBezTo>
                  <a:cubicBezTo>
                    <a:pt x="71" y="182"/>
                    <a:pt x="71" y="182"/>
                    <a:pt x="71" y="182"/>
                  </a:cubicBezTo>
                  <a:cubicBezTo>
                    <a:pt x="71" y="182"/>
                    <a:pt x="70" y="181"/>
                    <a:pt x="70" y="181"/>
                  </a:cubicBezTo>
                  <a:cubicBezTo>
                    <a:pt x="64" y="168"/>
                    <a:pt x="64" y="168"/>
                    <a:pt x="64" y="168"/>
                  </a:cubicBezTo>
                  <a:cubicBezTo>
                    <a:pt x="63" y="166"/>
                    <a:pt x="64" y="163"/>
                    <a:pt x="66" y="162"/>
                  </a:cubicBezTo>
                  <a:cubicBezTo>
                    <a:pt x="71" y="160"/>
                    <a:pt x="71" y="160"/>
                    <a:pt x="71" y="160"/>
                  </a:cubicBezTo>
                  <a:cubicBezTo>
                    <a:pt x="71" y="149"/>
                    <a:pt x="71" y="149"/>
                    <a:pt x="71" y="149"/>
                  </a:cubicBezTo>
                  <a:cubicBezTo>
                    <a:pt x="62" y="153"/>
                    <a:pt x="62" y="153"/>
                    <a:pt x="62" y="153"/>
                  </a:cubicBezTo>
                  <a:cubicBezTo>
                    <a:pt x="60" y="154"/>
                    <a:pt x="57" y="153"/>
                    <a:pt x="56" y="151"/>
                  </a:cubicBezTo>
                  <a:cubicBezTo>
                    <a:pt x="50" y="138"/>
                    <a:pt x="50" y="138"/>
                    <a:pt x="50" y="138"/>
                  </a:cubicBezTo>
                  <a:cubicBezTo>
                    <a:pt x="49" y="136"/>
                    <a:pt x="50" y="134"/>
                    <a:pt x="52" y="133"/>
                  </a:cubicBezTo>
                  <a:cubicBezTo>
                    <a:pt x="71" y="124"/>
                    <a:pt x="71" y="124"/>
                    <a:pt x="71" y="124"/>
                  </a:cubicBezTo>
                  <a:cubicBezTo>
                    <a:pt x="71" y="107"/>
                    <a:pt x="71" y="107"/>
                    <a:pt x="71" y="107"/>
                  </a:cubicBezTo>
                  <a:cubicBezTo>
                    <a:pt x="53" y="115"/>
                    <a:pt x="53" y="115"/>
                    <a:pt x="53" y="115"/>
                  </a:cubicBezTo>
                  <a:cubicBezTo>
                    <a:pt x="46" y="118"/>
                    <a:pt x="38" y="116"/>
                    <a:pt x="35" y="109"/>
                  </a:cubicBezTo>
                  <a:cubicBezTo>
                    <a:pt x="26" y="89"/>
                    <a:pt x="26" y="89"/>
                    <a:pt x="26" y="89"/>
                  </a:cubicBezTo>
                  <a:cubicBezTo>
                    <a:pt x="23" y="83"/>
                    <a:pt x="26" y="75"/>
                    <a:pt x="33" y="72"/>
                  </a:cubicBezTo>
                  <a:cubicBezTo>
                    <a:pt x="71" y="54"/>
                    <a:pt x="71" y="54"/>
                    <a:pt x="71" y="54"/>
                  </a:cubicBezTo>
                  <a:lnTo>
                    <a:pt x="71" y="3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2" name="Rectangle 59"/>
            <p:cNvSpPr>
              <a:spLocks noChangeArrowheads="1"/>
            </p:cNvSpPr>
            <p:nvPr/>
          </p:nvSpPr>
          <p:spPr bwMode="auto">
            <a:xfrm>
              <a:off x="6297964" y="3401792"/>
              <a:ext cx="54058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3" name="Rectangle 60"/>
            <p:cNvSpPr>
              <a:spLocks noChangeArrowheads="1"/>
            </p:cNvSpPr>
            <p:nvPr/>
          </p:nvSpPr>
          <p:spPr bwMode="auto">
            <a:xfrm>
              <a:off x="6319861" y="3347050"/>
              <a:ext cx="496788"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4" name="Rectangle 61"/>
            <p:cNvSpPr>
              <a:spLocks noChangeArrowheads="1"/>
            </p:cNvSpPr>
            <p:nvPr/>
          </p:nvSpPr>
          <p:spPr bwMode="auto">
            <a:xfrm>
              <a:off x="6515565" y="3290938"/>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5" name="Rectangle 62"/>
            <p:cNvSpPr>
              <a:spLocks noChangeArrowheads="1"/>
            </p:cNvSpPr>
            <p:nvPr/>
          </p:nvSpPr>
          <p:spPr bwMode="auto">
            <a:xfrm>
              <a:off x="6534725" y="3089761"/>
              <a:ext cx="67060"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6" name="Rectangle 63"/>
            <p:cNvSpPr>
              <a:spLocks noChangeArrowheads="1"/>
            </p:cNvSpPr>
            <p:nvPr/>
          </p:nvSpPr>
          <p:spPr bwMode="auto">
            <a:xfrm>
              <a:off x="6515565" y="3078812"/>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7" name="Rectangle 64"/>
            <p:cNvSpPr>
              <a:spLocks noChangeArrowheads="1"/>
            </p:cNvSpPr>
            <p:nvPr/>
          </p:nvSpPr>
          <p:spPr bwMode="auto">
            <a:xfrm>
              <a:off x="6675686" y="3290938"/>
              <a:ext cx="10264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8" name="Rectangle 65"/>
            <p:cNvSpPr>
              <a:spLocks noChangeArrowheads="1"/>
            </p:cNvSpPr>
            <p:nvPr/>
          </p:nvSpPr>
          <p:spPr bwMode="auto">
            <a:xfrm>
              <a:off x="6693478" y="3089761"/>
              <a:ext cx="65691"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59" name="Rectangle 66"/>
            <p:cNvSpPr>
              <a:spLocks noChangeArrowheads="1"/>
            </p:cNvSpPr>
            <p:nvPr/>
          </p:nvSpPr>
          <p:spPr bwMode="auto">
            <a:xfrm>
              <a:off x="6675686" y="3078812"/>
              <a:ext cx="102642"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0" name="Rectangle 67"/>
            <p:cNvSpPr>
              <a:spLocks noChangeArrowheads="1"/>
            </p:cNvSpPr>
            <p:nvPr/>
          </p:nvSpPr>
          <p:spPr bwMode="auto">
            <a:xfrm>
              <a:off x="6358179" y="3290938"/>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1" name="Rectangle 68"/>
            <p:cNvSpPr>
              <a:spLocks noChangeArrowheads="1"/>
            </p:cNvSpPr>
            <p:nvPr/>
          </p:nvSpPr>
          <p:spPr bwMode="auto">
            <a:xfrm>
              <a:off x="6375973" y="3089761"/>
              <a:ext cx="68428" cy="218970"/>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2" name="Rectangle 69"/>
            <p:cNvSpPr>
              <a:spLocks noChangeArrowheads="1"/>
            </p:cNvSpPr>
            <p:nvPr/>
          </p:nvSpPr>
          <p:spPr bwMode="auto">
            <a:xfrm>
              <a:off x="6358179" y="3078812"/>
              <a:ext cx="105380"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3" name="Rectangle 70"/>
            <p:cNvSpPr>
              <a:spLocks noChangeArrowheads="1"/>
            </p:cNvSpPr>
            <p:nvPr/>
          </p:nvSpPr>
          <p:spPr bwMode="auto">
            <a:xfrm>
              <a:off x="6319861" y="3018595"/>
              <a:ext cx="496788" cy="27372"/>
            </a:xfrm>
            <a:prstGeom prst="rect">
              <a:avLst/>
            </a:pr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4" name="Freeform 71"/>
            <p:cNvSpPr/>
            <p:nvPr/>
          </p:nvSpPr>
          <p:spPr bwMode="auto">
            <a:xfrm>
              <a:off x="6319861" y="2859843"/>
              <a:ext cx="496788" cy="158754"/>
            </a:xfrm>
            <a:custGeom>
              <a:avLst/>
              <a:gdLst>
                <a:gd name="T0" fmla="*/ 181 w 363"/>
                <a:gd name="T1" fmla="*/ 0 h 116"/>
                <a:gd name="T2" fmla="*/ 363 w 363"/>
                <a:gd name="T3" fmla="*/ 116 h 116"/>
                <a:gd name="T4" fmla="*/ 0 w 363"/>
                <a:gd name="T5" fmla="*/ 116 h 116"/>
                <a:gd name="T6" fmla="*/ 181 w 363"/>
                <a:gd name="T7" fmla="*/ 0 h 116"/>
              </a:gdLst>
              <a:ahLst/>
              <a:cxnLst>
                <a:cxn ang="0">
                  <a:pos x="T0" y="T1"/>
                </a:cxn>
                <a:cxn ang="0">
                  <a:pos x="T2" y="T3"/>
                </a:cxn>
                <a:cxn ang="0">
                  <a:pos x="T4" y="T5"/>
                </a:cxn>
                <a:cxn ang="0">
                  <a:pos x="T6" y="T7"/>
                </a:cxn>
              </a:cxnLst>
              <a:rect l="0" t="0" r="r" b="b"/>
              <a:pathLst>
                <a:path w="363" h="116">
                  <a:moveTo>
                    <a:pt x="181" y="0"/>
                  </a:moveTo>
                  <a:lnTo>
                    <a:pt x="363" y="116"/>
                  </a:lnTo>
                  <a:lnTo>
                    <a:pt x="0" y="116"/>
                  </a:lnTo>
                  <a:lnTo>
                    <a:pt x="181"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5" name="Freeform 72"/>
            <p:cNvSpPr>
              <a:spLocks noEditPoints="1"/>
            </p:cNvSpPr>
            <p:nvPr/>
          </p:nvSpPr>
          <p:spPr bwMode="auto">
            <a:xfrm>
              <a:off x="4954036" y="3003541"/>
              <a:ext cx="689755" cy="450257"/>
            </a:xfrm>
            <a:custGeom>
              <a:avLst/>
              <a:gdLst>
                <a:gd name="T0" fmla="*/ 82 w 367"/>
                <a:gd name="T1" fmla="*/ 27 h 240"/>
                <a:gd name="T2" fmla="*/ 367 w 367"/>
                <a:gd name="T3" fmla="*/ 120 h 240"/>
                <a:gd name="T4" fmla="*/ 82 w 367"/>
                <a:gd name="T5" fmla="*/ 213 h 240"/>
                <a:gd name="T6" fmla="*/ 82 w 367"/>
                <a:gd name="T7" fmla="*/ 177 h 240"/>
                <a:gd name="T8" fmla="*/ 127 w 367"/>
                <a:gd name="T9" fmla="*/ 143 h 240"/>
                <a:gd name="T10" fmla="*/ 127 w 367"/>
                <a:gd name="T11" fmla="*/ 87 h 240"/>
                <a:gd name="T12" fmla="*/ 138 w 367"/>
                <a:gd name="T13" fmla="*/ 87 h 240"/>
                <a:gd name="T14" fmla="*/ 138 w 367"/>
                <a:gd name="T15" fmla="*/ 64 h 240"/>
                <a:gd name="T16" fmla="*/ 127 w 367"/>
                <a:gd name="T17" fmla="*/ 64 h 240"/>
                <a:gd name="T18" fmla="*/ 102 w 367"/>
                <a:gd name="T19" fmla="*/ 64 h 240"/>
                <a:gd name="T20" fmla="*/ 91 w 367"/>
                <a:gd name="T21" fmla="*/ 64 h 240"/>
                <a:gd name="T22" fmla="*/ 91 w 367"/>
                <a:gd name="T23" fmla="*/ 87 h 240"/>
                <a:gd name="T24" fmla="*/ 102 w 367"/>
                <a:gd name="T25" fmla="*/ 87 h 240"/>
                <a:gd name="T26" fmla="*/ 102 w 367"/>
                <a:gd name="T27" fmla="*/ 143 h 240"/>
                <a:gd name="T28" fmla="*/ 82 w 367"/>
                <a:gd name="T29" fmla="*/ 156 h 240"/>
                <a:gd name="T30" fmla="*/ 82 w 367"/>
                <a:gd name="T31" fmla="*/ 27 h 240"/>
                <a:gd name="T32" fmla="*/ 0 w 367"/>
                <a:gd name="T33" fmla="*/ 0 h 240"/>
                <a:gd name="T34" fmla="*/ 82 w 367"/>
                <a:gd name="T35" fmla="*/ 27 h 240"/>
                <a:gd name="T36" fmla="*/ 82 w 367"/>
                <a:gd name="T37" fmla="*/ 156 h 240"/>
                <a:gd name="T38" fmla="*/ 82 w 367"/>
                <a:gd name="T39" fmla="*/ 156 h 240"/>
                <a:gd name="T40" fmla="*/ 62 w 367"/>
                <a:gd name="T41" fmla="*/ 143 h 240"/>
                <a:gd name="T42" fmla="*/ 62 w 367"/>
                <a:gd name="T43" fmla="*/ 87 h 240"/>
                <a:gd name="T44" fmla="*/ 73 w 367"/>
                <a:gd name="T45" fmla="*/ 87 h 240"/>
                <a:gd name="T46" fmla="*/ 73 w 367"/>
                <a:gd name="T47" fmla="*/ 64 h 240"/>
                <a:gd name="T48" fmla="*/ 62 w 367"/>
                <a:gd name="T49" fmla="*/ 64 h 240"/>
                <a:gd name="T50" fmla="*/ 37 w 367"/>
                <a:gd name="T51" fmla="*/ 64 h 240"/>
                <a:gd name="T52" fmla="*/ 26 w 367"/>
                <a:gd name="T53" fmla="*/ 64 h 240"/>
                <a:gd name="T54" fmla="*/ 26 w 367"/>
                <a:gd name="T55" fmla="*/ 87 h 240"/>
                <a:gd name="T56" fmla="*/ 37 w 367"/>
                <a:gd name="T57" fmla="*/ 87 h 240"/>
                <a:gd name="T58" fmla="*/ 37 w 367"/>
                <a:gd name="T59" fmla="*/ 143 h 240"/>
                <a:gd name="T60" fmla="*/ 82 w 367"/>
                <a:gd name="T61" fmla="*/ 177 h 240"/>
                <a:gd name="T62" fmla="*/ 82 w 367"/>
                <a:gd name="T63" fmla="*/ 177 h 240"/>
                <a:gd name="T64" fmla="*/ 82 w 367"/>
                <a:gd name="T65" fmla="*/ 213 h 240"/>
                <a:gd name="T66" fmla="*/ 0 w 367"/>
                <a:gd name="T67" fmla="*/ 240 h 240"/>
                <a:gd name="T68" fmla="*/ 0 w 367"/>
                <a:gd name="T69" fmla="*/ 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67" h="240">
                  <a:moveTo>
                    <a:pt x="82" y="27"/>
                  </a:moveTo>
                  <a:cubicBezTo>
                    <a:pt x="367" y="120"/>
                    <a:pt x="367" y="120"/>
                    <a:pt x="367" y="120"/>
                  </a:cubicBezTo>
                  <a:cubicBezTo>
                    <a:pt x="82" y="213"/>
                    <a:pt x="82" y="213"/>
                    <a:pt x="82" y="213"/>
                  </a:cubicBezTo>
                  <a:cubicBezTo>
                    <a:pt x="82" y="177"/>
                    <a:pt x="82" y="177"/>
                    <a:pt x="82" y="177"/>
                  </a:cubicBezTo>
                  <a:cubicBezTo>
                    <a:pt x="107" y="177"/>
                    <a:pt x="127" y="162"/>
                    <a:pt x="127" y="143"/>
                  </a:cubicBezTo>
                  <a:cubicBezTo>
                    <a:pt x="127" y="87"/>
                    <a:pt x="127" y="87"/>
                    <a:pt x="127" y="87"/>
                  </a:cubicBezTo>
                  <a:cubicBezTo>
                    <a:pt x="138" y="87"/>
                    <a:pt x="138" y="87"/>
                    <a:pt x="138" y="87"/>
                  </a:cubicBezTo>
                  <a:cubicBezTo>
                    <a:pt x="138" y="64"/>
                    <a:pt x="138" y="64"/>
                    <a:pt x="138" y="64"/>
                  </a:cubicBezTo>
                  <a:cubicBezTo>
                    <a:pt x="127" y="64"/>
                    <a:pt x="127" y="64"/>
                    <a:pt x="127" y="64"/>
                  </a:cubicBezTo>
                  <a:cubicBezTo>
                    <a:pt x="102" y="64"/>
                    <a:pt x="102" y="64"/>
                    <a:pt x="102" y="64"/>
                  </a:cubicBezTo>
                  <a:cubicBezTo>
                    <a:pt x="91" y="64"/>
                    <a:pt x="91" y="64"/>
                    <a:pt x="91" y="64"/>
                  </a:cubicBezTo>
                  <a:cubicBezTo>
                    <a:pt x="91" y="87"/>
                    <a:pt x="91" y="87"/>
                    <a:pt x="91" y="87"/>
                  </a:cubicBezTo>
                  <a:cubicBezTo>
                    <a:pt x="102" y="87"/>
                    <a:pt x="102" y="87"/>
                    <a:pt x="102" y="87"/>
                  </a:cubicBezTo>
                  <a:cubicBezTo>
                    <a:pt x="102" y="143"/>
                    <a:pt x="102" y="143"/>
                    <a:pt x="102" y="143"/>
                  </a:cubicBezTo>
                  <a:cubicBezTo>
                    <a:pt x="102" y="150"/>
                    <a:pt x="93" y="156"/>
                    <a:pt x="82" y="156"/>
                  </a:cubicBezTo>
                  <a:lnTo>
                    <a:pt x="82" y="27"/>
                  </a:lnTo>
                  <a:close/>
                  <a:moveTo>
                    <a:pt x="0" y="0"/>
                  </a:moveTo>
                  <a:cubicBezTo>
                    <a:pt x="82" y="27"/>
                    <a:pt x="82" y="27"/>
                    <a:pt x="82" y="27"/>
                  </a:cubicBezTo>
                  <a:cubicBezTo>
                    <a:pt x="82" y="156"/>
                    <a:pt x="82" y="156"/>
                    <a:pt x="82" y="156"/>
                  </a:cubicBezTo>
                  <a:cubicBezTo>
                    <a:pt x="82" y="156"/>
                    <a:pt x="82" y="156"/>
                    <a:pt x="82" y="156"/>
                  </a:cubicBezTo>
                  <a:cubicBezTo>
                    <a:pt x="71" y="156"/>
                    <a:pt x="62" y="150"/>
                    <a:pt x="62" y="143"/>
                  </a:cubicBezTo>
                  <a:cubicBezTo>
                    <a:pt x="62" y="87"/>
                    <a:pt x="62" y="87"/>
                    <a:pt x="62" y="87"/>
                  </a:cubicBezTo>
                  <a:cubicBezTo>
                    <a:pt x="73" y="87"/>
                    <a:pt x="73" y="87"/>
                    <a:pt x="73" y="87"/>
                  </a:cubicBezTo>
                  <a:cubicBezTo>
                    <a:pt x="73" y="64"/>
                    <a:pt x="73" y="64"/>
                    <a:pt x="73" y="64"/>
                  </a:cubicBezTo>
                  <a:cubicBezTo>
                    <a:pt x="62" y="64"/>
                    <a:pt x="62" y="64"/>
                    <a:pt x="62" y="64"/>
                  </a:cubicBezTo>
                  <a:cubicBezTo>
                    <a:pt x="37" y="64"/>
                    <a:pt x="37" y="64"/>
                    <a:pt x="37" y="64"/>
                  </a:cubicBezTo>
                  <a:cubicBezTo>
                    <a:pt x="26" y="64"/>
                    <a:pt x="26" y="64"/>
                    <a:pt x="26" y="64"/>
                  </a:cubicBezTo>
                  <a:cubicBezTo>
                    <a:pt x="26" y="87"/>
                    <a:pt x="26" y="87"/>
                    <a:pt x="26" y="87"/>
                  </a:cubicBezTo>
                  <a:cubicBezTo>
                    <a:pt x="37" y="87"/>
                    <a:pt x="37" y="87"/>
                    <a:pt x="37" y="87"/>
                  </a:cubicBezTo>
                  <a:cubicBezTo>
                    <a:pt x="37" y="143"/>
                    <a:pt x="37" y="143"/>
                    <a:pt x="37" y="143"/>
                  </a:cubicBezTo>
                  <a:cubicBezTo>
                    <a:pt x="37" y="162"/>
                    <a:pt x="57" y="177"/>
                    <a:pt x="82" y="177"/>
                  </a:cubicBezTo>
                  <a:cubicBezTo>
                    <a:pt x="82" y="177"/>
                    <a:pt x="82" y="177"/>
                    <a:pt x="82" y="177"/>
                  </a:cubicBezTo>
                  <a:cubicBezTo>
                    <a:pt x="82" y="213"/>
                    <a:pt x="82" y="213"/>
                    <a:pt x="82" y="213"/>
                  </a:cubicBezTo>
                  <a:cubicBezTo>
                    <a:pt x="0" y="240"/>
                    <a:pt x="0" y="240"/>
                    <a:pt x="0" y="240"/>
                  </a:cubicBezTo>
                  <a:lnTo>
                    <a:pt x="0"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6" name="Freeform 73"/>
            <p:cNvSpPr>
              <a:spLocks noEditPoints="1"/>
            </p:cNvSpPr>
            <p:nvPr/>
          </p:nvSpPr>
          <p:spPr bwMode="auto">
            <a:xfrm>
              <a:off x="6475877" y="3497593"/>
              <a:ext cx="161490" cy="281924"/>
            </a:xfrm>
            <a:custGeom>
              <a:avLst/>
              <a:gdLst>
                <a:gd name="T0" fmla="*/ 37 w 86"/>
                <a:gd name="T1" fmla="*/ 128 h 150"/>
                <a:gd name="T2" fmla="*/ 34 w 86"/>
                <a:gd name="T3" fmla="*/ 127 h 150"/>
                <a:gd name="T4" fmla="*/ 34 w 86"/>
                <a:gd name="T5" fmla="*/ 150 h 150"/>
                <a:gd name="T6" fmla="*/ 45 w 86"/>
                <a:gd name="T7" fmla="*/ 142 h 150"/>
                <a:gd name="T8" fmla="*/ 37 w 86"/>
                <a:gd name="T9" fmla="*/ 128 h 150"/>
                <a:gd name="T10" fmla="*/ 34 w 86"/>
                <a:gd name="T11" fmla="*/ 118 h 150"/>
                <a:gd name="T12" fmla="*/ 34 w 86"/>
                <a:gd name="T13" fmla="*/ 51 h 150"/>
                <a:gd name="T14" fmla="*/ 51 w 86"/>
                <a:gd name="T15" fmla="*/ 46 h 150"/>
                <a:gd name="T16" fmla="*/ 61 w 86"/>
                <a:gd name="T17" fmla="*/ 8 h 150"/>
                <a:gd name="T18" fmla="*/ 72 w 86"/>
                <a:gd name="T19" fmla="*/ 1 h 150"/>
                <a:gd name="T20" fmla="*/ 78 w 86"/>
                <a:gd name="T21" fmla="*/ 12 h 150"/>
                <a:gd name="T22" fmla="*/ 69 w 86"/>
                <a:gd name="T23" fmla="*/ 51 h 150"/>
                <a:gd name="T24" fmla="*/ 82 w 86"/>
                <a:gd name="T25" fmla="*/ 84 h 150"/>
                <a:gd name="T26" fmla="*/ 77 w 86"/>
                <a:gd name="T27" fmla="*/ 103 h 150"/>
                <a:gd name="T28" fmla="*/ 77 w 86"/>
                <a:gd name="T29" fmla="*/ 103 h 150"/>
                <a:gd name="T30" fmla="*/ 86 w 86"/>
                <a:gd name="T31" fmla="*/ 117 h 150"/>
                <a:gd name="T32" fmla="*/ 83 w 86"/>
                <a:gd name="T33" fmla="*/ 130 h 150"/>
                <a:gd name="T34" fmla="*/ 34 w 86"/>
                <a:gd name="T35" fmla="*/ 118 h 150"/>
                <a:gd name="T36" fmla="*/ 34 w 86"/>
                <a:gd name="T37" fmla="*/ 127 h 150"/>
                <a:gd name="T38" fmla="*/ 23 w 86"/>
                <a:gd name="T39" fmla="*/ 136 h 150"/>
                <a:gd name="T40" fmla="*/ 31 w 86"/>
                <a:gd name="T41" fmla="*/ 150 h 150"/>
                <a:gd name="T42" fmla="*/ 34 w 86"/>
                <a:gd name="T43" fmla="*/ 150 h 150"/>
                <a:gd name="T44" fmla="*/ 34 w 86"/>
                <a:gd name="T45" fmla="*/ 127 h 150"/>
                <a:gd name="T46" fmla="*/ 34 w 86"/>
                <a:gd name="T47" fmla="*/ 51 h 150"/>
                <a:gd name="T48" fmla="*/ 34 w 86"/>
                <a:gd name="T49" fmla="*/ 118 h 150"/>
                <a:gd name="T50" fmla="*/ 0 w 86"/>
                <a:gd name="T51" fmla="*/ 109 h 150"/>
                <a:gd name="T52" fmla="*/ 3 w 86"/>
                <a:gd name="T53" fmla="*/ 96 h 150"/>
                <a:gd name="T54" fmla="*/ 18 w 86"/>
                <a:gd name="T55" fmla="*/ 88 h 150"/>
                <a:gd name="T56" fmla="*/ 23 w 86"/>
                <a:gd name="T57" fmla="*/ 69 h 150"/>
                <a:gd name="T58" fmla="*/ 34 w 86"/>
                <a:gd name="T59" fmla="*/ 51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6" h="150">
                  <a:moveTo>
                    <a:pt x="37" y="128"/>
                  </a:moveTo>
                  <a:cubicBezTo>
                    <a:pt x="36" y="127"/>
                    <a:pt x="35" y="127"/>
                    <a:pt x="34" y="127"/>
                  </a:cubicBezTo>
                  <a:cubicBezTo>
                    <a:pt x="34" y="150"/>
                    <a:pt x="34" y="150"/>
                    <a:pt x="34" y="150"/>
                  </a:cubicBezTo>
                  <a:cubicBezTo>
                    <a:pt x="39" y="150"/>
                    <a:pt x="44" y="147"/>
                    <a:pt x="45" y="142"/>
                  </a:cubicBezTo>
                  <a:cubicBezTo>
                    <a:pt x="47" y="136"/>
                    <a:pt x="43" y="129"/>
                    <a:pt x="37" y="128"/>
                  </a:cubicBezTo>
                  <a:close/>
                  <a:moveTo>
                    <a:pt x="34" y="118"/>
                  </a:moveTo>
                  <a:cubicBezTo>
                    <a:pt x="34" y="51"/>
                    <a:pt x="34" y="51"/>
                    <a:pt x="34" y="51"/>
                  </a:cubicBezTo>
                  <a:cubicBezTo>
                    <a:pt x="39" y="48"/>
                    <a:pt x="45" y="46"/>
                    <a:pt x="51" y="46"/>
                  </a:cubicBezTo>
                  <a:cubicBezTo>
                    <a:pt x="61" y="8"/>
                    <a:pt x="61" y="8"/>
                    <a:pt x="61" y="8"/>
                  </a:cubicBezTo>
                  <a:cubicBezTo>
                    <a:pt x="62" y="3"/>
                    <a:pt x="67" y="0"/>
                    <a:pt x="72" y="1"/>
                  </a:cubicBezTo>
                  <a:cubicBezTo>
                    <a:pt x="77" y="2"/>
                    <a:pt x="80" y="7"/>
                    <a:pt x="78" y="12"/>
                  </a:cubicBezTo>
                  <a:cubicBezTo>
                    <a:pt x="69" y="51"/>
                    <a:pt x="69" y="51"/>
                    <a:pt x="69" y="51"/>
                  </a:cubicBezTo>
                  <a:cubicBezTo>
                    <a:pt x="79" y="57"/>
                    <a:pt x="86" y="68"/>
                    <a:pt x="82" y="84"/>
                  </a:cubicBezTo>
                  <a:cubicBezTo>
                    <a:pt x="82" y="84"/>
                    <a:pt x="79" y="97"/>
                    <a:pt x="77" y="103"/>
                  </a:cubicBezTo>
                  <a:cubicBezTo>
                    <a:pt x="77" y="103"/>
                    <a:pt x="77" y="103"/>
                    <a:pt x="77" y="103"/>
                  </a:cubicBezTo>
                  <a:cubicBezTo>
                    <a:pt x="75" y="112"/>
                    <a:pt x="86" y="117"/>
                    <a:pt x="86" y="117"/>
                  </a:cubicBezTo>
                  <a:cubicBezTo>
                    <a:pt x="83" y="130"/>
                    <a:pt x="83" y="130"/>
                    <a:pt x="83" y="130"/>
                  </a:cubicBezTo>
                  <a:lnTo>
                    <a:pt x="34" y="118"/>
                  </a:lnTo>
                  <a:close/>
                  <a:moveTo>
                    <a:pt x="34" y="127"/>
                  </a:moveTo>
                  <a:cubicBezTo>
                    <a:pt x="29" y="127"/>
                    <a:pt x="24" y="131"/>
                    <a:pt x="23" y="136"/>
                  </a:cubicBezTo>
                  <a:cubicBezTo>
                    <a:pt x="21" y="142"/>
                    <a:pt x="25" y="148"/>
                    <a:pt x="31" y="150"/>
                  </a:cubicBezTo>
                  <a:cubicBezTo>
                    <a:pt x="32" y="150"/>
                    <a:pt x="33" y="150"/>
                    <a:pt x="34" y="150"/>
                  </a:cubicBezTo>
                  <a:cubicBezTo>
                    <a:pt x="34" y="127"/>
                    <a:pt x="34" y="127"/>
                    <a:pt x="34" y="127"/>
                  </a:cubicBezTo>
                  <a:close/>
                  <a:moveTo>
                    <a:pt x="34" y="51"/>
                  </a:moveTo>
                  <a:cubicBezTo>
                    <a:pt x="34" y="118"/>
                    <a:pt x="34" y="118"/>
                    <a:pt x="34" y="118"/>
                  </a:cubicBezTo>
                  <a:cubicBezTo>
                    <a:pt x="0" y="109"/>
                    <a:pt x="0" y="109"/>
                    <a:pt x="0" y="109"/>
                  </a:cubicBezTo>
                  <a:cubicBezTo>
                    <a:pt x="3" y="96"/>
                    <a:pt x="3" y="96"/>
                    <a:pt x="3" y="96"/>
                  </a:cubicBezTo>
                  <a:cubicBezTo>
                    <a:pt x="3" y="96"/>
                    <a:pt x="16" y="97"/>
                    <a:pt x="18" y="88"/>
                  </a:cubicBezTo>
                  <a:cubicBezTo>
                    <a:pt x="20" y="80"/>
                    <a:pt x="23" y="69"/>
                    <a:pt x="23" y="69"/>
                  </a:cubicBezTo>
                  <a:cubicBezTo>
                    <a:pt x="25" y="61"/>
                    <a:pt x="29" y="55"/>
                    <a:pt x="34" y="5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7" name="Freeform 74"/>
            <p:cNvSpPr>
              <a:spLocks noEditPoints="1"/>
            </p:cNvSpPr>
            <p:nvPr/>
          </p:nvSpPr>
          <p:spPr bwMode="auto">
            <a:xfrm>
              <a:off x="5066258" y="2531389"/>
              <a:ext cx="324350" cy="396882"/>
            </a:xfrm>
            <a:custGeom>
              <a:avLst/>
              <a:gdLst>
                <a:gd name="T0" fmla="*/ 172 w 172"/>
                <a:gd name="T1" fmla="*/ 9 h 211"/>
                <a:gd name="T2" fmla="*/ 121 w 172"/>
                <a:gd name="T3" fmla="*/ 37 h 211"/>
                <a:gd name="T4" fmla="*/ 143 w 172"/>
                <a:gd name="T5" fmla="*/ 211 h 211"/>
                <a:gd name="T6" fmla="*/ 124 w 172"/>
                <a:gd name="T7" fmla="*/ 165 h 211"/>
                <a:gd name="T8" fmla="*/ 131 w 172"/>
                <a:gd name="T9" fmla="*/ 108 h 211"/>
                <a:gd name="T10" fmla="*/ 121 w 172"/>
                <a:gd name="T11" fmla="*/ 86 h 211"/>
                <a:gd name="T12" fmla="*/ 129 w 172"/>
                <a:gd name="T13" fmla="*/ 146 h 211"/>
                <a:gd name="T14" fmla="*/ 127 w 172"/>
                <a:gd name="T15" fmla="*/ 116 h 211"/>
                <a:gd name="T16" fmla="*/ 121 w 172"/>
                <a:gd name="T17" fmla="*/ 156 h 211"/>
                <a:gd name="T18" fmla="*/ 121 w 172"/>
                <a:gd name="T19" fmla="*/ 9 h 211"/>
                <a:gd name="T20" fmla="*/ 98 w 172"/>
                <a:gd name="T21" fmla="*/ 37 h 211"/>
                <a:gd name="T22" fmla="*/ 110 w 172"/>
                <a:gd name="T23" fmla="*/ 88 h 211"/>
                <a:gd name="T24" fmla="*/ 100 w 172"/>
                <a:gd name="T25" fmla="*/ 81 h 211"/>
                <a:gd name="T26" fmla="*/ 121 w 172"/>
                <a:gd name="T27" fmla="*/ 211 h 211"/>
                <a:gd name="T28" fmla="*/ 101 w 172"/>
                <a:gd name="T29" fmla="*/ 163 h 211"/>
                <a:gd name="T30" fmla="*/ 121 w 172"/>
                <a:gd name="T31" fmla="*/ 211 h 211"/>
                <a:gd name="T32" fmla="*/ 113 w 172"/>
                <a:gd name="T33" fmla="*/ 148 h 211"/>
                <a:gd name="T34" fmla="*/ 121 w 172"/>
                <a:gd name="T35" fmla="*/ 156 h 211"/>
                <a:gd name="T36" fmla="*/ 98 w 172"/>
                <a:gd name="T37" fmla="*/ 0 h 211"/>
                <a:gd name="T38" fmla="*/ 71 w 172"/>
                <a:gd name="T39" fmla="*/ 0 h 211"/>
                <a:gd name="T40" fmla="*/ 98 w 172"/>
                <a:gd name="T41" fmla="*/ 80 h 211"/>
                <a:gd name="T42" fmla="*/ 71 w 172"/>
                <a:gd name="T43" fmla="*/ 37 h 211"/>
                <a:gd name="T44" fmla="*/ 71 w 172"/>
                <a:gd name="T45" fmla="*/ 166 h 211"/>
                <a:gd name="T46" fmla="*/ 98 w 172"/>
                <a:gd name="T47" fmla="*/ 141 h 211"/>
                <a:gd name="T48" fmla="*/ 98 w 172"/>
                <a:gd name="T49" fmla="*/ 160 h 211"/>
                <a:gd name="T50" fmla="*/ 74 w 172"/>
                <a:gd name="T51" fmla="*/ 124 h 211"/>
                <a:gd name="T52" fmla="*/ 71 w 172"/>
                <a:gd name="T53" fmla="*/ 118 h 211"/>
                <a:gd name="T54" fmla="*/ 71 w 172"/>
                <a:gd name="T55" fmla="*/ 98 h 211"/>
                <a:gd name="T56" fmla="*/ 71 w 172"/>
                <a:gd name="T57" fmla="*/ 0 h 211"/>
                <a:gd name="T58" fmla="*/ 60 w 172"/>
                <a:gd name="T59" fmla="*/ 0 h 211"/>
                <a:gd name="T60" fmla="*/ 71 w 172"/>
                <a:gd name="T61" fmla="*/ 88 h 211"/>
                <a:gd name="T62" fmla="*/ 60 w 172"/>
                <a:gd name="T63" fmla="*/ 37 h 211"/>
                <a:gd name="T64" fmla="*/ 60 w 172"/>
                <a:gd name="T65" fmla="*/ 120 h 211"/>
                <a:gd name="T66" fmla="*/ 65 w 172"/>
                <a:gd name="T67" fmla="*/ 166 h 211"/>
                <a:gd name="T68" fmla="*/ 71 w 172"/>
                <a:gd name="T69" fmla="*/ 98 h 211"/>
                <a:gd name="T70" fmla="*/ 71 w 172"/>
                <a:gd name="T71" fmla="*/ 98 h 211"/>
                <a:gd name="T72" fmla="*/ 60 w 172"/>
                <a:gd name="T73" fmla="*/ 9 h 211"/>
                <a:gd name="T74" fmla="*/ 12 w 172"/>
                <a:gd name="T75" fmla="*/ 23 h 211"/>
                <a:gd name="T76" fmla="*/ 60 w 172"/>
                <a:gd name="T77" fmla="*/ 100 h 211"/>
                <a:gd name="T78" fmla="*/ 28 w 172"/>
                <a:gd name="T79" fmla="*/ 118 h 211"/>
                <a:gd name="T80" fmla="*/ 29 w 172"/>
                <a:gd name="T81" fmla="*/ 134 h 211"/>
                <a:gd name="T82" fmla="*/ 34 w 172"/>
                <a:gd name="T83" fmla="*/ 127 h 211"/>
                <a:gd name="T84" fmla="*/ 47 w 172"/>
                <a:gd name="T85" fmla="*/ 120 h 211"/>
                <a:gd name="T86" fmla="*/ 36 w 172"/>
                <a:gd name="T87" fmla="*/ 178 h 211"/>
                <a:gd name="T88" fmla="*/ 45 w 172"/>
                <a:gd name="T89" fmla="*/ 163 h 211"/>
                <a:gd name="T90" fmla="*/ 60 w 172"/>
                <a:gd name="T91" fmla="*/ 211 h 211"/>
                <a:gd name="T92" fmla="*/ 0 w 172"/>
                <a:gd name="T93" fmla="*/ 2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2" h="211">
                  <a:moveTo>
                    <a:pt x="121" y="0"/>
                  </a:moveTo>
                  <a:cubicBezTo>
                    <a:pt x="172" y="0"/>
                    <a:pt x="172" y="0"/>
                    <a:pt x="172" y="0"/>
                  </a:cubicBezTo>
                  <a:cubicBezTo>
                    <a:pt x="172" y="9"/>
                    <a:pt x="172" y="9"/>
                    <a:pt x="172" y="9"/>
                  </a:cubicBezTo>
                  <a:cubicBezTo>
                    <a:pt x="121" y="9"/>
                    <a:pt x="121" y="9"/>
                    <a:pt x="121" y="9"/>
                  </a:cubicBezTo>
                  <a:cubicBezTo>
                    <a:pt x="121" y="0"/>
                    <a:pt x="121" y="0"/>
                    <a:pt x="121" y="0"/>
                  </a:cubicBezTo>
                  <a:close/>
                  <a:moveTo>
                    <a:pt x="121" y="37"/>
                  </a:moveTo>
                  <a:cubicBezTo>
                    <a:pt x="172" y="37"/>
                    <a:pt x="172" y="37"/>
                    <a:pt x="172" y="37"/>
                  </a:cubicBezTo>
                  <a:cubicBezTo>
                    <a:pt x="172" y="183"/>
                    <a:pt x="172" y="183"/>
                    <a:pt x="172" y="183"/>
                  </a:cubicBezTo>
                  <a:cubicBezTo>
                    <a:pt x="172" y="198"/>
                    <a:pt x="159" y="211"/>
                    <a:pt x="143" y="211"/>
                  </a:cubicBezTo>
                  <a:cubicBezTo>
                    <a:pt x="121" y="211"/>
                    <a:pt x="121" y="211"/>
                    <a:pt x="121" y="211"/>
                  </a:cubicBezTo>
                  <a:cubicBezTo>
                    <a:pt x="121" y="166"/>
                    <a:pt x="121" y="166"/>
                    <a:pt x="121" y="166"/>
                  </a:cubicBezTo>
                  <a:cubicBezTo>
                    <a:pt x="122" y="166"/>
                    <a:pt x="123" y="166"/>
                    <a:pt x="124" y="165"/>
                  </a:cubicBezTo>
                  <a:cubicBezTo>
                    <a:pt x="130" y="163"/>
                    <a:pt x="134" y="159"/>
                    <a:pt x="138" y="153"/>
                  </a:cubicBezTo>
                  <a:cubicBezTo>
                    <a:pt x="142" y="145"/>
                    <a:pt x="145" y="137"/>
                    <a:pt x="145" y="128"/>
                  </a:cubicBezTo>
                  <a:cubicBezTo>
                    <a:pt x="145" y="115"/>
                    <a:pt x="140" y="108"/>
                    <a:pt x="131" y="108"/>
                  </a:cubicBezTo>
                  <a:cubicBezTo>
                    <a:pt x="128" y="108"/>
                    <a:pt x="125" y="109"/>
                    <a:pt x="121" y="111"/>
                  </a:cubicBezTo>
                  <a:cubicBezTo>
                    <a:pt x="127" y="85"/>
                    <a:pt x="127" y="85"/>
                    <a:pt x="127" y="85"/>
                  </a:cubicBezTo>
                  <a:cubicBezTo>
                    <a:pt x="121" y="86"/>
                    <a:pt x="121" y="86"/>
                    <a:pt x="121" y="86"/>
                  </a:cubicBezTo>
                  <a:cubicBezTo>
                    <a:pt x="121" y="37"/>
                    <a:pt x="121" y="37"/>
                    <a:pt x="121" y="37"/>
                  </a:cubicBezTo>
                  <a:close/>
                  <a:moveTo>
                    <a:pt x="121" y="156"/>
                  </a:moveTo>
                  <a:cubicBezTo>
                    <a:pt x="123" y="155"/>
                    <a:pt x="126" y="152"/>
                    <a:pt x="129" y="146"/>
                  </a:cubicBezTo>
                  <a:cubicBezTo>
                    <a:pt x="131" y="140"/>
                    <a:pt x="133" y="134"/>
                    <a:pt x="133" y="129"/>
                  </a:cubicBezTo>
                  <a:cubicBezTo>
                    <a:pt x="133" y="123"/>
                    <a:pt x="132" y="119"/>
                    <a:pt x="129" y="117"/>
                  </a:cubicBezTo>
                  <a:cubicBezTo>
                    <a:pt x="129" y="117"/>
                    <a:pt x="128" y="116"/>
                    <a:pt x="127" y="116"/>
                  </a:cubicBezTo>
                  <a:cubicBezTo>
                    <a:pt x="126" y="116"/>
                    <a:pt x="124" y="117"/>
                    <a:pt x="123" y="117"/>
                  </a:cubicBezTo>
                  <a:cubicBezTo>
                    <a:pt x="122" y="117"/>
                    <a:pt x="121" y="117"/>
                    <a:pt x="121" y="118"/>
                  </a:cubicBezTo>
                  <a:lnTo>
                    <a:pt x="121" y="156"/>
                  </a:lnTo>
                  <a:close/>
                  <a:moveTo>
                    <a:pt x="98" y="0"/>
                  </a:moveTo>
                  <a:cubicBezTo>
                    <a:pt x="121" y="0"/>
                    <a:pt x="121" y="0"/>
                    <a:pt x="121" y="0"/>
                  </a:cubicBezTo>
                  <a:cubicBezTo>
                    <a:pt x="121" y="9"/>
                    <a:pt x="121" y="9"/>
                    <a:pt x="121" y="9"/>
                  </a:cubicBezTo>
                  <a:cubicBezTo>
                    <a:pt x="98" y="9"/>
                    <a:pt x="98" y="9"/>
                    <a:pt x="98" y="9"/>
                  </a:cubicBezTo>
                  <a:cubicBezTo>
                    <a:pt x="98" y="0"/>
                    <a:pt x="98" y="0"/>
                    <a:pt x="98" y="0"/>
                  </a:cubicBezTo>
                  <a:close/>
                  <a:moveTo>
                    <a:pt x="98" y="37"/>
                  </a:moveTo>
                  <a:cubicBezTo>
                    <a:pt x="121" y="37"/>
                    <a:pt x="121" y="37"/>
                    <a:pt x="121" y="37"/>
                  </a:cubicBezTo>
                  <a:cubicBezTo>
                    <a:pt x="121" y="86"/>
                    <a:pt x="121" y="86"/>
                    <a:pt x="121" y="86"/>
                  </a:cubicBezTo>
                  <a:cubicBezTo>
                    <a:pt x="110" y="88"/>
                    <a:pt x="110" y="88"/>
                    <a:pt x="110" y="88"/>
                  </a:cubicBezTo>
                  <a:cubicBezTo>
                    <a:pt x="98" y="141"/>
                    <a:pt x="98" y="141"/>
                    <a:pt x="98" y="141"/>
                  </a:cubicBezTo>
                  <a:cubicBezTo>
                    <a:pt x="98" y="90"/>
                    <a:pt x="98" y="90"/>
                    <a:pt x="98" y="90"/>
                  </a:cubicBezTo>
                  <a:cubicBezTo>
                    <a:pt x="100" y="81"/>
                    <a:pt x="100" y="81"/>
                    <a:pt x="100" y="81"/>
                  </a:cubicBezTo>
                  <a:cubicBezTo>
                    <a:pt x="100" y="81"/>
                    <a:pt x="99" y="81"/>
                    <a:pt x="98" y="80"/>
                  </a:cubicBezTo>
                  <a:cubicBezTo>
                    <a:pt x="98" y="37"/>
                    <a:pt x="98" y="37"/>
                    <a:pt x="98" y="37"/>
                  </a:cubicBezTo>
                  <a:close/>
                  <a:moveTo>
                    <a:pt x="121" y="211"/>
                  </a:moveTo>
                  <a:cubicBezTo>
                    <a:pt x="98" y="211"/>
                    <a:pt x="98" y="211"/>
                    <a:pt x="98" y="211"/>
                  </a:cubicBezTo>
                  <a:cubicBezTo>
                    <a:pt x="98" y="160"/>
                    <a:pt x="98" y="160"/>
                    <a:pt x="98" y="160"/>
                  </a:cubicBezTo>
                  <a:cubicBezTo>
                    <a:pt x="99" y="161"/>
                    <a:pt x="100" y="162"/>
                    <a:pt x="101" y="163"/>
                  </a:cubicBezTo>
                  <a:cubicBezTo>
                    <a:pt x="103" y="166"/>
                    <a:pt x="107" y="167"/>
                    <a:pt x="112" y="167"/>
                  </a:cubicBezTo>
                  <a:cubicBezTo>
                    <a:pt x="115" y="167"/>
                    <a:pt x="118" y="167"/>
                    <a:pt x="121" y="166"/>
                  </a:cubicBezTo>
                  <a:cubicBezTo>
                    <a:pt x="121" y="211"/>
                    <a:pt x="121" y="211"/>
                    <a:pt x="121" y="211"/>
                  </a:cubicBezTo>
                  <a:close/>
                  <a:moveTo>
                    <a:pt x="121" y="118"/>
                  </a:moveTo>
                  <a:cubicBezTo>
                    <a:pt x="120" y="118"/>
                    <a:pt x="120" y="118"/>
                    <a:pt x="120" y="119"/>
                  </a:cubicBezTo>
                  <a:cubicBezTo>
                    <a:pt x="113" y="148"/>
                    <a:pt x="113" y="148"/>
                    <a:pt x="113" y="148"/>
                  </a:cubicBezTo>
                  <a:cubicBezTo>
                    <a:pt x="113" y="149"/>
                    <a:pt x="113" y="150"/>
                    <a:pt x="113" y="151"/>
                  </a:cubicBezTo>
                  <a:cubicBezTo>
                    <a:pt x="113" y="154"/>
                    <a:pt x="115" y="156"/>
                    <a:pt x="119" y="156"/>
                  </a:cubicBezTo>
                  <a:cubicBezTo>
                    <a:pt x="120" y="156"/>
                    <a:pt x="120" y="156"/>
                    <a:pt x="121" y="156"/>
                  </a:cubicBezTo>
                  <a:lnTo>
                    <a:pt x="121" y="118"/>
                  </a:lnTo>
                  <a:close/>
                  <a:moveTo>
                    <a:pt x="71" y="0"/>
                  </a:moveTo>
                  <a:cubicBezTo>
                    <a:pt x="98" y="0"/>
                    <a:pt x="98" y="0"/>
                    <a:pt x="98" y="0"/>
                  </a:cubicBezTo>
                  <a:cubicBezTo>
                    <a:pt x="98" y="9"/>
                    <a:pt x="98" y="9"/>
                    <a:pt x="98" y="9"/>
                  </a:cubicBezTo>
                  <a:cubicBezTo>
                    <a:pt x="71" y="9"/>
                    <a:pt x="71" y="9"/>
                    <a:pt x="71" y="9"/>
                  </a:cubicBezTo>
                  <a:cubicBezTo>
                    <a:pt x="71" y="0"/>
                    <a:pt x="71" y="0"/>
                    <a:pt x="71" y="0"/>
                  </a:cubicBezTo>
                  <a:close/>
                  <a:moveTo>
                    <a:pt x="71" y="37"/>
                  </a:moveTo>
                  <a:cubicBezTo>
                    <a:pt x="98" y="37"/>
                    <a:pt x="98" y="37"/>
                    <a:pt x="98" y="37"/>
                  </a:cubicBezTo>
                  <a:cubicBezTo>
                    <a:pt x="98" y="80"/>
                    <a:pt x="98" y="80"/>
                    <a:pt x="98" y="80"/>
                  </a:cubicBezTo>
                  <a:cubicBezTo>
                    <a:pt x="96" y="80"/>
                    <a:pt x="94" y="80"/>
                    <a:pt x="91" y="80"/>
                  </a:cubicBezTo>
                  <a:cubicBezTo>
                    <a:pt x="85" y="80"/>
                    <a:pt x="78" y="83"/>
                    <a:pt x="71" y="88"/>
                  </a:cubicBezTo>
                  <a:cubicBezTo>
                    <a:pt x="71" y="37"/>
                    <a:pt x="71" y="37"/>
                    <a:pt x="71" y="37"/>
                  </a:cubicBezTo>
                  <a:close/>
                  <a:moveTo>
                    <a:pt x="98" y="211"/>
                  </a:moveTo>
                  <a:cubicBezTo>
                    <a:pt x="71" y="211"/>
                    <a:pt x="71" y="211"/>
                    <a:pt x="71" y="211"/>
                  </a:cubicBezTo>
                  <a:cubicBezTo>
                    <a:pt x="71" y="166"/>
                    <a:pt x="71" y="166"/>
                    <a:pt x="71" y="166"/>
                  </a:cubicBezTo>
                  <a:cubicBezTo>
                    <a:pt x="82" y="166"/>
                    <a:pt x="82" y="166"/>
                    <a:pt x="82" y="166"/>
                  </a:cubicBezTo>
                  <a:cubicBezTo>
                    <a:pt x="98" y="90"/>
                    <a:pt x="98" y="90"/>
                    <a:pt x="98" y="90"/>
                  </a:cubicBezTo>
                  <a:cubicBezTo>
                    <a:pt x="98" y="141"/>
                    <a:pt x="98" y="141"/>
                    <a:pt x="98" y="141"/>
                  </a:cubicBezTo>
                  <a:cubicBezTo>
                    <a:pt x="97" y="146"/>
                    <a:pt x="97" y="146"/>
                    <a:pt x="97" y="146"/>
                  </a:cubicBezTo>
                  <a:cubicBezTo>
                    <a:pt x="97" y="148"/>
                    <a:pt x="97" y="150"/>
                    <a:pt x="97" y="152"/>
                  </a:cubicBezTo>
                  <a:cubicBezTo>
                    <a:pt x="97" y="155"/>
                    <a:pt x="97" y="158"/>
                    <a:pt x="98" y="160"/>
                  </a:cubicBezTo>
                  <a:cubicBezTo>
                    <a:pt x="98" y="211"/>
                    <a:pt x="98" y="211"/>
                    <a:pt x="98" y="211"/>
                  </a:cubicBezTo>
                  <a:close/>
                  <a:moveTo>
                    <a:pt x="71" y="137"/>
                  </a:moveTo>
                  <a:cubicBezTo>
                    <a:pt x="74" y="124"/>
                    <a:pt x="74" y="124"/>
                    <a:pt x="74" y="124"/>
                  </a:cubicBezTo>
                  <a:cubicBezTo>
                    <a:pt x="73" y="124"/>
                    <a:pt x="72" y="124"/>
                    <a:pt x="71" y="123"/>
                  </a:cubicBezTo>
                  <a:cubicBezTo>
                    <a:pt x="71" y="137"/>
                    <a:pt x="71" y="137"/>
                    <a:pt x="71" y="137"/>
                  </a:cubicBezTo>
                  <a:close/>
                  <a:moveTo>
                    <a:pt x="71" y="118"/>
                  </a:moveTo>
                  <a:cubicBezTo>
                    <a:pt x="73" y="118"/>
                    <a:pt x="74" y="119"/>
                    <a:pt x="75" y="119"/>
                  </a:cubicBezTo>
                  <a:cubicBezTo>
                    <a:pt x="82" y="88"/>
                    <a:pt x="82" y="88"/>
                    <a:pt x="82" y="88"/>
                  </a:cubicBezTo>
                  <a:cubicBezTo>
                    <a:pt x="79" y="90"/>
                    <a:pt x="75" y="93"/>
                    <a:pt x="71" y="98"/>
                  </a:cubicBezTo>
                  <a:lnTo>
                    <a:pt x="71" y="118"/>
                  </a:lnTo>
                  <a:close/>
                  <a:moveTo>
                    <a:pt x="60" y="0"/>
                  </a:moveTo>
                  <a:cubicBezTo>
                    <a:pt x="71" y="0"/>
                    <a:pt x="71" y="0"/>
                    <a:pt x="71" y="0"/>
                  </a:cubicBezTo>
                  <a:cubicBezTo>
                    <a:pt x="71" y="9"/>
                    <a:pt x="71" y="9"/>
                    <a:pt x="71" y="9"/>
                  </a:cubicBezTo>
                  <a:cubicBezTo>
                    <a:pt x="60" y="9"/>
                    <a:pt x="60" y="9"/>
                    <a:pt x="60" y="9"/>
                  </a:cubicBezTo>
                  <a:cubicBezTo>
                    <a:pt x="60" y="0"/>
                    <a:pt x="60" y="0"/>
                    <a:pt x="60" y="0"/>
                  </a:cubicBezTo>
                  <a:close/>
                  <a:moveTo>
                    <a:pt x="60" y="37"/>
                  </a:moveTo>
                  <a:cubicBezTo>
                    <a:pt x="71" y="37"/>
                    <a:pt x="71" y="37"/>
                    <a:pt x="71" y="37"/>
                  </a:cubicBezTo>
                  <a:cubicBezTo>
                    <a:pt x="71" y="88"/>
                    <a:pt x="71" y="88"/>
                    <a:pt x="71" y="88"/>
                  </a:cubicBezTo>
                  <a:cubicBezTo>
                    <a:pt x="71" y="89"/>
                    <a:pt x="71" y="89"/>
                    <a:pt x="71" y="89"/>
                  </a:cubicBezTo>
                  <a:cubicBezTo>
                    <a:pt x="67" y="92"/>
                    <a:pt x="64" y="96"/>
                    <a:pt x="60" y="100"/>
                  </a:cubicBezTo>
                  <a:cubicBezTo>
                    <a:pt x="60" y="37"/>
                    <a:pt x="60" y="37"/>
                    <a:pt x="60" y="37"/>
                  </a:cubicBezTo>
                  <a:close/>
                  <a:moveTo>
                    <a:pt x="71" y="211"/>
                  </a:moveTo>
                  <a:cubicBezTo>
                    <a:pt x="60" y="211"/>
                    <a:pt x="60" y="211"/>
                    <a:pt x="60" y="211"/>
                  </a:cubicBezTo>
                  <a:cubicBezTo>
                    <a:pt x="60" y="120"/>
                    <a:pt x="60" y="120"/>
                    <a:pt x="60" y="120"/>
                  </a:cubicBezTo>
                  <a:cubicBezTo>
                    <a:pt x="64" y="121"/>
                    <a:pt x="68" y="122"/>
                    <a:pt x="71" y="123"/>
                  </a:cubicBezTo>
                  <a:cubicBezTo>
                    <a:pt x="71" y="137"/>
                    <a:pt x="71" y="137"/>
                    <a:pt x="71" y="137"/>
                  </a:cubicBezTo>
                  <a:cubicBezTo>
                    <a:pt x="65" y="166"/>
                    <a:pt x="65" y="166"/>
                    <a:pt x="65" y="166"/>
                  </a:cubicBezTo>
                  <a:cubicBezTo>
                    <a:pt x="71" y="166"/>
                    <a:pt x="71" y="166"/>
                    <a:pt x="71" y="166"/>
                  </a:cubicBezTo>
                  <a:cubicBezTo>
                    <a:pt x="71" y="211"/>
                    <a:pt x="71" y="211"/>
                    <a:pt x="71" y="211"/>
                  </a:cubicBezTo>
                  <a:close/>
                  <a:moveTo>
                    <a:pt x="71" y="98"/>
                  </a:moveTo>
                  <a:cubicBezTo>
                    <a:pt x="68" y="102"/>
                    <a:pt x="65" y="108"/>
                    <a:pt x="61" y="115"/>
                  </a:cubicBezTo>
                  <a:cubicBezTo>
                    <a:pt x="65" y="116"/>
                    <a:pt x="68" y="117"/>
                    <a:pt x="71" y="118"/>
                  </a:cubicBezTo>
                  <a:lnTo>
                    <a:pt x="71" y="98"/>
                  </a:lnTo>
                  <a:close/>
                  <a:moveTo>
                    <a:pt x="29" y="0"/>
                  </a:moveTo>
                  <a:cubicBezTo>
                    <a:pt x="60" y="0"/>
                    <a:pt x="60" y="0"/>
                    <a:pt x="60" y="0"/>
                  </a:cubicBezTo>
                  <a:cubicBezTo>
                    <a:pt x="60" y="9"/>
                    <a:pt x="60" y="9"/>
                    <a:pt x="60" y="9"/>
                  </a:cubicBezTo>
                  <a:cubicBezTo>
                    <a:pt x="26" y="9"/>
                    <a:pt x="26" y="9"/>
                    <a:pt x="26" y="9"/>
                  </a:cubicBezTo>
                  <a:cubicBezTo>
                    <a:pt x="18" y="9"/>
                    <a:pt x="12" y="15"/>
                    <a:pt x="12" y="23"/>
                  </a:cubicBezTo>
                  <a:cubicBezTo>
                    <a:pt x="12" y="23"/>
                    <a:pt x="12" y="23"/>
                    <a:pt x="12" y="23"/>
                  </a:cubicBezTo>
                  <a:cubicBezTo>
                    <a:pt x="12" y="30"/>
                    <a:pt x="18" y="37"/>
                    <a:pt x="26" y="37"/>
                  </a:cubicBezTo>
                  <a:cubicBezTo>
                    <a:pt x="60" y="37"/>
                    <a:pt x="60" y="37"/>
                    <a:pt x="60" y="37"/>
                  </a:cubicBezTo>
                  <a:cubicBezTo>
                    <a:pt x="60" y="100"/>
                    <a:pt x="60" y="100"/>
                    <a:pt x="60" y="100"/>
                  </a:cubicBezTo>
                  <a:cubicBezTo>
                    <a:pt x="57" y="104"/>
                    <a:pt x="54" y="109"/>
                    <a:pt x="51" y="114"/>
                  </a:cubicBezTo>
                  <a:cubicBezTo>
                    <a:pt x="48" y="114"/>
                    <a:pt x="46" y="113"/>
                    <a:pt x="45" y="113"/>
                  </a:cubicBezTo>
                  <a:cubicBezTo>
                    <a:pt x="38" y="113"/>
                    <a:pt x="32" y="115"/>
                    <a:pt x="28" y="118"/>
                  </a:cubicBezTo>
                  <a:cubicBezTo>
                    <a:pt x="23" y="120"/>
                    <a:pt x="21" y="124"/>
                    <a:pt x="21" y="128"/>
                  </a:cubicBezTo>
                  <a:cubicBezTo>
                    <a:pt x="21" y="130"/>
                    <a:pt x="22" y="131"/>
                    <a:pt x="23" y="133"/>
                  </a:cubicBezTo>
                  <a:cubicBezTo>
                    <a:pt x="24" y="134"/>
                    <a:pt x="26" y="134"/>
                    <a:pt x="29" y="134"/>
                  </a:cubicBezTo>
                  <a:cubicBezTo>
                    <a:pt x="30" y="134"/>
                    <a:pt x="31" y="134"/>
                    <a:pt x="33" y="133"/>
                  </a:cubicBezTo>
                  <a:cubicBezTo>
                    <a:pt x="34" y="132"/>
                    <a:pt x="35" y="131"/>
                    <a:pt x="35" y="130"/>
                  </a:cubicBezTo>
                  <a:cubicBezTo>
                    <a:pt x="35" y="129"/>
                    <a:pt x="34" y="128"/>
                    <a:pt x="34" y="127"/>
                  </a:cubicBezTo>
                  <a:cubicBezTo>
                    <a:pt x="34" y="127"/>
                    <a:pt x="33" y="126"/>
                    <a:pt x="33" y="126"/>
                  </a:cubicBezTo>
                  <a:cubicBezTo>
                    <a:pt x="34" y="124"/>
                    <a:pt x="35" y="123"/>
                    <a:pt x="38" y="122"/>
                  </a:cubicBezTo>
                  <a:cubicBezTo>
                    <a:pt x="40" y="121"/>
                    <a:pt x="43" y="120"/>
                    <a:pt x="47" y="120"/>
                  </a:cubicBezTo>
                  <a:cubicBezTo>
                    <a:pt x="44" y="125"/>
                    <a:pt x="42" y="129"/>
                    <a:pt x="40" y="134"/>
                  </a:cubicBezTo>
                  <a:cubicBezTo>
                    <a:pt x="33" y="148"/>
                    <a:pt x="30" y="159"/>
                    <a:pt x="30" y="167"/>
                  </a:cubicBezTo>
                  <a:cubicBezTo>
                    <a:pt x="30" y="173"/>
                    <a:pt x="32" y="176"/>
                    <a:pt x="36" y="178"/>
                  </a:cubicBezTo>
                  <a:cubicBezTo>
                    <a:pt x="37" y="179"/>
                    <a:pt x="41" y="180"/>
                    <a:pt x="45" y="180"/>
                  </a:cubicBezTo>
                  <a:cubicBezTo>
                    <a:pt x="44" y="178"/>
                    <a:pt x="44" y="176"/>
                    <a:pt x="44" y="173"/>
                  </a:cubicBezTo>
                  <a:cubicBezTo>
                    <a:pt x="44" y="170"/>
                    <a:pt x="44" y="167"/>
                    <a:pt x="45" y="163"/>
                  </a:cubicBezTo>
                  <a:cubicBezTo>
                    <a:pt x="47" y="150"/>
                    <a:pt x="52" y="136"/>
                    <a:pt x="59" y="120"/>
                  </a:cubicBezTo>
                  <a:cubicBezTo>
                    <a:pt x="59" y="120"/>
                    <a:pt x="60" y="120"/>
                    <a:pt x="60" y="120"/>
                  </a:cubicBezTo>
                  <a:cubicBezTo>
                    <a:pt x="60" y="211"/>
                    <a:pt x="60" y="211"/>
                    <a:pt x="60" y="211"/>
                  </a:cubicBezTo>
                  <a:cubicBezTo>
                    <a:pt x="29" y="211"/>
                    <a:pt x="29" y="211"/>
                    <a:pt x="29" y="211"/>
                  </a:cubicBezTo>
                  <a:cubicBezTo>
                    <a:pt x="13" y="211"/>
                    <a:pt x="0" y="198"/>
                    <a:pt x="0" y="183"/>
                  </a:cubicBezTo>
                  <a:cubicBezTo>
                    <a:pt x="0" y="29"/>
                    <a:pt x="0" y="29"/>
                    <a:pt x="0" y="29"/>
                  </a:cubicBezTo>
                  <a:cubicBezTo>
                    <a:pt x="0" y="13"/>
                    <a:pt x="13" y="0"/>
                    <a:pt x="29"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8" name="Freeform 75"/>
            <p:cNvSpPr>
              <a:spLocks noEditPoints="1"/>
            </p:cNvSpPr>
            <p:nvPr/>
          </p:nvSpPr>
          <p:spPr bwMode="auto">
            <a:xfrm>
              <a:off x="5690323" y="2948798"/>
              <a:ext cx="491314" cy="492682"/>
            </a:xfrm>
            <a:custGeom>
              <a:avLst/>
              <a:gdLst>
                <a:gd name="T0" fmla="*/ 249 w 261"/>
                <a:gd name="T1" fmla="*/ 220 h 262"/>
                <a:gd name="T2" fmla="*/ 261 w 261"/>
                <a:gd name="T3" fmla="*/ 70 h 262"/>
                <a:gd name="T4" fmla="*/ 249 w 261"/>
                <a:gd name="T5" fmla="*/ 70 h 262"/>
                <a:gd name="T6" fmla="*/ 249 w 261"/>
                <a:gd name="T7" fmla="*/ 154 h 262"/>
                <a:gd name="T8" fmla="*/ 227 w 261"/>
                <a:gd name="T9" fmla="*/ 180 h 262"/>
                <a:gd name="T10" fmla="*/ 209 w 261"/>
                <a:gd name="T11" fmla="*/ 262 h 262"/>
                <a:gd name="T12" fmla="*/ 209 w 261"/>
                <a:gd name="T13" fmla="*/ 262 h 262"/>
                <a:gd name="T14" fmla="*/ 209 w 261"/>
                <a:gd name="T15" fmla="*/ 15 h 262"/>
                <a:gd name="T16" fmla="*/ 203 w 261"/>
                <a:gd name="T17" fmla="*/ 28 h 262"/>
                <a:gd name="T18" fmla="*/ 209 w 261"/>
                <a:gd name="T19" fmla="*/ 50 h 262"/>
                <a:gd name="T20" fmla="*/ 201 w 261"/>
                <a:gd name="T21" fmla="*/ 120 h 262"/>
                <a:gd name="T22" fmla="*/ 209 w 261"/>
                <a:gd name="T23" fmla="*/ 197 h 262"/>
                <a:gd name="T24" fmla="*/ 209 w 261"/>
                <a:gd name="T25" fmla="*/ 197 h 262"/>
                <a:gd name="T26" fmla="*/ 195 w 261"/>
                <a:gd name="T27" fmla="*/ 232 h 262"/>
                <a:gd name="T28" fmla="*/ 168 w 261"/>
                <a:gd name="T29" fmla="*/ 36 h 262"/>
                <a:gd name="T30" fmla="*/ 195 w 261"/>
                <a:gd name="T31" fmla="*/ 20 h 262"/>
                <a:gd name="T32" fmla="*/ 195 w 261"/>
                <a:gd name="T33" fmla="*/ 50 h 262"/>
                <a:gd name="T34" fmla="*/ 195 w 261"/>
                <a:gd name="T35" fmla="*/ 120 h 262"/>
                <a:gd name="T36" fmla="*/ 168 w 261"/>
                <a:gd name="T37" fmla="*/ 220 h 262"/>
                <a:gd name="T38" fmla="*/ 192 w 261"/>
                <a:gd name="T39" fmla="*/ 249 h 262"/>
                <a:gd name="T40" fmla="*/ 168 w 261"/>
                <a:gd name="T41" fmla="*/ 21 h 262"/>
                <a:gd name="T42" fmla="*/ 168 w 261"/>
                <a:gd name="T43" fmla="*/ 44 h 262"/>
                <a:gd name="T44" fmla="*/ 135 w 261"/>
                <a:gd name="T45" fmla="*/ 120 h 262"/>
                <a:gd name="T46" fmla="*/ 167 w 261"/>
                <a:gd name="T47" fmla="*/ 198 h 262"/>
                <a:gd name="T48" fmla="*/ 167 w 261"/>
                <a:gd name="T49" fmla="*/ 167 h 262"/>
                <a:gd name="T50" fmla="*/ 130 w 261"/>
                <a:gd name="T51" fmla="*/ 147 h 262"/>
                <a:gd name="T52" fmla="*/ 93 w 261"/>
                <a:gd name="T53" fmla="*/ 44 h 262"/>
                <a:gd name="T54" fmla="*/ 130 w 261"/>
                <a:gd name="T55" fmla="*/ 0 h 262"/>
                <a:gd name="T56" fmla="*/ 126 w 261"/>
                <a:gd name="T57" fmla="*/ 120 h 262"/>
                <a:gd name="T58" fmla="*/ 130 w 261"/>
                <a:gd name="T59" fmla="*/ 159 h 262"/>
                <a:gd name="T60" fmla="*/ 130 w 261"/>
                <a:gd name="T61" fmla="*/ 179 h 262"/>
                <a:gd name="T62" fmla="*/ 130 w 261"/>
                <a:gd name="T63" fmla="*/ 198 h 262"/>
                <a:gd name="T64" fmla="*/ 93 w 261"/>
                <a:gd name="T65" fmla="*/ 3 h 262"/>
                <a:gd name="T66" fmla="*/ 93 w 261"/>
                <a:gd name="T67" fmla="*/ 36 h 262"/>
                <a:gd name="T68" fmla="*/ 67 w 261"/>
                <a:gd name="T69" fmla="*/ 20 h 262"/>
                <a:gd name="T70" fmla="*/ 67 w 261"/>
                <a:gd name="T71" fmla="*/ 70 h 262"/>
                <a:gd name="T72" fmla="*/ 92 w 261"/>
                <a:gd name="T73" fmla="*/ 147 h 262"/>
                <a:gd name="T74" fmla="*/ 92 w 261"/>
                <a:gd name="T75" fmla="*/ 179 h 262"/>
                <a:gd name="T76" fmla="*/ 93 w 261"/>
                <a:gd name="T77" fmla="*/ 198 h 262"/>
                <a:gd name="T78" fmla="*/ 67 w 261"/>
                <a:gd name="T79" fmla="*/ 171 h 262"/>
                <a:gd name="T80" fmla="*/ 69 w 261"/>
                <a:gd name="T81" fmla="*/ 232 h 262"/>
                <a:gd name="T82" fmla="*/ 58 w 261"/>
                <a:gd name="T83" fmla="*/ 28 h 262"/>
                <a:gd name="T84" fmla="*/ 67 w 261"/>
                <a:gd name="T85" fmla="*/ 9 h 262"/>
                <a:gd name="T86" fmla="*/ 67 w 261"/>
                <a:gd name="T87" fmla="*/ 120 h 262"/>
                <a:gd name="T88" fmla="*/ 67 w 261"/>
                <a:gd name="T89" fmla="*/ 188 h 262"/>
                <a:gd name="T90" fmla="*/ 67 w 261"/>
                <a:gd name="T91" fmla="*/ 232 h 262"/>
                <a:gd name="T92" fmla="*/ 67 w 261"/>
                <a:gd name="T93" fmla="*/ 232 h 262"/>
                <a:gd name="T94" fmla="*/ 52 w 261"/>
                <a:gd name="T95" fmla="*/ 50 h 262"/>
                <a:gd name="T96" fmla="*/ 12 w 261"/>
                <a:gd name="T97" fmla="*/ 220 h 262"/>
                <a:gd name="T98" fmla="*/ 52 w 261"/>
                <a:gd name="T99" fmla="*/ 232 h 262"/>
                <a:gd name="T100" fmla="*/ 52 w 261"/>
                <a:gd name="T101" fmla="*/ 232 h 262"/>
                <a:gd name="T102" fmla="*/ 12 w 261"/>
                <a:gd name="T103" fmla="*/ 114 h 262"/>
                <a:gd name="T104" fmla="*/ 0 w 261"/>
                <a:gd name="T105" fmla="*/ 104 h 262"/>
                <a:gd name="T106" fmla="*/ 12 w 261"/>
                <a:gd name="T107" fmla="*/ 15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1" h="262">
                  <a:moveTo>
                    <a:pt x="249" y="220"/>
                  </a:moveTo>
                  <a:cubicBezTo>
                    <a:pt x="249" y="154"/>
                    <a:pt x="249" y="154"/>
                    <a:pt x="249" y="154"/>
                  </a:cubicBezTo>
                  <a:cubicBezTo>
                    <a:pt x="251" y="157"/>
                    <a:pt x="252" y="160"/>
                    <a:pt x="252" y="164"/>
                  </a:cubicBezTo>
                  <a:cubicBezTo>
                    <a:pt x="252" y="220"/>
                    <a:pt x="252" y="220"/>
                    <a:pt x="252" y="220"/>
                  </a:cubicBezTo>
                  <a:cubicBezTo>
                    <a:pt x="249" y="220"/>
                    <a:pt x="249" y="220"/>
                    <a:pt x="249" y="220"/>
                  </a:cubicBezTo>
                  <a:close/>
                  <a:moveTo>
                    <a:pt x="249" y="114"/>
                  </a:moveTo>
                  <a:cubicBezTo>
                    <a:pt x="249" y="70"/>
                    <a:pt x="249" y="70"/>
                    <a:pt x="249" y="70"/>
                  </a:cubicBezTo>
                  <a:cubicBezTo>
                    <a:pt x="250" y="70"/>
                    <a:pt x="250" y="70"/>
                    <a:pt x="250" y="69"/>
                  </a:cubicBezTo>
                  <a:cubicBezTo>
                    <a:pt x="257" y="67"/>
                    <a:pt x="257" y="67"/>
                    <a:pt x="257" y="67"/>
                  </a:cubicBezTo>
                  <a:cubicBezTo>
                    <a:pt x="259" y="66"/>
                    <a:pt x="261" y="67"/>
                    <a:pt x="261" y="70"/>
                  </a:cubicBezTo>
                  <a:cubicBezTo>
                    <a:pt x="261" y="104"/>
                    <a:pt x="261" y="104"/>
                    <a:pt x="261" y="104"/>
                  </a:cubicBezTo>
                  <a:cubicBezTo>
                    <a:pt x="261" y="107"/>
                    <a:pt x="259" y="110"/>
                    <a:pt x="257" y="111"/>
                  </a:cubicBezTo>
                  <a:cubicBezTo>
                    <a:pt x="250" y="113"/>
                    <a:pt x="250" y="113"/>
                    <a:pt x="250" y="113"/>
                  </a:cubicBezTo>
                  <a:cubicBezTo>
                    <a:pt x="250" y="114"/>
                    <a:pt x="250" y="114"/>
                    <a:pt x="249" y="114"/>
                  </a:cubicBezTo>
                  <a:close/>
                  <a:moveTo>
                    <a:pt x="249" y="70"/>
                  </a:moveTo>
                  <a:cubicBezTo>
                    <a:pt x="249" y="114"/>
                    <a:pt x="249" y="114"/>
                    <a:pt x="249" y="114"/>
                  </a:cubicBezTo>
                  <a:cubicBezTo>
                    <a:pt x="248" y="114"/>
                    <a:pt x="246" y="112"/>
                    <a:pt x="246" y="110"/>
                  </a:cubicBezTo>
                  <a:cubicBezTo>
                    <a:pt x="246" y="76"/>
                    <a:pt x="246" y="76"/>
                    <a:pt x="246" y="76"/>
                  </a:cubicBezTo>
                  <a:cubicBezTo>
                    <a:pt x="246" y="74"/>
                    <a:pt x="248" y="71"/>
                    <a:pt x="249" y="70"/>
                  </a:cubicBezTo>
                  <a:close/>
                  <a:moveTo>
                    <a:pt x="249" y="154"/>
                  </a:moveTo>
                  <a:cubicBezTo>
                    <a:pt x="246" y="150"/>
                    <a:pt x="241" y="146"/>
                    <a:pt x="235" y="146"/>
                  </a:cubicBezTo>
                  <a:cubicBezTo>
                    <a:pt x="235" y="50"/>
                    <a:pt x="235" y="50"/>
                    <a:pt x="235" y="50"/>
                  </a:cubicBezTo>
                  <a:cubicBezTo>
                    <a:pt x="209" y="50"/>
                    <a:pt x="209" y="50"/>
                    <a:pt x="209" y="50"/>
                  </a:cubicBezTo>
                  <a:cubicBezTo>
                    <a:pt x="209" y="162"/>
                    <a:pt x="209" y="162"/>
                    <a:pt x="209" y="162"/>
                  </a:cubicBezTo>
                  <a:cubicBezTo>
                    <a:pt x="219" y="162"/>
                    <a:pt x="227" y="170"/>
                    <a:pt x="227" y="180"/>
                  </a:cubicBezTo>
                  <a:cubicBezTo>
                    <a:pt x="227" y="189"/>
                    <a:pt x="219" y="197"/>
                    <a:pt x="209" y="197"/>
                  </a:cubicBezTo>
                  <a:cubicBezTo>
                    <a:pt x="209" y="220"/>
                    <a:pt x="209" y="220"/>
                    <a:pt x="209" y="220"/>
                  </a:cubicBezTo>
                  <a:cubicBezTo>
                    <a:pt x="249" y="220"/>
                    <a:pt x="249" y="220"/>
                    <a:pt x="249" y="220"/>
                  </a:cubicBezTo>
                  <a:cubicBezTo>
                    <a:pt x="249" y="154"/>
                    <a:pt x="249" y="154"/>
                    <a:pt x="249" y="154"/>
                  </a:cubicBezTo>
                  <a:close/>
                  <a:moveTo>
                    <a:pt x="209" y="262"/>
                  </a:moveTo>
                  <a:cubicBezTo>
                    <a:pt x="209" y="232"/>
                    <a:pt x="209" y="232"/>
                    <a:pt x="209" y="232"/>
                  </a:cubicBezTo>
                  <a:cubicBezTo>
                    <a:pt x="226" y="232"/>
                    <a:pt x="226" y="232"/>
                    <a:pt x="226" y="232"/>
                  </a:cubicBezTo>
                  <a:cubicBezTo>
                    <a:pt x="226" y="249"/>
                    <a:pt x="226" y="249"/>
                    <a:pt x="226" y="249"/>
                  </a:cubicBezTo>
                  <a:cubicBezTo>
                    <a:pt x="226" y="257"/>
                    <a:pt x="220" y="262"/>
                    <a:pt x="213" y="262"/>
                  </a:cubicBezTo>
                  <a:cubicBezTo>
                    <a:pt x="209" y="262"/>
                    <a:pt x="209" y="262"/>
                    <a:pt x="209" y="262"/>
                  </a:cubicBezTo>
                  <a:close/>
                  <a:moveTo>
                    <a:pt x="209" y="44"/>
                  </a:moveTo>
                  <a:cubicBezTo>
                    <a:pt x="209" y="15"/>
                    <a:pt x="209" y="15"/>
                    <a:pt x="209" y="15"/>
                  </a:cubicBezTo>
                  <a:cubicBezTo>
                    <a:pt x="225" y="23"/>
                    <a:pt x="235" y="33"/>
                    <a:pt x="235" y="44"/>
                  </a:cubicBezTo>
                  <a:lnTo>
                    <a:pt x="209" y="44"/>
                  </a:lnTo>
                  <a:close/>
                  <a:moveTo>
                    <a:pt x="209" y="15"/>
                  </a:moveTo>
                  <a:cubicBezTo>
                    <a:pt x="209" y="44"/>
                    <a:pt x="209" y="44"/>
                    <a:pt x="209" y="44"/>
                  </a:cubicBezTo>
                  <a:cubicBezTo>
                    <a:pt x="195" y="44"/>
                    <a:pt x="195" y="44"/>
                    <a:pt x="195" y="44"/>
                  </a:cubicBezTo>
                  <a:cubicBezTo>
                    <a:pt x="195" y="37"/>
                    <a:pt x="195" y="37"/>
                    <a:pt x="195" y="37"/>
                  </a:cubicBezTo>
                  <a:cubicBezTo>
                    <a:pt x="195" y="37"/>
                    <a:pt x="195" y="37"/>
                    <a:pt x="195" y="37"/>
                  </a:cubicBezTo>
                  <a:cubicBezTo>
                    <a:pt x="199" y="37"/>
                    <a:pt x="203" y="33"/>
                    <a:pt x="203" y="28"/>
                  </a:cubicBezTo>
                  <a:cubicBezTo>
                    <a:pt x="203" y="24"/>
                    <a:pt x="199" y="20"/>
                    <a:pt x="195" y="20"/>
                  </a:cubicBezTo>
                  <a:cubicBezTo>
                    <a:pt x="195" y="20"/>
                    <a:pt x="195" y="20"/>
                    <a:pt x="195" y="20"/>
                  </a:cubicBezTo>
                  <a:cubicBezTo>
                    <a:pt x="195" y="9"/>
                    <a:pt x="195" y="9"/>
                    <a:pt x="195" y="9"/>
                  </a:cubicBezTo>
                  <a:cubicBezTo>
                    <a:pt x="200" y="11"/>
                    <a:pt x="205" y="13"/>
                    <a:pt x="209" y="15"/>
                  </a:cubicBezTo>
                  <a:close/>
                  <a:moveTo>
                    <a:pt x="209" y="50"/>
                  </a:moveTo>
                  <a:cubicBezTo>
                    <a:pt x="209" y="162"/>
                    <a:pt x="209" y="162"/>
                    <a:pt x="209" y="162"/>
                  </a:cubicBezTo>
                  <a:cubicBezTo>
                    <a:pt x="209" y="162"/>
                    <a:pt x="209" y="162"/>
                    <a:pt x="209" y="162"/>
                  </a:cubicBezTo>
                  <a:cubicBezTo>
                    <a:pt x="203" y="162"/>
                    <a:pt x="198" y="166"/>
                    <a:pt x="195" y="171"/>
                  </a:cubicBezTo>
                  <a:cubicBezTo>
                    <a:pt x="195" y="120"/>
                    <a:pt x="195" y="120"/>
                    <a:pt x="195" y="120"/>
                  </a:cubicBezTo>
                  <a:cubicBezTo>
                    <a:pt x="201" y="120"/>
                    <a:pt x="201" y="120"/>
                    <a:pt x="201" y="120"/>
                  </a:cubicBezTo>
                  <a:cubicBezTo>
                    <a:pt x="201" y="70"/>
                    <a:pt x="201" y="70"/>
                    <a:pt x="201" y="70"/>
                  </a:cubicBezTo>
                  <a:cubicBezTo>
                    <a:pt x="195" y="70"/>
                    <a:pt x="195" y="70"/>
                    <a:pt x="195" y="70"/>
                  </a:cubicBezTo>
                  <a:cubicBezTo>
                    <a:pt x="195" y="50"/>
                    <a:pt x="195" y="50"/>
                    <a:pt x="195" y="50"/>
                  </a:cubicBezTo>
                  <a:cubicBezTo>
                    <a:pt x="209" y="50"/>
                    <a:pt x="209" y="50"/>
                    <a:pt x="209" y="50"/>
                  </a:cubicBezTo>
                  <a:close/>
                  <a:moveTo>
                    <a:pt x="209" y="197"/>
                  </a:moveTo>
                  <a:cubicBezTo>
                    <a:pt x="209" y="220"/>
                    <a:pt x="209" y="220"/>
                    <a:pt x="209" y="220"/>
                  </a:cubicBezTo>
                  <a:cubicBezTo>
                    <a:pt x="195" y="220"/>
                    <a:pt x="195" y="220"/>
                    <a:pt x="195" y="220"/>
                  </a:cubicBezTo>
                  <a:cubicBezTo>
                    <a:pt x="195" y="188"/>
                    <a:pt x="195" y="188"/>
                    <a:pt x="195" y="188"/>
                  </a:cubicBezTo>
                  <a:cubicBezTo>
                    <a:pt x="198" y="193"/>
                    <a:pt x="203" y="197"/>
                    <a:pt x="209" y="197"/>
                  </a:cubicBezTo>
                  <a:cubicBezTo>
                    <a:pt x="209" y="197"/>
                    <a:pt x="209" y="197"/>
                    <a:pt x="209" y="197"/>
                  </a:cubicBezTo>
                  <a:close/>
                  <a:moveTo>
                    <a:pt x="209" y="232"/>
                  </a:moveTo>
                  <a:cubicBezTo>
                    <a:pt x="209" y="262"/>
                    <a:pt x="209" y="262"/>
                    <a:pt x="209" y="262"/>
                  </a:cubicBezTo>
                  <a:cubicBezTo>
                    <a:pt x="206" y="262"/>
                    <a:pt x="206" y="262"/>
                    <a:pt x="206" y="262"/>
                  </a:cubicBezTo>
                  <a:cubicBezTo>
                    <a:pt x="201" y="262"/>
                    <a:pt x="197" y="260"/>
                    <a:pt x="195" y="257"/>
                  </a:cubicBezTo>
                  <a:cubicBezTo>
                    <a:pt x="195" y="232"/>
                    <a:pt x="195" y="232"/>
                    <a:pt x="195" y="232"/>
                  </a:cubicBezTo>
                  <a:lnTo>
                    <a:pt x="209" y="232"/>
                  </a:lnTo>
                  <a:close/>
                  <a:moveTo>
                    <a:pt x="171" y="20"/>
                  </a:moveTo>
                  <a:cubicBezTo>
                    <a:pt x="175" y="20"/>
                    <a:pt x="179" y="24"/>
                    <a:pt x="179" y="28"/>
                  </a:cubicBezTo>
                  <a:cubicBezTo>
                    <a:pt x="179" y="33"/>
                    <a:pt x="175" y="37"/>
                    <a:pt x="171" y="37"/>
                  </a:cubicBezTo>
                  <a:cubicBezTo>
                    <a:pt x="170" y="37"/>
                    <a:pt x="169" y="37"/>
                    <a:pt x="168" y="36"/>
                  </a:cubicBezTo>
                  <a:cubicBezTo>
                    <a:pt x="168" y="44"/>
                    <a:pt x="168" y="44"/>
                    <a:pt x="168" y="44"/>
                  </a:cubicBezTo>
                  <a:cubicBezTo>
                    <a:pt x="195" y="44"/>
                    <a:pt x="195" y="44"/>
                    <a:pt x="195" y="44"/>
                  </a:cubicBezTo>
                  <a:cubicBezTo>
                    <a:pt x="195" y="37"/>
                    <a:pt x="195" y="37"/>
                    <a:pt x="195" y="37"/>
                  </a:cubicBezTo>
                  <a:cubicBezTo>
                    <a:pt x="190" y="37"/>
                    <a:pt x="186" y="33"/>
                    <a:pt x="186" y="28"/>
                  </a:cubicBezTo>
                  <a:cubicBezTo>
                    <a:pt x="186" y="24"/>
                    <a:pt x="190" y="20"/>
                    <a:pt x="195" y="20"/>
                  </a:cubicBezTo>
                  <a:cubicBezTo>
                    <a:pt x="195" y="9"/>
                    <a:pt x="195" y="9"/>
                    <a:pt x="195" y="9"/>
                  </a:cubicBezTo>
                  <a:cubicBezTo>
                    <a:pt x="187" y="6"/>
                    <a:pt x="178" y="4"/>
                    <a:pt x="168" y="3"/>
                  </a:cubicBezTo>
                  <a:cubicBezTo>
                    <a:pt x="168" y="21"/>
                    <a:pt x="168" y="21"/>
                    <a:pt x="168" y="21"/>
                  </a:cubicBezTo>
                  <a:cubicBezTo>
                    <a:pt x="169" y="20"/>
                    <a:pt x="170" y="20"/>
                    <a:pt x="171" y="20"/>
                  </a:cubicBezTo>
                  <a:close/>
                  <a:moveTo>
                    <a:pt x="195" y="50"/>
                  </a:moveTo>
                  <a:cubicBezTo>
                    <a:pt x="195" y="70"/>
                    <a:pt x="195" y="70"/>
                    <a:pt x="195" y="70"/>
                  </a:cubicBezTo>
                  <a:cubicBezTo>
                    <a:pt x="168" y="70"/>
                    <a:pt x="168" y="70"/>
                    <a:pt x="168" y="70"/>
                  </a:cubicBezTo>
                  <a:cubicBezTo>
                    <a:pt x="168" y="50"/>
                    <a:pt x="168" y="50"/>
                    <a:pt x="168" y="50"/>
                  </a:cubicBezTo>
                  <a:cubicBezTo>
                    <a:pt x="195" y="50"/>
                    <a:pt x="195" y="50"/>
                    <a:pt x="195" y="50"/>
                  </a:cubicBezTo>
                  <a:close/>
                  <a:moveTo>
                    <a:pt x="195" y="120"/>
                  </a:moveTo>
                  <a:cubicBezTo>
                    <a:pt x="195" y="171"/>
                    <a:pt x="195" y="171"/>
                    <a:pt x="195" y="171"/>
                  </a:cubicBezTo>
                  <a:cubicBezTo>
                    <a:pt x="193" y="173"/>
                    <a:pt x="192" y="176"/>
                    <a:pt x="192" y="180"/>
                  </a:cubicBezTo>
                  <a:cubicBezTo>
                    <a:pt x="192" y="183"/>
                    <a:pt x="193" y="186"/>
                    <a:pt x="195" y="188"/>
                  </a:cubicBezTo>
                  <a:cubicBezTo>
                    <a:pt x="195" y="220"/>
                    <a:pt x="195" y="220"/>
                    <a:pt x="195" y="220"/>
                  </a:cubicBezTo>
                  <a:cubicBezTo>
                    <a:pt x="168" y="220"/>
                    <a:pt x="168" y="220"/>
                    <a:pt x="168" y="220"/>
                  </a:cubicBezTo>
                  <a:cubicBezTo>
                    <a:pt x="168" y="120"/>
                    <a:pt x="168" y="120"/>
                    <a:pt x="168" y="120"/>
                  </a:cubicBezTo>
                  <a:cubicBezTo>
                    <a:pt x="195" y="120"/>
                    <a:pt x="195" y="120"/>
                    <a:pt x="195" y="120"/>
                  </a:cubicBezTo>
                  <a:close/>
                  <a:moveTo>
                    <a:pt x="195" y="232"/>
                  </a:moveTo>
                  <a:cubicBezTo>
                    <a:pt x="195" y="257"/>
                    <a:pt x="195" y="257"/>
                    <a:pt x="195" y="257"/>
                  </a:cubicBezTo>
                  <a:cubicBezTo>
                    <a:pt x="193" y="254"/>
                    <a:pt x="192" y="252"/>
                    <a:pt x="192" y="249"/>
                  </a:cubicBezTo>
                  <a:cubicBezTo>
                    <a:pt x="192" y="232"/>
                    <a:pt x="192" y="232"/>
                    <a:pt x="192" y="232"/>
                  </a:cubicBezTo>
                  <a:lnTo>
                    <a:pt x="195" y="232"/>
                  </a:lnTo>
                  <a:close/>
                  <a:moveTo>
                    <a:pt x="168" y="36"/>
                  </a:moveTo>
                  <a:cubicBezTo>
                    <a:pt x="165" y="35"/>
                    <a:pt x="162" y="32"/>
                    <a:pt x="162" y="28"/>
                  </a:cubicBezTo>
                  <a:cubicBezTo>
                    <a:pt x="162" y="25"/>
                    <a:pt x="165" y="22"/>
                    <a:pt x="168" y="21"/>
                  </a:cubicBezTo>
                  <a:cubicBezTo>
                    <a:pt x="168" y="3"/>
                    <a:pt x="168" y="3"/>
                    <a:pt x="168" y="3"/>
                  </a:cubicBezTo>
                  <a:cubicBezTo>
                    <a:pt x="157" y="1"/>
                    <a:pt x="144" y="0"/>
                    <a:pt x="131" y="0"/>
                  </a:cubicBezTo>
                  <a:cubicBezTo>
                    <a:pt x="130" y="0"/>
                    <a:pt x="130" y="0"/>
                    <a:pt x="130" y="0"/>
                  </a:cubicBezTo>
                  <a:cubicBezTo>
                    <a:pt x="130" y="44"/>
                    <a:pt x="130" y="44"/>
                    <a:pt x="130" y="44"/>
                  </a:cubicBezTo>
                  <a:cubicBezTo>
                    <a:pt x="168" y="44"/>
                    <a:pt x="168" y="44"/>
                    <a:pt x="168" y="44"/>
                  </a:cubicBezTo>
                  <a:cubicBezTo>
                    <a:pt x="168" y="36"/>
                    <a:pt x="168" y="36"/>
                    <a:pt x="168" y="36"/>
                  </a:cubicBezTo>
                  <a:close/>
                  <a:moveTo>
                    <a:pt x="168" y="50"/>
                  </a:moveTo>
                  <a:cubicBezTo>
                    <a:pt x="168" y="70"/>
                    <a:pt x="168" y="70"/>
                    <a:pt x="168" y="70"/>
                  </a:cubicBezTo>
                  <a:cubicBezTo>
                    <a:pt x="135" y="70"/>
                    <a:pt x="135" y="70"/>
                    <a:pt x="135" y="70"/>
                  </a:cubicBezTo>
                  <a:cubicBezTo>
                    <a:pt x="135" y="120"/>
                    <a:pt x="135" y="120"/>
                    <a:pt x="135" y="120"/>
                  </a:cubicBezTo>
                  <a:cubicBezTo>
                    <a:pt x="168" y="120"/>
                    <a:pt x="168" y="120"/>
                    <a:pt x="168" y="120"/>
                  </a:cubicBezTo>
                  <a:cubicBezTo>
                    <a:pt x="168" y="220"/>
                    <a:pt x="168" y="220"/>
                    <a:pt x="168" y="220"/>
                  </a:cubicBezTo>
                  <a:cubicBezTo>
                    <a:pt x="130" y="220"/>
                    <a:pt x="130" y="220"/>
                    <a:pt x="130" y="220"/>
                  </a:cubicBezTo>
                  <a:cubicBezTo>
                    <a:pt x="130" y="198"/>
                    <a:pt x="130" y="198"/>
                    <a:pt x="130" y="198"/>
                  </a:cubicBezTo>
                  <a:cubicBezTo>
                    <a:pt x="167" y="198"/>
                    <a:pt x="167" y="198"/>
                    <a:pt x="167" y="198"/>
                  </a:cubicBezTo>
                  <a:cubicBezTo>
                    <a:pt x="167" y="187"/>
                    <a:pt x="167" y="187"/>
                    <a:pt x="167" y="187"/>
                  </a:cubicBezTo>
                  <a:cubicBezTo>
                    <a:pt x="130" y="187"/>
                    <a:pt x="130" y="187"/>
                    <a:pt x="130" y="187"/>
                  </a:cubicBezTo>
                  <a:cubicBezTo>
                    <a:pt x="130" y="179"/>
                    <a:pt x="130" y="179"/>
                    <a:pt x="130" y="179"/>
                  </a:cubicBezTo>
                  <a:cubicBezTo>
                    <a:pt x="167" y="179"/>
                    <a:pt x="167" y="179"/>
                    <a:pt x="167" y="179"/>
                  </a:cubicBezTo>
                  <a:cubicBezTo>
                    <a:pt x="167" y="167"/>
                    <a:pt x="167" y="167"/>
                    <a:pt x="167" y="167"/>
                  </a:cubicBezTo>
                  <a:cubicBezTo>
                    <a:pt x="130" y="167"/>
                    <a:pt x="130" y="167"/>
                    <a:pt x="130" y="167"/>
                  </a:cubicBezTo>
                  <a:cubicBezTo>
                    <a:pt x="130" y="159"/>
                    <a:pt x="130" y="159"/>
                    <a:pt x="130" y="159"/>
                  </a:cubicBezTo>
                  <a:cubicBezTo>
                    <a:pt x="167" y="159"/>
                    <a:pt x="167" y="159"/>
                    <a:pt x="167" y="159"/>
                  </a:cubicBezTo>
                  <a:cubicBezTo>
                    <a:pt x="167" y="147"/>
                    <a:pt x="167" y="147"/>
                    <a:pt x="167" y="147"/>
                  </a:cubicBezTo>
                  <a:cubicBezTo>
                    <a:pt x="130" y="147"/>
                    <a:pt x="130" y="147"/>
                    <a:pt x="130" y="147"/>
                  </a:cubicBezTo>
                  <a:cubicBezTo>
                    <a:pt x="130" y="50"/>
                    <a:pt x="130" y="50"/>
                    <a:pt x="130" y="50"/>
                  </a:cubicBezTo>
                  <a:lnTo>
                    <a:pt x="168" y="50"/>
                  </a:lnTo>
                  <a:close/>
                  <a:moveTo>
                    <a:pt x="130" y="0"/>
                  </a:moveTo>
                  <a:cubicBezTo>
                    <a:pt x="130" y="44"/>
                    <a:pt x="130" y="44"/>
                    <a:pt x="130" y="44"/>
                  </a:cubicBezTo>
                  <a:cubicBezTo>
                    <a:pt x="93" y="44"/>
                    <a:pt x="93" y="44"/>
                    <a:pt x="93" y="44"/>
                  </a:cubicBezTo>
                  <a:cubicBezTo>
                    <a:pt x="93" y="36"/>
                    <a:pt x="93" y="36"/>
                    <a:pt x="93" y="36"/>
                  </a:cubicBezTo>
                  <a:cubicBezTo>
                    <a:pt x="96" y="35"/>
                    <a:pt x="99" y="32"/>
                    <a:pt x="99" y="28"/>
                  </a:cubicBezTo>
                  <a:cubicBezTo>
                    <a:pt x="99" y="25"/>
                    <a:pt x="96" y="22"/>
                    <a:pt x="93" y="21"/>
                  </a:cubicBezTo>
                  <a:cubicBezTo>
                    <a:pt x="93" y="3"/>
                    <a:pt x="93" y="3"/>
                    <a:pt x="93" y="3"/>
                  </a:cubicBezTo>
                  <a:cubicBezTo>
                    <a:pt x="104" y="1"/>
                    <a:pt x="117" y="0"/>
                    <a:pt x="130" y="0"/>
                  </a:cubicBezTo>
                  <a:close/>
                  <a:moveTo>
                    <a:pt x="130" y="50"/>
                  </a:moveTo>
                  <a:cubicBezTo>
                    <a:pt x="130" y="147"/>
                    <a:pt x="130" y="147"/>
                    <a:pt x="130" y="147"/>
                  </a:cubicBezTo>
                  <a:cubicBezTo>
                    <a:pt x="93" y="147"/>
                    <a:pt x="93" y="147"/>
                    <a:pt x="93" y="147"/>
                  </a:cubicBezTo>
                  <a:cubicBezTo>
                    <a:pt x="93" y="120"/>
                    <a:pt x="93" y="120"/>
                    <a:pt x="93" y="120"/>
                  </a:cubicBezTo>
                  <a:cubicBezTo>
                    <a:pt x="126" y="120"/>
                    <a:pt x="126" y="120"/>
                    <a:pt x="126" y="120"/>
                  </a:cubicBezTo>
                  <a:cubicBezTo>
                    <a:pt x="126" y="70"/>
                    <a:pt x="126" y="70"/>
                    <a:pt x="126" y="70"/>
                  </a:cubicBezTo>
                  <a:cubicBezTo>
                    <a:pt x="93" y="70"/>
                    <a:pt x="93" y="70"/>
                    <a:pt x="93" y="70"/>
                  </a:cubicBezTo>
                  <a:cubicBezTo>
                    <a:pt x="93" y="50"/>
                    <a:pt x="93" y="50"/>
                    <a:pt x="93" y="50"/>
                  </a:cubicBezTo>
                  <a:cubicBezTo>
                    <a:pt x="130" y="50"/>
                    <a:pt x="130" y="50"/>
                    <a:pt x="130" y="50"/>
                  </a:cubicBezTo>
                  <a:close/>
                  <a:moveTo>
                    <a:pt x="130" y="159"/>
                  </a:moveTo>
                  <a:cubicBezTo>
                    <a:pt x="130" y="167"/>
                    <a:pt x="130" y="167"/>
                    <a:pt x="130" y="167"/>
                  </a:cubicBezTo>
                  <a:cubicBezTo>
                    <a:pt x="93" y="167"/>
                    <a:pt x="93" y="167"/>
                    <a:pt x="93" y="167"/>
                  </a:cubicBezTo>
                  <a:cubicBezTo>
                    <a:pt x="93" y="159"/>
                    <a:pt x="93" y="159"/>
                    <a:pt x="93" y="159"/>
                  </a:cubicBezTo>
                  <a:cubicBezTo>
                    <a:pt x="130" y="159"/>
                    <a:pt x="130" y="159"/>
                    <a:pt x="130" y="159"/>
                  </a:cubicBezTo>
                  <a:close/>
                  <a:moveTo>
                    <a:pt x="130" y="179"/>
                  </a:moveTo>
                  <a:cubicBezTo>
                    <a:pt x="130" y="187"/>
                    <a:pt x="130" y="187"/>
                    <a:pt x="130" y="187"/>
                  </a:cubicBezTo>
                  <a:cubicBezTo>
                    <a:pt x="93" y="187"/>
                    <a:pt x="93" y="187"/>
                    <a:pt x="93" y="187"/>
                  </a:cubicBezTo>
                  <a:cubicBezTo>
                    <a:pt x="93" y="179"/>
                    <a:pt x="93" y="179"/>
                    <a:pt x="93" y="179"/>
                  </a:cubicBezTo>
                  <a:cubicBezTo>
                    <a:pt x="130" y="179"/>
                    <a:pt x="130" y="179"/>
                    <a:pt x="130" y="179"/>
                  </a:cubicBezTo>
                  <a:close/>
                  <a:moveTo>
                    <a:pt x="130" y="198"/>
                  </a:moveTo>
                  <a:cubicBezTo>
                    <a:pt x="130" y="220"/>
                    <a:pt x="130" y="220"/>
                    <a:pt x="130" y="220"/>
                  </a:cubicBezTo>
                  <a:cubicBezTo>
                    <a:pt x="93" y="220"/>
                    <a:pt x="93" y="220"/>
                    <a:pt x="93" y="220"/>
                  </a:cubicBezTo>
                  <a:cubicBezTo>
                    <a:pt x="93" y="198"/>
                    <a:pt x="93" y="198"/>
                    <a:pt x="93" y="198"/>
                  </a:cubicBezTo>
                  <a:lnTo>
                    <a:pt x="130" y="198"/>
                  </a:lnTo>
                  <a:close/>
                  <a:moveTo>
                    <a:pt x="93" y="3"/>
                  </a:moveTo>
                  <a:cubicBezTo>
                    <a:pt x="93" y="21"/>
                    <a:pt x="93" y="21"/>
                    <a:pt x="93" y="21"/>
                  </a:cubicBezTo>
                  <a:cubicBezTo>
                    <a:pt x="92" y="20"/>
                    <a:pt x="92" y="20"/>
                    <a:pt x="91" y="20"/>
                  </a:cubicBezTo>
                  <a:cubicBezTo>
                    <a:pt x="86" y="20"/>
                    <a:pt x="83" y="24"/>
                    <a:pt x="83" y="28"/>
                  </a:cubicBezTo>
                  <a:cubicBezTo>
                    <a:pt x="83" y="33"/>
                    <a:pt x="86" y="37"/>
                    <a:pt x="91" y="37"/>
                  </a:cubicBezTo>
                  <a:cubicBezTo>
                    <a:pt x="92" y="37"/>
                    <a:pt x="92" y="37"/>
                    <a:pt x="93" y="36"/>
                  </a:cubicBezTo>
                  <a:cubicBezTo>
                    <a:pt x="93" y="44"/>
                    <a:pt x="93" y="44"/>
                    <a:pt x="93" y="44"/>
                  </a:cubicBezTo>
                  <a:cubicBezTo>
                    <a:pt x="67" y="44"/>
                    <a:pt x="67" y="44"/>
                    <a:pt x="67" y="44"/>
                  </a:cubicBezTo>
                  <a:cubicBezTo>
                    <a:pt x="67" y="37"/>
                    <a:pt x="67" y="37"/>
                    <a:pt x="67" y="37"/>
                  </a:cubicBezTo>
                  <a:cubicBezTo>
                    <a:pt x="71" y="37"/>
                    <a:pt x="75" y="33"/>
                    <a:pt x="75" y="28"/>
                  </a:cubicBezTo>
                  <a:cubicBezTo>
                    <a:pt x="75" y="24"/>
                    <a:pt x="71" y="20"/>
                    <a:pt x="67" y="20"/>
                  </a:cubicBezTo>
                  <a:cubicBezTo>
                    <a:pt x="67" y="9"/>
                    <a:pt x="67" y="9"/>
                    <a:pt x="67" y="9"/>
                  </a:cubicBezTo>
                  <a:cubicBezTo>
                    <a:pt x="75" y="6"/>
                    <a:pt x="84" y="4"/>
                    <a:pt x="93" y="3"/>
                  </a:cubicBezTo>
                  <a:close/>
                  <a:moveTo>
                    <a:pt x="93" y="50"/>
                  </a:moveTo>
                  <a:cubicBezTo>
                    <a:pt x="93" y="70"/>
                    <a:pt x="93" y="70"/>
                    <a:pt x="93" y="70"/>
                  </a:cubicBezTo>
                  <a:cubicBezTo>
                    <a:pt x="67" y="70"/>
                    <a:pt x="67" y="70"/>
                    <a:pt x="67" y="70"/>
                  </a:cubicBezTo>
                  <a:cubicBezTo>
                    <a:pt x="67" y="50"/>
                    <a:pt x="67" y="50"/>
                    <a:pt x="67" y="50"/>
                  </a:cubicBezTo>
                  <a:cubicBezTo>
                    <a:pt x="93" y="50"/>
                    <a:pt x="93" y="50"/>
                    <a:pt x="93" y="50"/>
                  </a:cubicBezTo>
                  <a:close/>
                  <a:moveTo>
                    <a:pt x="93" y="120"/>
                  </a:moveTo>
                  <a:cubicBezTo>
                    <a:pt x="93" y="147"/>
                    <a:pt x="93" y="147"/>
                    <a:pt x="93" y="147"/>
                  </a:cubicBezTo>
                  <a:cubicBezTo>
                    <a:pt x="92" y="147"/>
                    <a:pt x="92" y="147"/>
                    <a:pt x="92" y="147"/>
                  </a:cubicBezTo>
                  <a:cubicBezTo>
                    <a:pt x="92" y="159"/>
                    <a:pt x="92" y="159"/>
                    <a:pt x="92" y="159"/>
                  </a:cubicBezTo>
                  <a:cubicBezTo>
                    <a:pt x="93" y="159"/>
                    <a:pt x="93" y="159"/>
                    <a:pt x="93" y="159"/>
                  </a:cubicBezTo>
                  <a:cubicBezTo>
                    <a:pt x="93" y="167"/>
                    <a:pt x="93" y="167"/>
                    <a:pt x="93" y="167"/>
                  </a:cubicBezTo>
                  <a:cubicBezTo>
                    <a:pt x="92" y="167"/>
                    <a:pt x="92" y="167"/>
                    <a:pt x="92" y="167"/>
                  </a:cubicBezTo>
                  <a:cubicBezTo>
                    <a:pt x="92" y="179"/>
                    <a:pt x="92" y="179"/>
                    <a:pt x="92" y="179"/>
                  </a:cubicBezTo>
                  <a:cubicBezTo>
                    <a:pt x="93" y="179"/>
                    <a:pt x="93" y="179"/>
                    <a:pt x="93" y="179"/>
                  </a:cubicBezTo>
                  <a:cubicBezTo>
                    <a:pt x="93" y="187"/>
                    <a:pt x="93" y="187"/>
                    <a:pt x="93" y="187"/>
                  </a:cubicBezTo>
                  <a:cubicBezTo>
                    <a:pt x="92" y="187"/>
                    <a:pt x="92" y="187"/>
                    <a:pt x="92" y="187"/>
                  </a:cubicBezTo>
                  <a:cubicBezTo>
                    <a:pt x="92" y="198"/>
                    <a:pt x="92" y="198"/>
                    <a:pt x="92" y="198"/>
                  </a:cubicBezTo>
                  <a:cubicBezTo>
                    <a:pt x="93" y="198"/>
                    <a:pt x="93" y="198"/>
                    <a:pt x="93" y="198"/>
                  </a:cubicBezTo>
                  <a:cubicBezTo>
                    <a:pt x="93" y="220"/>
                    <a:pt x="93" y="220"/>
                    <a:pt x="93" y="220"/>
                  </a:cubicBezTo>
                  <a:cubicBezTo>
                    <a:pt x="67" y="220"/>
                    <a:pt x="67" y="220"/>
                    <a:pt x="67" y="220"/>
                  </a:cubicBezTo>
                  <a:cubicBezTo>
                    <a:pt x="67" y="188"/>
                    <a:pt x="67" y="188"/>
                    <a:pt x="67" y="188"/>
                  </a:cubicBezTo>
                  <a:cubicBezTo>
                    <a:pt x="68" y="186"/>
                    <a:pt x="69" y="183"/>
                    <a:pt x="69" y="180"/>
                  </a:cubicBezTo>
                  <a:cubicBezTo>
                    <a:pt x="69" y="176"/>
                    <a:pt x="68" y="173"/>
                    <a:pt x="67" y="171"/>
                  </a:cubicBezTo>
                  <a:cubicBezTo>
                    <a:pt x="67" y="120"/>
                    <a:pt x="67" y="120"/>
                    <a:pt x="67" y="120"/>
                  </a:cubicBezTo>
                  <a:cubicBezTo>
                    <a:pt x="93" y="120"/>
                    <a:pt x="93" y="120"/>
                    <a:pt x="93" y="120"/>
                  </a:cubicBezTo>
                  <a:close/>
                  <a:moveTo>
                    <a:pt x="67" y="257"/>
                  </a:moveTo>
                  <a:cubicBezTo>
                    <a:pt x="67" y="232"/>
                    <a:pt x="67" y="232"/>
                    <a:pt x="67" y="232"/>
                  </a:cubicBezTo>
                  <a:cubicBezTo>
                    <a:pt x="69" y="232"/>
                    <a:pt x="69" y="232"/>
                    <a:pt x="69" y="232"/>
                  </a:cubicBezTo>
                  <a:cubicBezTo>
                    <a:pt x="69" y="249"/>
                    <a:pt x="69" y="249"/>
                    <a:pt x="69" y="249"/>
                  </a:cubicBezTo>
                  <a:cubicBezTo>
                    <a:pt x="69" y="252"/>
                    <a:pt x="68" y="254"/>
                    <a:pt x="67" y="257"/>
                  </a:cubicBezTo>
                  <a:close/>
                  <a:moveTo>
                    <a:pt x="67" y="9"/>
                  </a:moveTo>
                  <a:cubicBezTo>
                    <a:pt x="67" y="20"/>
                    <a:pt x="67" y="20"/>
                    <a:pt x="67" y="20"/>
                  </a:cubicBezTo>
                  <a:cubicBezTo>
                    <a:pt x="62" y="20"/>
                    <a:pt x="58" y="24"/>
                    <a:pt x="58" y="28"/>
                  </a:cubicBezTo>
                  <a:cubicBezTo>
                    <a:pt x="58" y="33"/>
                    <a:pt x="62" y="37"/>
                    <a:pt x="67" y="37"/>
                  </a:cubicBezTo>
                  <a:cubicBezTo>
                    <a:pt x="67" y="44"/>
                    <a:pt x="67" y="44"/>
                    <a:pt x="67" y="44"/>
                  </a:cubicBezTo>
                  <a:cubicBezTo>
                    <a:pt x="52" y="44"/>
                    <a:pt x="52" y="44"/>
                    <a:pt x="52" y="44"/>
                  </a:cubicBezTo>
                  <a:cubicBezTo>
                    <a:pt x="52" y="15"/>
                    <a:pt x="52" y="15"/>
                    <a:pt x="52" y="15"/>
                  </a:cubicBezTo>
                  <a:cubicBezTo>
                    <a:pt x="56" y="13"/>
                    <a:pt x="61" y="11"/>
                    <a:pt x="67" y="9"/>
                  </a:cubicBezTo>
                  <a:close/>
                  <a:moveTo>
                    <a:pt x="67" y="50"/>
                  </a:moveTo>
                  <a:cubicBezTo>
                    <a:pt x="67" y="70"/>
                    <a:pt x="67" y="70"/>
                    <a:pt x="67" y="70"/>
                  </a:cubicBezTo>
                  <a:cubicBezTo>
                    <a:pt x="60" y="70"/>
                    <a:pt x="60" y="70"/>
                    <a:pt x="60" y="70"/>
                  </a:cubicBezTo>
                  <a:cubicBezTo>
                    <a:pt x="60" y="120"/>
                    <a:pt x="60" y="120"/>
                    <a:pt x="60" y="120"/>
                  </a:cubicBezTo>
                  <a:cubicBezTo>
                    <a:pt x="67" y="120"/>
                    <a:pt x="67" y="120"/>
                    <a:pt x="67" y="120"/>
                  </a:cubicBezTo>
                  <a:cubicBezTo>
                    <a:pt x="67" y="171"/>
                    <a:pt x="67" y="171"/>
                    <a:pt x="67" y="171"/>
                  </a:cubicBezTo>
                  <a:cubicBezTo>
                    <a:pt x="64" y="166"/>
                    <a:pt x="58" y="162"/>
                    <a:pt x="52" y="162"/>
                  </a:cubicBezTo>
                  <a:cubicBezTo>
                    <a:pt x="52" y="50"/>
                    <a:pt x="52" y="50"/>
                    <a:pt x="52" y="50"/>
                  </a:cubicBezTo>
                  <a:cubicBezTo>
                    <a:pt x="67" y="50"/>
                    <a:pt x="67" y="50"/>
                    <a:pt x="67" y="50"/>
                  </a:cubicBezTo>
                  <a:close/>
                  <a:moveTo>
                    <a:pt x="67" y="188"/>
                  </a:moveTo>
                  <a:cubicBezTo>
                    <a:pt x="67" y="220"/>
                    <a:pt x="67" y="220"/>
                    <a:pt x="67" y="220"/>
                  </a:cubicBezTo>
                  <a:cubicBezTo>
                    <a:pt x="52" y="220"/>
                    <a:pt x="52" y="220"/>
                    <a:pt x="52" y="220"/>
                  </a:cubicBezTo>
                  <a:cubicBezTo>
                    <a:pt x="52" y="197"/>
                    <a:pt x="52" y="197"/>
                    <a:pt x="52" y="197"/>
                  </a:cubicBezTo>
                  <a:cubicBezTo>
                    <a:pt x="58" y="197"/>
                    <a:pt x="64" y="193"/>
                    <a:pt x="67" y="188"/>
                  </a:cubicBezTo>
                  <a:close/>
                  <a:moveTo>
                    <a:pt x="67" y="232"/>
                  </a:moveTo>
                  <a:cubicBezTo>
                    <a:pt x="67" y="257"/>
                    <a:pt x="67" y="257"/>
                    <a:pt x="67" y="257"/>
                  </a:cubicBezTo>
                  <a:cubicBezTo>
                    <a:pt x="64" y="260"/>
                    <a:pt x="60" y="262"/>
                    <a:pt x="56" y="262"/>
                  </a:cubicBezTo>
                  <a:cubicBezTo>
                    <a:pt x="52" y="262"/>
                    <a:pt x="52" y="262"/>
                    <a:pt x="52" y="262"/>
                  </a:cubicBezTo>
                  <a:cubicBezTo>
                    <a:pt x="52" y="232"/>
                    <a:pt x="52" y="232"/>
                    <a:pt x="52" y="232"/>
                  </a:cubicBezTo>
                  <a:lnTo>
                    <a:pt x="67" y="232"/>
                  </a:lnTo>
                  <a:close/>
                  <a:moveTo>
                    <a:pt x="52" y="15"/>
                  </a:moveTo>
                  <a:cubicBezTo>
                    <a:pt x="52" y="44"/>
                    <a:pt x="52" y="44"/>
                    <a:pt x="52" y="44"/>
                  </a:cubicBezTo>
                  <a:cubicBezTo>
                    <a:pt x="27" y="44"/>
                    <a:pt x="27" y="44"/>
                    <a:pt x="27" y="44"/>
                  </a:cubicBezTo>
                  <a:cubicBezTo>
                    <a:pt x="27" y="33"/>
                    <a:pt x="36" y="23"/>
                    <a:pt x="52" y="15"/>
                  </a:cubicBezTo>
                  <a:close/>
                  <a:moveTo>
                    <a:pt x="52" y="50"/>
                  </a:moveTo>
                  <a:cubicBezTo>
                    <a:pt x="52" y="162"/>
                    <a:pt x="52" y="162"/>
                    <a:pt x="52" y="162"/>
                  </a:cubicBezTo>
                  <a:cubicBezTo>
                    <a:pt x="42" y="162"/>
                    <a:pt x="35" y="170"/>
                    <a:pt x="35" y="180"/>
                  </a:cubicBezTo>
                  <a:cubicBezTo>
                    <a:pt x="35" y="189"/>
                    <a:pt x="42" y="197"/>
                    <a:pt x="52" y="197"/>
                  </a:cubicBezTo>
                  <a:cubicBezTo>
                    <a:pt x="52" y="220"/>
                    <a:pt x="52" y="220"/>
                    <a:pt x="52" y="220"/>
                  </a:cubicBezTo>
                  <a:cubicBezTo>
                    <a:pt x="12" y="220"/>
                    <a:pt x="12" y="220"/>
                    <a:pt x="12" y="220"/>
                  </a:cubicBezTo>
                  <a:cubicBezTo>
                    <a:pt x="12" y="154"/>
                    <a:pt x="12" y="154"/>
                    <a:pt x="12" y="154"/>
                  </a:cubicBezTo>
                  <a:cubicBezTo>
                    <a:pt x="15" y="150"/>
                    <a:pt x="21" y="146"/>
                    <a:pt x="27" y="146"/>
                  </a:cubicBezTo>
                  <a:cubicBezTo>
                    <a:pt x="27" y="50"/>
                    <a:pt x="27" y="50"/>
                    <a:pt x="27" y="50"/>
                  </a:cubicBezTo>
                  <a:cubicBezTo>
                    <a:pt x="52" y="50"/>
                    <a:pt x="52" y="50"/>
                    <a:pt x="52" y="50"/>
                  </a:cubicBezTo>
                  <a:close/>
                  <a:moveTo>
                    <a:pt x="52" y="232"/>
                  </a:moveTo>
                  <a:cubicBezTo>
                    <a:pt x="52" y="262"/>
                    <a:pt x="52" y="262"/>
                    <a:pt x="52" y="262"/>
                  </a:cubicBezTo>
                  <a:cubicBezTo>
                    <a:pt x="48" y="262"/>
                    <a:pt x="48" y="262"/>
                    <a:pt x="48" y="262"/>
                  </a:cubicBezTo>
                  <a:cubicBezTo>
                    <a:pt x="41" y="262"/>
                    <a:pt x="35" y="257"/>
                    <a:pt x="35" y="249"/>
                  </a:cubicBezTo>
                  <a:cubicBezTo>
                    <a:pt x="35" y="232"/>
                    <a:pt x="35" y="232"/>
                    <a:pt x="35" y="232"/>
                  </a:cubicBezTo>
                  <a:cubicBezTo>
                    <a:pt x="52" y="232"/>
                    <a:pt x="52" y="232"/>
                    <a:pt x="52" y="232"/>
                  </a:cubicBezTo>
                  <a:close/>
                  <a:moveTo>
                    <a:pt x="12" y="114"/>
                  </a:moveTo>
                  <a:cubicBezTo>
                    <a:pt x="14" y="114"/>
                    <a:pt x="15" y="112"/>
                    <a:pt x="15" y="110"/>
                  </a:cubicBezTo>
                  <a:cubicBezTo>
                    <a:pt x="15" y="76"/>
                    <a:pt x="15" y="76"/>
                    <a:pt x="15" y="76"/>
                  </a:cubicBezTo>
                  <a:cubicBezTo>
                    <a:pt x="15" y="74"/>
                    <a:pt x="14" y="71"/>
                    <a:pt x="12" y="70"/>
                  </a:cubicBezTo>
                  <a:lnTo>
                    <a:pt x="12" y="114"/>
                  </a:lnTo>
                  <a:close/>
                  <a:moveTo>
                    <a:pt x="12" y="70"/>
                  </a:moveTo>
                  <a:cubicBezTo>
                    <a:pt x="12" y="114"/>
                    <a:pt x="12" y="114"/>
                    <a:pt x="12" y="114"/>
                  </a:cubicBezTo>
                  <a:cubicBezTo>
                    <a:pt x="12" y="114"/>
                    <a:pt x="11" y="114"/>
                    <a:pt x="11" y="113"/>
                  </a:cubicBezTo>
                  <a:cubicBezTo>
                    <a:pt x="4" y="111"/>
                    <a:pt x="4" y="111"/>
                    <a:pt x="4" y="111"/>
                  </a:cubicBezTo>
                  <a:cubicBezTo>
                    <a:pt x="2" y="110"/>
                    <a:pt x="0" y="107"/>
                    <a:pt x="0" y="104"/>
                  </a:cubicBezTo>
                  <a:cubicBezTo>
                    <a:pt x="0" y="70"/>
                    <a:pt x="0" y="70"/>
                    <a:pt x="0" y="70"/>
                  </a:cubicBezTo>
                  <a:cubicBezTo>
                    <a:pt x="0" y="67"/>
                    <a:pt x="2" y="66"/>
                    <a:pt x="4" y="67"/>
                  </a:cubicBezTo>
                  <a:cubicBezTo>
                    <a:pt x="11" y="69"/>
                    <a:pt x="11" y="69"/>
                    <a:pt x="11" y="69"/>
                  </a:cubicBezTo>
                  <a:cubicBezTo>
                    <a:pt x="11" y="70"/>
                    <a:pt x="12" y="70"/>
                    <a:pt x="12" y="70"/>
                  </a:cubicBezTo>
                  <a:close/>
                  <a:moveTo>
                    <a:pt x="12" y="154"/>
                  </a:moveTo>
                  <a:cubicBezTo>
                    <a:pt x="12" y="220"/>
                    <a:pt x="12" y="220"/>
                    <a:pt x="12" y="220"/>
                  </a:cubicBezTo>
                  <a:cubicBezTo>
                    <a:pt x="9" y="220"/>
                    <a:pt x="9" y="220"/>
                    <a:pt x="9" y="220"/>
                  </a:cubicBezTo>
                  <a:cubicBezTo>
                    <a:pt x="9" y="164"/>
                    <a:pt x="9" y="164"/>
                    <a:pt x="9" y="164"/>
                  </a:cubicBezTo>
                  <a:cubicBezTo>
                    <a:pt x="9" y="160"/>
                    <a:pt x="10" y="157"/>
                    <a:pt x="12" y="154"/>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69" name="Freeform 76"/>
            <p:cNvSpPr>
              <a:spLocks noEditPoints="1"/>
            </p:cNvSpPr>
            <p:nvPr/>
          </p:nvSpPr>
          <p:spPr bwMode="auto">
            <a:xfrm>
              <a:off x="5200378" y="3583812"/>
              <a:ext cx="554268" cy="420148"/>
            </a:xfrm>
            <a:custGeom>
              <a:avLst/>
              <a:gdLst>
                <a:gd name="T0" fmla="*/ 271 w 295"/>
                <a:gd name="T1" fmla="*/ 0 h 224"/>
                <a:gd name="T2" fmla="*/ 277 w 295"/>
                <a:gd name="T3" fmla="*/ 35 h 224"/>
                <a:gd name="T4" fmla="*/ 224 w 295"/>
                <a:gd name="T5" fmla="*/ 224 h 224"/>
                <a:gd name="T6" fmla="*/ 248 w 295"/>
                <a:gd name="T7" fmla="*/ 188 h 224"/>
                <a:gd name="T8" fmla="*/ 249 w 295"/>
                <a:gd name="T9" fmla="*/ 29 h 224"/>
                <a:gd name="T10" fmla="*/ 224 w 295"/>
                <a:gd name="T11" fmla="*/ 194 h 224"/>
                <a:gd name="T12" fmla="*/ 224 w 295"/>
                <a:gd name="T13" fmla="*/ 16 h 224"/>
                <a:gd name="T14" fmla="*/ 224 w 295"/>
                <a:gd name="T15" fmla="*/ 208 h 224"/>
                <a:gd name="T16" fmla="*/ 224 w 295"/>
                <a:gd name="T17" fmla="*/ 179 h 224"/>
                <a:gd name="T18" fmla="*/ 224 w 295"/>
                <a:gd name="T19" fmla="*/ 194 h 224"/>
                <a:gd name="T20" fmla="*/ 201 w 295"/>
                <a:gd name="T21" fmla="*/ 128 h 224"/>
                <a:gd name="T22" fmla="*/ 203 w 295"/>
                <a:gd name="T23" fmla="*/ 98 h 224"/>
                <a:gd name="T24" fmla="*/ 195 w 295"/>
                <a:gd name="T25" fmla="*/ 67 h 224"/>
                <a:gd name="T26" fmla="*/ 187 w 295"/>
                <a:gd name="T27" fmla="*/ 128 h 224"/>
                <a:gd name="T28" fmla="*/ 187 w 295"/>
                <a:gd name="T29" fmla="*/ 100 h 224"/>
                <a:gd name="T30" fmla="*/ 190 w 295"/>
                <a:gd name="T31" fmla="*/ 75 h 224"/>
                <a:gd name="T32" fmla="*/ 187 w 295"/>
                <a:gd name="T33" fmla="*/ 0 h 224"/>
                <a:gd name="T34" fmla="*/ 187 w 295"/>
                <a:gd name="T35" fmla="*/ 0 h 224"/>
                <a:gd name="T36" fmla="*/ 147 w 295"/>
                <a:gd name="T37" fmla="*/ 208 h 224"/>
                <a:gd name="T38" fmla="*/ 182 w 295"/>
                <a:gd name="T39" fmla="*/ 67 h 224"/>
                <a:gd name="T40" fmla="*/ 168 w 295"/>
                <a:gd name="T41" fmla="*/ 109 h 224"/>
                <a:gd name="T42" fmla="*/ 187 w 295"/>
                <a:gd name="T43" fmla="*/ 194 h 224"/>
                <a:gd name="T44" fmla="*/ 148 w 295"/>
                <a:gd name="T45" fmla="*/ 125 h 224"/>
                <a:gd name="T46" fmla="*/ 147 w 295"/>
                <a:gd name="T47" fmla="*/ 106 h 224"/>
                <a:gd name="T48" fmla="*/ 184 w 295"/>
                <a:gd name="T49" fmla="*/ 70 h 224"/>
                <a:gd name="T50" fmla="*/ 187 w 295"/>
                <a:gd name="T51" fmla="*/ 91 h 224"/>
                <a:gd name="T52" fmla="*/ 179 w 295"/>
                <a:gd name="T53" fmla="*/ 116 h 224"/>
                <a:gd name="T54" fmla="*/ 187 w 295"/>
                <a:gd name="T55" fmla="*/ 100 h 224"/>
                <a:gd name="T56" fmla="*/ 147 w 295"/>
                <a:gd name="T57" fmla="*/ 16 h 224"/>
                <a:gd name="T58" fmla="*/ 147 w 295"/>
                <a:gd name="T59" fmla="*/ 208 h 224"/>
                <a:gd name="T60" fmla="*/ 147 w 295"/>
                <a:gd name="T61" fmla="*/ 106 h 224"/>
                <a:gd name="T62" fmla="*/ 127 w 295"/>
                <a:gd name="T63" fmla="*/ 121 h 224"/>
                <a:gd name="T64" fmla="*/ 147 w 295"/>
                <a:gd name="T65" fmla="*/ 137 h 224"/>
                <a:gd name="T66" fmla="*/ 102 w 295"/>
                <a:gd name="T67" fmla="*/ 156 h 224"/>
                <a:gd name="T68" fmla="*/ 109 w 295"/>
                <a:gd name="T69" fmla="*/ 113 h 224"/>
                <a:gd name="T70" fmla="*/ 100 w 295"/>
                <a:gd name="T71" fmla="*/ 93 h 224"/>
                <a:gd name="T72" fmla="*/ 111 w 295"/>
                <a:gd name="T73" fmla="*/ 97 h 224"/>
                <a:gd name="T74" fmla="*/ 99 w 295"/>
                <a:gd name="T75" fmla="*/ 88 h 224"/>
                <a:gd name="T76" fmla="*/ 101 w 295"/>
                <a:gd name="T77" fmla="*/ 150 h 224"/>
                <a:gd name="T78" fmla="*/ 99 w 295"/>
                <a:gd name="T79" fmla="*/ 123 h 224"/>
                <a:gd name="T80" fmla="*/ 0 w 295"/>
                <a:gd name="T81" fmla="*/ 23 h 224"/>
                <a:gd name="T82" fmla="*/ 99 w 295"/>
                <a:gd name="T83" fmla="*/ 208 h 224"/>
                <a:gd name="T84" fmla="*/ 17 w 295"/>
                <a:gd name="T85" fmla="*/ 35 h 224"/>
                <a:gd name="T86" fmla="*/ 99 w 295"/>
                <a:gd name="T87" fmla="*/ 29 h 224"/>
                <a:gd name="T88" fmla="*/ 79 w 295"/>
                <a:gd name="T89" fmla="*/ 129 h 224"/>
                <a:gd name="T90" fmla="*/ 99 w 295"/>
                <a:gd name="T91" fmla="*/ 157 h 224"/>
                <a:gd name="T92" fmla="*/ 30 w 295"/>
                <a:gd name="T93" fmla="*/ 45 h 224"/>
                <a:gd name="T94" fmla="*/ 99 w 295"/>
                <a:gd name="T95" fmla="*/ 115 h 224"/>
                <a:gd name="T96" fmla="*/ 99 w 295"/>
                <a:gd name="T97" fmla="*/ 123 h 224"/>
                <a:gd name="T98" fmla="*/ 91 w 295"/>
                <a:gd name="T99" fmla="*/ 133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95" h="224">
                  <a:moveTo>
                    <a:pt x="271" y="224"/>
                  </a:moveTo>
                  <a:cubicBezTo>
                    <a:pt x="284" y="224"/>
                    <a:pt x="295" y="213"/>
                    <a:pt x="295" y="200"/>
                  </a:cubicBezTo>
                  <a:cubicBezTo>
                    <a:pt x="295" y="23"/>
                    <a:pt x="295" y="23"/>
                    <a:pt x="295" y="23"/>
                  </a:cubicBezTo>
                  <a:cubicBezTo>
                    <a:pt x="295" y="10"/>
                    <a:pt x="284" y="0"/>
                    <a:pt x="271" y="0"/>
                  </a:cubicBezTo>
                  <a:cubicBezTo>
                    <a:pt x="224" y="0"/>
                    <a:pt x="224" y="0"/>
                    <a:pt x="224" y="0"/>
                  </a:cubicBezTo>
                  <a:cubicBezTo>
                    <a:pt x="224" y="16"/>
                    <a:pt x="224" y="16"/>
                    <a:pt x="224" y="16"/>
                  </a:cubicBezTo>
                  <a:cubicBezTo>
                    <a:pt x="258" y="16"/>
                    <a:pt x="258" y="16"/>
                    <a:pt x="258" y="16"/>
                  </a:cubicBezTo>
                  <a:cubicBezTo>
                    <a:pt x="268" y="16"/>
                    <a:pt x="277" y="24"/>
                    <a:pt x="277" y="35"/>
                  </a:cubicBezTo>
                  <a:cubicBezTo>
                    <a:pt x="277" y="189"/>
                    <a:pt x="277" y="189"/>
                    <a:pt x="277" y="189"/>
                  </a:cubicBezTo>
                  <a:cubicBezTo>
                    <a:pt x="277" y="199"/>
                    <a:pt x="268" y="208"/>
                    <a:pt x="258" y="208"/>
                  </a:cubicBezTo>
                  <a:cubicBezTo>
                    <a:pt x="224" y="208"/>
                    <a:pt x="224" y="208"/>
                    <a:pt x="224" y="208"/>
                  </a:cubicBezTo>
                  <a:cubicBezTo>
                    <a:pt x="224" y="224"/>
                    <a:pt x="224" y="224"/>
                    <a:pt x="224" y="224"/>
                  </a:cubicBezTo>
                  <a:cubicBezTo>
                    <a:pt x="271" y="224"/>
                    <a:pt x="271" y="224"/>
                    <a:pt x="271" y="224"/>
                  </a:cubicBezTo>
                  <a:close/>
                  <a:moveTo>
                    <a:pt x="224" y="194"/>
                  </a:moveTo>
                  <a:cubicBezTo>
                    <a:pt x="224" y="188"/>
                    <a:pt x="224" y="188"/>
                    <a:pt x="224" y="188"/>
                  </a:cubicBezTo>
                  <a:cubicBezTo>
                    <a:pt x="248" y="188"/>
                    <a:pt x="248" y="188"/>
                    <a:pt x="248" y="188"/>
                  </a:cubicBezTo>
                  <a:cubicBezTo>
                    <a:pt x="248" y="179"/>
                    <a:pt x="248" y="179"/>
                    <a:pt x="248" y="179"/>
                  </a:cubicBezTo>
                  <a:cubicBezTo>
                    <a:pt x="224" y="179"/>
                    <a:pt x="224" y="179"/>
                    <a:pt x="224" y="179"/>
                  </a:cubicBezTo>
                  <a:cubicBezTo>
                    <a:pt x="224" y="29"/>
                    <a:pt x="224" y="29"/>
                    <a:pt x="224" y="29"/>
                  </a:cubicBezTo>
                  <a:cubicBezTo>
                    <a:pt x="249" y="29"/>
                    <a:pt x="249" y="29"/>
                    <a:pt x="249" y="29"/>
                  </a:cubicBezTo>
                  <a:cubicBezTo>
                    <a:pt x="257" y="29"/>
                    <a:pt x="264" y="36"/>
                    <a:pt x="264" y="45"/>
                  </a:cubicBezTo>
                  <a:cubicBezTo>
                    <a:pt x="264" y="179"/>
                    <a:pt x="264" y="179"/>
                    <a:pt x="264" y="179"/>
                  </a:cubicBezTo>
                  <a:cubicBezTo>
                    <a:pt x="264" y="187"/>
                    <a:pt x="257" y="194"/>
                    <a:pt x="249" y="194"/>
                  </a:cubicBezTo>
                  <a:lnTo>
                    <a:pt x="224" y="194"/>
                  </a:lnTo>
                  <a:close/>
                  <a:moveTo>
                    <a:pt x="224" y="0"/>
                  </a:moveTo>
                  <a:cubicBezTo>
                    <a:pt x="187" y="0"/>
                    <a:pt x="187" y="0"/>
                    <a:pt x="187" y="0"/>
                  </a:cubicBezTo>
                  <a:cubicBezTo>
                    <a:pt x="187" y="16"/>
                    <a:pt x="187" y="16"/>
                    <a:pt x="187" y="16"/>
                  </a:cubicBezTo>
                  <a:cubicBezTo>
                    <a:pt x="224" y="16"/>
                    <a:pt x="224" y="16"/>
                    <a:pt x="224" y="16"/>
                  </a:cubicBezTo>
                  <a:cubicBezTo>
                    <a:pt x="224" y="0"/>
                    <a:pt x="224" y="0"/>
                    <a:pt x="224" y="0"/>
                  </a:cubicBezTo>
                  <a:close/>
                  <a:moveTo>
                    <a:pt x="187" y="224"/>
                  </a:moveTo>
                  <a:cubicBezTo>
                    <a:pt x="224" y="224"/>
                    <a:pt x="224" y="224"/>
                    <a:pt x="224" y="224"/>
                  </a:cubicBezTo>
                  <a:cubicBezTo>
                    <a:pt x="224" y="208"/>
                    <a:pt x="224" y="208"/>
                    <a:pt x="224" y="208"/>
                  </a:cubicBezTo>
                  <a:cubicBezTo>
                    <a:pt x="187" y="208"/>
                    <a:pt x="187" y="208"/>
                    <a:pt x="187" y="208"/>
                  </a:cubicBezTo>
                  <a:cubicBezTo>
                    <a:pt x="187" y="224"/>
                    <a:pt x="187" y="224"/>
                    <a:pt x="187" y="224"/>
                  </a:cubicBezTo>
                  <a:close/>
                  <a:moveTo>
                    <a:pt x="224" y="29"/>
                  </a:moveTo>
                  <a:cubicBezTo>
                    <a:pt x="224" y="179"/>
                    <a:pt x="224" y="179"/>
                    <a:pt x="224" y="179"/>
                  </a:cubicBezTo>
                  <a:cubicBezTo>
                    <a:pt x="200" y="179"/>
                    <a:pt x="200" y="179"/>
                    <a:pt x="200" y="179"/>
                  </a:cubicBezTo>
                  <a:cubicBezTo>
                    <a:pt x="200" y="188"/>
                    <a:pt x="200" y="188"/>
                    <a:pt x="200" y="188"/>
                  </a:cubicBezTo>
                  <a:cubicBezTo>
                    <a:pt x="224" y="188"/>
                    <a:pt x="224" y="188"/>
                    <a:pt x="224" y="188"/>
                  </a:cubicBezTo>
                  <a:cubicBezTo>
                    <a:pt x="224" y="194"/>
                    <a:pt x="224" y="194"/>
                    <a:pt x="224" y="194"/>
                  </a:cubicBezTo>
                  <a:cubicBezTo>
                    <a:pt x="187" y="194"/>
                    <a:pt x="187" y="194"/>
                    <a:pt x="187" y="194"/>
                  </a:cubicBezTo>
                  <a:cubicBezTo>
                    <a:pt x="187" y="135"/>
                    <a:pt x="187" y="135"/>
                    <a:pt x="187" y="135"/>
                  </a:cubicBezTo>
                  <a:cubicBezTo>
                    <a:pt x="188" y="135"/>
                    <a:pt x="189" y="134"/>
                    <a:pt x="189" y="134"/>
                  </a:cubicBezTo>
                  <a:cubicBezTo>
                    <a:pt x="194" y="133"/>
                    <a:pt x="197" y="131"/>
                    <a:pt x="201" y="128"/>
                  </a:cubicBezTo>
                  <a:cubicBezTo>
                    <a:pt x="204" y="124"/>
                    <a:pt x="206" y="121"/>
                    <a:pt x="207" y="117"/>
                  </a:cubicBezTo>
                  <a:cubicBezTo>
                    <a:pt x="208" y="115"/>
                    <a:pt x="208" y="113"/>
                    <a:pt x="208" y="111"/>
                  </a:cubicBezTo>
                  <a:cubicBezTo>
                    <a:pt x="208" y="109"/>
                    <a:pt x="208" y="107"/>
                    <a:pt x="207" y="104"/>
                  </a:cubicBezTo>
                  <a:cubicBezTo>
                    <a:pt x="207" y="102"/>
                    <a:pt x="205" y="100"/>
                    <a:pt x="203" y="98"/>
                  </a:cubicBezTo>
                  <a:cubicBezTo>
                    <a:pt x="200" y="96"/>
                    <a:pt x="197" y="94"/>
                    <a:pt x="193" y="94"/>
                  </a:cubicBezTo>
                  <a:cubicBezTo>
                    <a:pt x="197" y="91"/>
                    <a:pt x="199" y="88"/>
                    <a:pt x="201" y="85"/>
                  </a:cubicBezTo>
                  <a:cubicBezTo>
                    <a:pt x="202" y="81"/>
                    <a:pt x="202" y="78"/>
                    <a:pt x="201" y="74"/>
                  </a:cubicBezTo>
                  <a:cubicBezTo>
                    <a:pt x="200" y="71"/>
                    <a:pt x="198" y="69"/>
                    <a:pt x="195" y="67"/>
                  </a:cubicBezTo>
                  <a:cubicBezTo>
                    <a:pt x="193" y="66"/>
                    <a:pt x="190" y="66"/>
                    <a:pt x="187" y="66"/>
                  </a:cubicBezTo>
                  <a:cubicBezTo>
                    <a:pt x="187" y="29"/>
                    <a:pt x="187" y="29"/>
                    <a:pt x="187" y="29"/>
                  </a:cubicBezTo>
                  <a:cubicBezTo>
                    <a:pt x="224" y="29"/>
                    <a:pt x="224" y="29"/>
                    <a:pt x="224" y="29"/>
                  </a:cubicBezTo>
                  <a:close/>
                  <a:moveTo>
                    <a:pt x="187" y="128"/>
                  </a:moveTo>
                  <a:cubicBezTo>
                    <a:pt x="187" y="128"/>
                    <a:pt x="188" y="128"/>
                    <a:pt x="188" y="128"/>
                  </a:cubicBezTo>
                  <a:cubicBezTo>
                    <a:pt x="191" y="127"/>
                    <a:pt x="193" y="125"/>
                    <a:pt x="194" y="122"/>
                  </a:cubicBezTo>
                  <a:cubicBezTo>
                    <a:pt x="195" y="118"/>
                    <a:pt x="195" y="115"/>
                    <a:pt x="194" y="111"/>
                  </a:cubicBezTo>
                  <a:cubicBezTo>
                    <a:pt x="193" y="106"/>
                    <a:pt x="191" y="103"/>
                    <a:pt x="187" y="100"/>
                  </a:cubicBezTo>
                  <a:cubicBezTo>
                    <a:pt x="187" y="128"/>
                    <a:pt x="187" y="128"/>
                    <a:pt x="187" y="128"/>
                  </a:cubicBezTo>
                  <a:close/>
                  <a:moveTo>
                    <a:pt x="187" y="91"/>
                  </a:moveTo>
                  <a:cubicBezTo>
                    <a:pt x="189" y="87"/>
                    <a:pt x="190" y="84"/>
                    <a:pt x="190" y="80"/>
                  </a:cubicBezTo>
                  <a:cubicBezTo>
                    <a:pt x="190" y="78"/>
                    <a:pt x="190" y="77"/>
                    <a:pt x="190" y="75"/>
                  </a:cubicBezTo>
                  <a:cubicBezTo>
                    <a:pt x="189" y="74"/>
                    <a:pt x="189" y="72"/>
                    <a:pt x="188" y="71"/>
                  </a:cubicBezTo>
                  <a:cubicBezTo>
                    <a:pt x="187" y="71"/>
                    <a:pt x="187" y="71"/>
                    <a:pt x="187" y="71"/>
                  </a:cubicBezTo>
                  <a:lnTo>
                    <a:pt x="187" y="91"/>
                  </a:lnTo>
                  <a:close/>
                  <a:moveTo>
                    <a:pt x="187" y="0"/>
                  </a:moveTo>
                  <a:cubicBezTo>
                    <a:pt x="147" y="0"/>
                    <a:pt x="147" y="0"/>
                    <a:pt x="147" y="0"/>
                  </a:cubicBezTo>
                  <a:cubicBezTo>
                    <a:pt x="147" y="16"/>
                    <a:pt x="147" y="16"/>
                    <a:pt x="147" y="16"/>
                  </a:cubicBezTo>
                  <a:cubicBezTo>
                    <a:pt x="187" y="16"/>
                    <a:pt x="187" y="16"/>
                    <a:pt x="187" y="16"/>
                  </a:cubicBezTo>
                  <a:cubicBezTo>
                    <a:pt x="187" y="0"/>
                    <a:pt x="187" y="0"/>
                    <a:pt x="187" y="0"/>
                  </a:cubicBezTo>
                  <a:close/>
                  <a:moveTo>
                    <a:pt x="147" y="224"/>
                  </a:moveTo>
                  <a:cubicBezTo>
                    <a:pt x="187" y="224"/>
                    <a:pt x="187" y="224"/>
                    <a:pt x="187" y="224"/>
                  </a:cubicBezTo>
                  <a:cubicBezTo>
                    <a:pt x="187" y="208"/>
                    <a:pt x="187" y="208"/>
                    <a:pt x="187" y="208"/>
                  </a:cubicBezTo>
                  <a:cubicBezTo>
                    <a:pt x="147" y="208"/>
                    <a:pt x="147" y="208"/>
                    <a:pt x="147" y="208"/>
                  </a:cubicBezTo>
                  <a:cubicBezTo>
                    <a:pt x="147" y="224"/>
                    <a:pt x="147" y="224"/>
                    <a:pt x="147" y="224"/>
                  </a:cubicBezTo>
                  <a:close/>
                  <a:moveTo>
                    <a:pt x="187" y="29"/>
                  </a:moveTo>
                  <a:cubicBezTo>
                    <a:pt x="187" y="66"/>
                    <a:pt x="187" y="66"/>
                    <a:pt x="187" y="66"/>
                  </a:cubicBezTo>
                  <a:cubicBezTo>
                    <a:pt x="185" y="66"/>
                    <a:pt x="184" y="66"/>
                    <a:pt x="182" y="67"/>
                  </a:cubicBezTo>
                  <a:cubicBezTo>
                    <a:pt x="176" y="68"/>
                    <a:pt x="172" y="71"/>
                    <a:pt x="169" y="75"/>
                  </a:cubicBezTo>
                  <a:cubicBezTo>
                    <a:pt x="167" y="80"/>
                    <a:pt x="166" y="84"/>
                    <a:pt x="167" y="88"/>
                  </a:cubicBezTo>
                  <a:cubicBezTo>
                    <a:pt x="168" y="93"/>
                    <a:pt x="172" y="97"/>
                    <a:pt x="177" y="98"/>
                  </a:cubicBezTo>
                  <a:cubicBezTo>
                    <a:pt x="173" y="101"/>
                    <a:pt x="169" y="105"/>
                    <a:pt x="168" y="109"/>
                  </a:cubicBezTo>
                  <a:cubicBezTo>
                    <a:pt x="166" y="113"/>
                    <a:pt x="165" y="117"/>
                    <a:pt x="167" y="122"/>
                  </a:cubicBezTo>
                  <a:cubicBezTo>
                    <a:pt x="168" y="126"/>
                    <a:pt x="170" y="130"/>
                    <a:pt x="175" y="133"/>
                  </a:cubicBezTo>
                  <a:cubicBezTo>
                    <a:pt x="178" y="135"/>
                    <a:pt x="182" y="135"/>
                    <a:pt x="187" y="135"/>
                  </a:cubicBezTo>
                  <a:cubicBezTo>
                    <a:pt x="187" y="194"/>
                    <a:pt x="187" y="194"/>
                    <a:pt x="187" y="194"/>
                  </a:cubicBezTo>
                  <a:cubicBezTo>
                    <a:pt x="147" y="194"/>
                    <a:pt x="147" y="194"/>
                    <a:pt x="147" y="194"/>
                  </a:cubicBezTo>
                  <a:cubicBezTo>
                    <a:pt x="147" y="137"/>
                    <a:pt x="147" y="137"/>
                    <a:pt x="147" y="137"/>
                  </a:cubicBezTo>
                  <a:cubicBezTo>
                    <a:pt x="148" y="137"/>
                    <a:pt x="148" y="137"/>
                    <a:pt x="148" y="137"/>
                  </a:cubicBezTo>
                  <a:cubicBezTo>
                    <a:pt x="148" y="125"/>
                    <a:pt x="148" y="125"/>
                    <a:pt x="148" y="125"/>
                  </a:cubicBezTo>
                  <a:cubicBezTo>
                    <a:pt x="159" y="123"/>
                    <a:pt x="159" y="123"/>
                    <a:pt x="159" y="123"/>
                  </a:cubicBezTo>
                  <a:cubicBezTo>
                    <a:pt x="158" y="112"/>
                    <a:pt x="158" y="112"/>
                    <a:pt x="158" y="112"/>
                  </a:cubicBezTo>
                  <a:cubicBezTo>
                    <a:pt x="147" y="115"/>
                    <a:pt x="147" y="115"/>
                    <a:pt x="147" y="115"/>
                  </a:cubicBezTo>
                  <a:cubicBezTo>
                    <a:pt x="147" y="106"/>
                    <a:pt x="147" y="106"/>
                    <a:pt x="147" y="106"/>
                  </a:cubicBezTo>
                  <a:cubicBezTo>
                    <a:pt x="147" y="29"/>
                    <a:pt x="147" y="29"/>
                    <a:pt x="147" y="29"/>
                  </a:cubicBezTo>
                  <a:cubicBezTo>
                    <a:pt x="187" y="29"/>
                    <a:pt x="187" y="29"/>
                    <a:pt x="187" y="29"/>
                  </a:cubicBezTo>
                  <a:close/>
                  <a:moveTo>
                    <a:pt x="187" y="71"/>
                  </a:moveTo>
                  <a:cubicBezTo>
                    <a:pt x="186" y="70"/>
                    <a:pt x="185" y="70"/>
                    <a:pt x="184" y="70"/>
                  </a:cubicBezTo>
                  <a:cubicBezTo>
                    <a:pt x="181" y="71"/>
                    <a:pt x="179" y="73"/>
                    <a:pt x="178" y="76"/>
                  </a:cubicBezTo>
                  <a:cubicBezTo>
                    <a:pt x="177" y="78"/>
                    <a:pt x="177" y="81"/>
                    <a:pt x="178" y="83"/>
                  </a:cubicBezTo>
                  <a:cubicBezTo>
                    <a:pt x="179" y="88"/>
                    <a:pt x="181" y="91"/>
                    <a:pt x="185" y="93"/>
                  </a:cubicBezTo>
                  <a:cubicBezTo>
                    <a:pt x="186" y="92"/>
                    <a:pt x="187" y="91"/>
                    <a:pt x="187" y="91"/>
                  </a:cubicBezTo>
                  <a:cubicBezTo>
                    <a:pt x="187" y="71"/>
                    <a:pt x="187" y="71"/>
                    <a:pt x="187" y="71"/>
                  </a:cubicBezTo>
                  <a:close/>
                  <a:moveTo>
                    <a:pt x="187" y="100"/>
                  </a:moveTo>
                  <a:cubicBezTo>
                    <a:pt x="187" y="100"/>
                    <a:pt x="186" y="100"/>
                    <a:pt x="186" y="99"/>
                  </a:cubicBezTo>
                  <a:cubicBezTo>
                    <a:pt x="181" y="104"/>
                    <a:pt x="179" y="110"/>
                    <a:pt x="179" y="116"/>
                  </a:cubicBezTo>
                  <a:cubicBezTo>
                    <a:pt x="179" y="118"/>
                    <a:pt x="179" y="120"/>
                    <a:pt x="180" y="121"/>
                  </a:cubicBezTo>
                  <a:cubicBezTo>
                    <a:pt x="180" y="124"/>
                    <a:pt x="182" y="126"/>
                    <a:pt x="183" y="127"/>
                  </a:cubicBezTo>
                  <a:cubicBezTo>
                    <a:pt x="184" y="128"/>
                    <a:pt x="186" y="128"/>
                    <a:pt x="187" y="128"/>
                  </a:cubicBezTo>
                  <a:lnTo>
                    <a:pt x="187" y="100"/>
                  </a:lnTo>
                  <a:close/>
                  <a:moveTo>
                    <a:pt x="147" y="0"/>
                  </a:moveTo>
                  <a:cubicBezTo>
                    <a:pt x="99" y="0"/>
                    <a:pt x="99" y="0"/>
                    <a:pt x="99" y="0"/>
                  </a:cubicBezTo>
                  <a:cubicBezTo>
                    <a:pt x="99" y="16"/>
                    <a:pt x="99" y="16"/>
                    <a:pt x="99" y="16"/>
                  </a:cubicBezTo>
                  <a:cubicBezTo>
                    <a:pt x="147" y="16"/>
                    <a:pt x="147" y="16"/>
                    <a:pt x="147" y="16"/>
                  </a:cubicBezTo>
                  <a:cubicBezTo>
                    <a:pt x="147" y="0"/>
                    <a:pt x="147" y="0"/>
                    <a:pt x="147" y="0"/>
                  </a:cubicBezTo>
                  <a:close/>
                  <a:moveTo>
                    <a:pt x="99" y="224"/>
                  </a:moveTo>
                  <a:cubicBezTo>
                    <a:pt x="147" y="224"/>
                    <a:pt x="147" y="224"/>
                    <a:pt x="147" y="224"/>
                  </a:cubicBezTo>
                  <a:cubicBezTo>
                    <a:pt x="147" y="208"/>
                    <a:pt x="147" y="208"/>
                    <a:pt x="147" y="208"/>
                  </a:cubicBezTo>
                  <a:cubicBezTo>
                    <a:pt x="99" y="208"/>
                    <a:pt x="99" y="208"/>
                    <a:pt x="99" y="208"/>
                  </a:cubicBezTo>
                  <a:cubicBezTo>
                    <a:pt x="99" y="224"/>
                    <a:pt x="99" y="224"/>
                    <a:pt x="99" y="224"/>
                  </a:cubicBezTo>
                  <a:close/>
                  <a:moveTo>
                    <a:pt x="147" y="29"/>
                  </a:moveTo>
                  <a:cubicBezTo>
                    <a:pt x="147" y="106"/>
                    <a:pt x="147" y="106"/>
                    <a:pt x="147" y="106"/>
                  </a:cubicBezTo>
                  <a:cubicBezTo>
                    <a:pt x="147" y="104"/>
                    <a:pt x="147" y="104"/>
                    <a:pt x="147" y="104"/>
                  </a:cubicBezTo>
                  <a:cubicBezTo>
                    <a:pt x="137" y="107"/>
                    <a:pt x="137" y="107"/>
                    <a:pt x="137" y="107"/>
                  </a:cubicBezTo>
                  <a:cubicBezTo>
                    <a:pt x="138" y="118"/>
                    <a:pt x="138" y="118"/>
                    <a:pt x="138" y="118"/>
                  </a:cubicBezTo>
                  <a:cubicBezTo>
                    <a:pt x="127" y="121"/>
                    <a:pt x="127" y="121"/>
                    <a:pt x="127" y="121"/>
                  </a:cubicBezTo>
                  <a:cubicBezTo>
                    <a:pt x="127" y="131"/>
                    <a:pt x="127" y="131"/>
                    <a:pt x="127" y="131"/>
                  </a:cubicBezTo>
                  <a:cubicBezTo>
                    <a:pt x="138" y="128"/>
                    <a:pt x="138" y="128"/>
                    <a:pt x="138" y="128"/>
                  </a:cubicBezTo>
                  <a:cubicBezTo>
                    <a:pt x="138" y="139"/>
                    <a:pt x="138" y="139"/>
                    <a:pt x="138" y="139"/>
                  </a:cubicBezTo>
                  <a:cubicBezTo>
                    <a:pt x="147" y="137"/>
                    <a:pt x="147" y="137"/>
                    <a:pt x="147" y="137"/>
                  </a:cubicBezTo>
                  <a:cubicBezTo>
                    <a:pt x="147" y="194"/>
                    <a:pt x="147" y="194"/>
                    <a:pt x="147" y="194"/>
                  </a:cubicBezTo>
                  <a:cubicBezTo>
                    <a:pt x="99" y="194"/>
                    <a:pt x="99" y="194"/>
                    <a:pt x="99" y="194"/>
                  </a:cubicBezTo>
                  <a:cubicBezTo>
                    <a:pt x="99" y="157"/>
                    <a:pt x="99" y="157"/>
                    <a:pt x="99" y="157"/>
                  </a:cubicBezTo>
                  <a:cubicBezTo>
                    <a:pt x="100" y="157"/>
                    <a:pt x="101" y="157"/>
                    <a:pt x="102" y="156"/>
                  </a:cubicBezTo>
                  <a:cubicBezTo>
                    <a:pt x="109" y="155"/>
                    <a:pt x="113" y="151"/>
                    <a:pt x="117" y="145"/>
                  </a:cubicBezTo>
                  <a:cubicBezTo>
                    <a:pt x="120" y="139"/>
                    <a:pt x="121" y="132"/>
                    <a:pt x="119" y="124"/>
                  </a:cubicBezTo>
                  <a:cubicBezTo>
                    <a:pt x="118" y="120"/>
                    <a:pt x="116" y="117"/>
                    <a:pt x="114" y="115"/>
                  </a:cubicBezTo>
                  <a:cubicBezTo>
                    <a:pt x="112" y="114"/>
                    <a:pt x="111" y="113"/>
                    <a:pt x="109" y="113"/>
                  </a:cubicBezTo>
                  <a:cubicBezTo>
                    <a:pt x="108" y="112"/>
                    <a:pt x="105" y="113"/>
                    <a:pt x="103" y="113"/>
                  </a:cubicBezTo>
                  <a:cubicBezTo>
                    <a:pt x="101" y="114"/>
                    <a:pt x="100" y="114"/>
                    <a:pt x="99" y="115"/>
                  </a:cubicBezTo>
                  <a:cubicBezTo>
                    <a:pt x="99" y="93"/>
                    <a:pt x="99" y="93"/>
                    <a:pt x="99" y="93"/>
                  </a:cubicBezTo>
                  <a:cubicBezTo>
                    <a:pt x="100" y="93"/>
                    <a:pt x="100" y="93"/>
                    <a:pt x="100" y="93"/>
                  </a:cubicBezTo>
                  <a:cubicBezTo>
                    <a:pt x="102" y="93"/>
                    <a:pt x="103" y="93"/>
                    <a:pt x="104" y="94"/>
                  </a:cubicBezTo>
                  <a:cubicBezTo>
                    <a:pt x="105" y="94"/>
                    <a:pt x="106" y="95"/>
                    <a:pt x="106" y="97"/>
                  </a:cubicBezTo>
                  <a:cubicBezTo>
                    <a:pt x="106" y="98"/>
                    <a:pt x="106" y="99"/>
                    <a:pt x="105" y="100"/>
                  </a:cubicBezTo>
                  <a:cubicBezTo>
                    <a:pt x="108" y="99"/>
                    <a:pt x="110" y="98"/>
                    <a:pt x="111" y="97"/>
                  </a:cubicBezTo>
                  <a:cubicBezTo>
                    <a:pt x="112" y="95"/>
                    <a:pt x="112" y="93"/>
                    <a:pt x="111" y="92"/>
                  </a:cubicBezTo>
                  <a:cubicBezTo>
                    <a:pt x="111" y="90"/>
                    <a:pt x="110" y="89"/>
                    <a:pt x="107" y="88"/>
                  </a:cubicBezTo>
                  <a:cubicBezTo>
                    <a:pt x="105" y="87"/>
                    <a:pt x="103" y="87"/>
                    <a:pt x="100" y="88"/>
                  </a:cubicBezTo>
                  <a:cubicBezTo>
                    <a:pt x="99" y="88"/>
                    <a:pt x="99" y="88"/>
                    <a:pt x="99" y="88"/>
                  </a:cubicBezTo>
                  <a:cubicBezTo>
                    <a:pt x="99" y="29"/>
                    <a:pt x="99" y="29"/>
                    <a:pt x="99" y="29"/>
                  </a:cubicBezTo>
                  <a:cubicBezTo>
                    <a:pt x="147" y="29"/>
                    <a:pt x="147" y="29"/>
                    <a:pt x="147" y="29"/>
                  </a:cubicBezTo>
                  <a:close/>
                  <a:moveTo>
                    <a:pt x="99" y="150"/>
                  </a:moveTo>
                  <a:cubicBezTo>
                    <a:pt x="100" y="150"/>
                    <a:pt x="101" y="150"/>
                    <a:pt x="101" y="150"/>
                  </a:cubicBezTo>
                  <a:cubicBezTo>
                    <a:pt x="105" y="149"/>
                    <a:pt x="107" y="146"/>
                    <a:pt x="109" y="142"/>
                  </a:cubicBezTo>
                  <a:cubicBezTo>
                    <a:pt x="110" y="137"/>
                    <a:pt x="111" y="133"/>
                    <a:pt x="110" y="129"/>
                  </a:cubicBezTo>
                  <a:cubicBezTo>
                    <a:pt x="108" y="123"/>
                    <a:pt x="106" y="120"/>
                    <a:pt x="103" y="121"/>
                  </a:cubicBezTo>
                  <a:cubicBezTo>
                    <a:pt x="101" y="121"/>
                    <a:pt x="100" y="122"/>
                    <a:pt x="99" y="123"/>
                  </a:cubicBezTo>
                  <a:lnTo>
                    <a:pt x="99" y="150"/>
                  </a:lnTo>
                  <a:close/>
                  <a:moveTo>
                    <a:pt x="99" y="0"/>
                  </a:moveTo>
                  <a:cubicBezTo>
                    <a:pt x="23" y="0"/>
                    <a:pt x="23" y="0"/>
                    <a:pt x="23" y="0"/>
                  </a:cubicBezTo>
                  <a:cubicBezTo>
                    <a:pt x="10" y="0"/>
                    <a:pt x="0" y="10"/>
                    <a:pt x="0" y="23"/>
                  </a:cubicBezTo>
                  <a:cubicBezTo>
                    <a:pt x="0" y="200"/>
                    <a:pt x="0" y="200"/>
                    <a:pt x="0" y="200"/>
                  </a:cubicBezTo>
                  <a:cubicBezTo>
                    <a:pt x="0" y="213"/>
                    <a:pt x="10" y="224"/>
                    <a:pt x="23" y="224"/>
                  </a:cubicBezTo>
                  <a:cubicBezTo>
                    <a:pt x="99" y="224"/>
                    <a:pt x="99" y="224"/>
                    <a:pt x="99" y="224"/>
                  </a:cubicBezTo>
                  <a:cubicBezTo>
                    <a:pt x="99" y="208"/>
                    <a:pt x="99" y="208"/>
                    <a:pt x="99" y="208"/>
                  </a:cubicBezTo>
                  <a:cubicBezTo>
                    <a:pt x="37" y="208"/>
                    <a:pt x="37" y="208"/>
                    <a:pt x="37" y="208"/>
                  </a:cubicBezTo>
                  <a:cubicBezTo>
                    <a:pt x="37" y="208"/>
                    <a:pt x="37" y="208"/>
                    <a:pt x="37" y="208"/>
                  </a:cubicBezTo>
                  <a:cubicBezTo>
                    <a:pt x="26" y="208"/>
                    <a:pt x="17" y="199"/>
                    <a:pt x="17" y="189"/>
                  </a:cubicBezTo>
                  <a:cubicBezTo>
                    <a:pt x="17" y="35"/>
                    <a:pt x="17" y="35"/>
                    <a:pt x="17" y="35"/>
                  </a:cubicBezTo>
                  <a:cubicBezTo>
                    <a:pt x="17" y="24"/>
                    <a:pt x="26" y="16"/>
                    <a:pt x="37" y="16"/>
                  </a:cubicBezTo>
                  <a:cubicBezTo>
                    <a:pt x="99" y="16"/>
                    <a:pt x="99" y="16"/>
                    <a:pt x="99" y="16"/>
                  </a:cubicBezTo>
                  <a:cubicBezTo>
                    <a:pt x="99" y="0"/>
                    <a:pt x="99" y="0"/>
                    <a:pt x="99" y="0"/>
                  </a:cubicBezTo>
                  <a:close/>
                  <a:moveTo>
                    <a:pt x="99" y="29"/>
                  </a:moveTo>
                  <a:cubicBezTo>
                    <a:pt x="99" y="88"/>
                    <a:pt x="99" y="88"/>
                    <a:pt x="99" y="88"/>
                  </a:cubicBezTo>
                  <a:cubicBezTo>
                    <a:pt x="93" y="89"/>
                    <a:pt x="89" y="93"/>
                    <a:pt x="85" y="97"/>
                  </a:cubicBezTo>
                  <a:cubicBezTo>
                    <a:pt x="82" y="102"/>
                    <a:pt x="80" y="109"/>
                    <a:pt x="79" y="116"/>
                  </a:cubicBezTo>
                  <a:cubicBezTo>
                    <a:pt x="78" y="120"/>
                    <a:pt x="78" y="124"/>
                    <a:pt x="79" y="129"/>
                  </a:cubicBezTo>
                  <a:cubicBezTo>
                    <a:pt x="79" y="134"/>
                    <a:pt x="80" y="138"/>
                    <a:pt x="81" y="142"/>
                  </a:cubicBezTo>
                  <a:cubicBezTo>
                    <a:pt x="81" y="144"/>
                    <a:pt x="81" y="144"/>
                    <a:pt x="81" y="144"/>
                  </a:cubicBezTo>
                  <a:cubicBezTo>
                    <a:pt x="82" y="146"/>
                    <a:pt x="82" y="148"/>
                    <a:pt x="83" y="150"/>
                  </a:cubicBezTo>
                  <a:cubicBezTo>
                    <a:pt x="86" y="156"/>
                    <a:pt x="92" y="158"/>
                    <a:pt x="99" y="157"/>
                  </a:cubicBezTo>
                  <a:cubicBezTo>
                    <a:pt x="99" y="194"/>
                    <a:pt x="99" y="194"/>
                    <a:pt x="99" y="194"/>
                  </a:cubicBezTo>
                  <a:cubicBezTo>
                    <a:pt x="46" y="194"/>
                    <a:pt x="46" y="194"/>
                    <a:pt x="46" y="194"/>
                  </a:cubicBezTo>
                  <a:cubicBezTo>
                    <a:pt x="37" y="194"/>
                    <a:pt x="30" y="187"/>
                    <a:pt x="30" y="179"/>
                  </a:cubicBezTo>
                  <a:cubicBezTo>
                    <a:pt x="30" y="45"/>
                    <a:pt x="30" y="45"/>
                    <a:pt x="30" y="45"/>
                  </a:cubicBezTo>
                  <a:cubicBezTo>
                    <a:pt x="30" y="36"/>
                    <a:pt x="37" y="29"/>
                    <a:pt x="46" y="29"/>
                  </a:cubicBezTo>
                  <a:cubicBezTo>
                    <a:pt x="99" y="29"/>
                    <a:pt x="99" y="29"/>
                    <a:pt x="99" y="29"/>
                  </a:cubicBezTo>
                  <a:close/>
                  <a:moveTo>
                    <a:pt x="99" y="93"/>
                  </a:moveTo>
                  <a:cubicBezTo>
                    <a:pt x="99" y="115"/>
                    <a:pt x="99" y="115"/>
                    <a:pt x="99" y="115"/>
                  </a:cubicBezTo>
                  <a:cubicBezTo>
                    <a:pt x="98" y="115"/>
                    <a:pt x="97" y="116"/>
                    <a:pt x="96" y="118"/>
                  </a:cubicBezTo>
                  <a:cubicBezTo>
                    <a:pt x="94" y="120"/>
                    <a:pt x="93" y="122"/>
                    <a:pt x="94" y="125"/>
                  </a:cubicBezTo>
                  <a:cubicBezTo>
                    <a:pt x="94" y="127"/>
                    <a:pt x="95" y="128"/>
                    <a:pt x="97" y="129"/>
                  </a:cubicBezTo>
                  <a:cubicBezTo>
                    <a:pt x="97" y="127"/>
                    <a:pt x="98" y="125"/>
                    <a:pt x="99" y="123"/>
                  </a:cubicBezTo>
                  <a:cubicBezTo>
                    <a:pt x="99" y="150"/>
                    <a:pt x="99" y="150"/>
                    <a:pt x="99" y="150"/>
                  </a:cubicBezTo>
                  <a:cubicBezTo>
                    <a:pt x="98" y="150"/>
                    <a:pt x="97" y="149"/>
                    <a:pt x="96" y="149"/>
                  </a:cubicBezTo>
                  <a:cubicBezTo>
                    <a:pt x="95" y="148"/>
                    <a:pt x="94" y="146"/>
                    <a:pt x="93" y="142"/>
                  </a:cubicBezTo>
                  <a:cubicBezTo>
                    <a:pt x="92" y="140"/>
                    <a:pt x="92" y="137"/>
                    <a:pt x="91" y="133"/>
                  </a:cubicBezTo>
                  <a:cubicBezTo>
                    <a:pt x="91" y="128"/>
                    <a:pt x="90" y="124"/>
                    <a:pt x="90" y="119"/>
                  </a:cubicBezTo>
                  <a:cubicBezTo>
                    <a:pt x="90" y="111"/>
                    <a:pt x="91" y="104"/>
                    <a:pt x="93" y="100"/>
                  </a:cubicBezTo>
                  <a:cubicBezTo>
                    <a:pt x="95" y="97"/>
                    <a:pt x="97" y="94"/>
                    <a:pt x="99" y="93"/>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0" name="Freeform 77"/>
            <p:cNvSpPr/>
            <p:nvPr/>
          </p:nvSpPr>
          <p:spPr bwMode="auto">
            <a:xfrm>
              <a:off x="5442613" y="2967959"/>
              <a:ext cx="184756" cy="138226"/>
            </a:xfrm>
            <a:custGeom>
              <a:avLst/>
              <a:gdLst>
                <a:gd name="T0" fmla="*/ 69 w 98"/>
                <a:gd name="T1" fmla="*/ 0 h 74"/>
                <a:gd name="T2" fmla="*/ 49 w 98"/>
                <a:gd name="T3" fmla="*/ 8 h 74"/>
                <a:gd name="T4" fmla="*/ 30 w 98"/>
                <a:gd name="T5" fmla="*/ 0 h 74"/>
                <a:gd name="T6" fmla="*/ 0 w 98"/>
                <a:gd name="T7" fmla="*/ 29 h 74"/>
                <a:gd name="T8" fmla="*/ 51 w 98"/>
                <a:gd name="T9" fmla="*/ 74 h 74"/>
                <a:gd name="T10" fmla="*/ 98 w 98"/>
                <a:gd name="T11" fmla="*/ 29 h 74"/>
                <a:gd name="T12" fmla="*/ 69 w 98"/>
                <a:gd name="T13" fmla="*/ 0 h 74"/>
              </a:gdLst>
              <a:ahLst/>
              <a:cxnLst>
                <a:cxn ang="0">
                  <a:pos x="T0" y="T1"/>
                </a:cxn>
                <a:cxn ang="0">
                  <a:pos x="T2" y="T3"/>
                </a:cxn>
                <a:cxn ang="0">
                  <a:pos x="T4" y="T5"/>
                </a:cxn>
                <a:cxn ang="0">
                  <a:pos x="T6" y="T7"/>
                </a:cxn>
                <a:cxn ang="0">
                  <a:pos x="T8" y="T9"/>
                </a:cxn>
                <a:cxn ang="0">
                  <a:pos x="T10" y="T11"/>
                </a:cxn>
                <a:cxn ang="0">
                  <a:pos x="T12" y="T13"/>
                </a:cxn>
              </a:cxnLst>
              <a:rect l="0" t="0" r="r" b="b"/>
              <a:pathLst>
                <a:path w="98" h="74">
                  <a:moveTo>
                    <a:pt x="69" y="0"/>
                  </a:moveTo>
                  <a:cubicBezTo>
                    <a:pt x="61" y="0"/>
                    <a:pt x="54" y="3"/>
                    <a:pt x="49" y="8"/>
                  </a:cubicBezTo>
                  <a:cubicBezTo>
                    <a:pt x="44" y="3"/>
                    <a:pt x="37" y="0"/>
                    <a:pt x="30" y="0"/>
                  </a:cubicBezTo>
                  <a:cubicBezTo>
                    <a:pt x="13" y="0"/>
                    <a:pt x="0" y="13"/>
                    <a:pt x="0" y="29"/>
                  </a:cubicBezTo>
                  <a:cubicBezTo>
                    <a:pt x="0" y="47"/>
                    <a:pt x="15" y="74"/>
                    <a:pt x="51" y="74"/>
                  </a:cubicBezTo>
                  <a:cubicBezTo>
                    <a:pt x="88" y="74"/>
                    <a:pt x="98" y="45"/>
                    <a:pt x="98" y="29"/>
                  </a:cubicBezTo>
                  <a:cubicBezTo>
                    <a:pt x="98" y="13"/>
                    <a:pt x="85" y="0"/>
                    <a:pt x="69" y="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1" name="Freeform 78"/>
            <p:cNvSpPr/>
            <p:nvPr/>
          </p:nvSpPr>
          <p:spPr bwMode="auto">
            <a:xfrm>
              <a:off x="5524726" y="2932376"/>
              <a:ext cx="50638" cy="62954"/>
            </a:xfrm>
            <a:custGeom>
              <a:avLst/>
              <a:gdLst>
                <a:gd name="T0" fmla="*/ 6 w 27"/>
                <a:gd name="T1" fmla="*/ 34 h 34"/>
                <a:gd name="T2" fmla="*/ 13 w 27"/>
                <a:gd name="T3" fmla="*/ 0 h 34"/>
                <a:gd name="T4" fmla="*/ 27 w 27"/>
                <a:gd name="T5" fmla="*/ 3 h 34"/>
                <a:gd name="T6" fmla="*/ 6 w 27"/>
                <a:gd name="T7" fmla="*/ 34 h 34"/>
              </a:gdLst>
              <a:ahLst/>
              <a:cxnLst>
                <a:cxn ang="0">
                  <a:pos x="T0" y="T1"/>
                </a:cxn>
                <a:cxn ang="0">
                  <a:pos x="T2" y="T3"/>
                </a:cxn>
                <a:cxn ang="0">
                  <a:pos x="T4" y="T5"/>
                </a:cxn>
                <a:cxn ang="0">
                  <a:pos x="T6" y="T7"/>
                </a:cxn>
              </a:cxnLst>
              <a:rect l="0" t="0" r="r" b="b"/>
              <a:pathLst>
                <a:path w="27" h="34">
                  <a:moveTo>
                    <a:pt x="6" y="34"/>
                  </a:moveTo>
                  <a:cubicBezTo>
                    <a:pt x="0" y="22"/>
                    <a:pt x="4" y="9"/>
                    <a:pt x="13" y="0"/>
                  </a:cubicBezTo>
                  <a:cubicBezTo>
                    <a:pt x="27" y="3"/>
                    <a:pt x="27" y="3"/>
                    <a:pt x="27" y="3"/>
                  </a:cubicBezTo>
                  <a:cubicBezTo>
                    <a:pt x="14" y="10"/>
                    <a:pt x="6" y="18"/>
                    <a:pt x="6" y="34"/>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2" name="Freeform 79"/>
            <p:cNvSpPr>
              <a:spLocks noEditPoints="1"/>
            </p:cNvSpPr>
            <p:nvPr/>
          </p:nvSpPr>
          <p:spPr bwMode="auto">
            <a:xfrm>
              <a:off x="5237329" y="4084704"/>
              <a:ext cx="194336" cy="269607"/>
            </a:xfrm>
            <a:custGeom>
              <a:avLst/>
              <a:gdLst>
                <a:gd name="T0" fmla="*/ 87 w 103"/>
                <a:gd name="T1" fmla="*/ 88 h 143"/>
                <a:gd name="T2" fmla="*/ 103 w 103"/>
                <a:gd name="T3" fmla="*/ 112 h 143"/>
                <a:gd name="T4" fmla="*/ 102 w 103"/>
                <a:gd name="T5" fmla="*/ 143 h 143"/>
                <a:gd name="T6" fmla="*/ 87 w 103"/>
                <a:gd name="T7" fmla="*/ 137 h 143"/>
                <a:gd name="T8" fmla="*/ 87 w 103"/>
                <a:gd name="T9" fmla="*/ 134 h 143"/>
                <a:gd name="T10" fmla="*/ 91 w 103"/>
                <a:gd name="T11" fmla="*/ 136 h 143"/>
                <a:gd name="T12" fmla="*/ 100 w 103"/>
                <a:gd name="T13" fmla="*/ 130 h 143"/>
                <a:gd name="T14" fmla="*/ 100 w 103"/>
                <a:gd name="T15" fmla="*/ 113 h 143"/>
                <a:gd name="T16" fmla="*/ 100 w 103"/>
                <a:gd name="T17" fmla="*/ 113 h 143"/>
                <a:gd name="T18" fmla="*/ 99 w 103"/>
                <a:gd name="T19" fmla="*/ 111 h 143"/>
                <a:gd name="T20" fmla="*/ 92 w 103"/>
                <a:gd name="T21" fmla="*/ 110 h 143"/>
                <a:gd name="T22" fmla="*/ 90 w 103"/>
                <a:gd name="T23" fmla="*/ 116 h 143"/>
                <a:gd name="T24" fmla="*/ 87 w 103"/>
                <a:gd name="T25" fmla="*/ 115 h 143"/>
                <a:gd name="T26" fmla="*/ 87 w 103"/>
                <a:gd name="T27" fmla="*/ 88 h 143"/>
                <a:gd name="T28" fmla="*/ 73 w 103"/>
                <a:gd name="T29" fmla="*/ 132 h 143"/>
                <a:gd name="T30" fmla="*/ 32 w 103"/>
                <a:gd name="T31" fmla="*/ 70 h 143"/>
                <a:gd name="T32" fmla="*/ 28 w 103"/>
                <a:gd name="T33" fmla="*/ 68 h 143"/>
                <a:gd name="T34" fmla="*/ 28 w 103"/>
                <a:gd name="T35" fmla="*/ 67 h 143"/>
                <a:gd name="T36" fmla="*/ 28 w 103"/>
                <a:gd name="T37" fmla="*/ 63 h 143"/>
                <a:gd name="T38" fmla="*/ 29 w 103"/>
                <a:gd name="T39" fmla="*/ 65 h 143"/>
                <a:gd name="T40" fmla="*/ 34 w 103"/>
                <a:gd name="T41" fmla="*/ 66 h 143"/>
                <a:gd name="T42" fmla="*/ 41 w 103"/>
                <a:gd name="T43" fmla="*/ 61 h 143"/>
                <a:gd name="T44" fmla="*/ 41 w 103"/>
                <a:gd name="T45" fmla="*/ 61 h 143"/>
                <a:gd name="T46" fmla="*/ 37 w 103"/>
                <a:gd name="T47" fmla="*/ 59 h 143"/>
                <a:gd name="T48" fmla="*/ 28 w 103"/>
                <a:gd name="T49" fmla="*/ 45 h 143"/>
                <a:gd name="T50" fmla="*/ 28 w 103"/>
                <a:gd name="T51" fmla="*/ 26 h 143"/>
                <a:gd name="T52" fmla="*/ 39 w 103"/>
                <a:gd name="T53" fmla="*/ 19 h 143"/>
                <a:gd name="T54" fmla="*/ 44 w 103"/>
                <a:gd name="T55" fmla="*/ 21 h 143"/>
                <a:gd name="T56" fmla="*/ 61 w 103"/>
                <a:gd name="T57" fmla="*/ 46 h 143"/>
                <a:gd name="T58" fmla="*/ 61 w 103"/>
                <a:gd name="T59" fmla="*/ 50 h 143"/>
                <a:gd name="T60" fmla="*/ 87 w 103"/>
                <a:gd name="T61" fmla="*/ 88 h 143"/>
                <a:gd name="T62" fmla="*/ 87 w 103"/>
                <a:gd name="T63" fmla="*/ 115 h 143"/>
                <a:gd name="T64" fmla="*/ 84 w 103"/>
                <a:gd name="T65" fmla="*/ 116 h 143"/>
                <a:gd name="T66" fmla="*/ 82 w 103"/>
                <a:gd name="T67" fmla="*/ 122 h 143"/>
                <a:gd name="T68" fmla="*/ 75 w 103"/>
                <a:gd name="T69" fmla="*/ 121 h 143"/>
                <a:gd name="T70" fmla="*/ 74 w 103"/>
                <a:gd name="T71" fmla="*/ 128 h 143"/>
                <a:gd name="T72" fmla="*/ 75 w 103"/>
                <a:gd name="T73" fmla="*/ 130 h 143"/>
                <a:gd name="T74" fmla="*/ 87 w 103"/>
                <a:gd name="T75" fmla="*/ 134 h 143"/>
                <a:gd name="T76" fmla="*/ 87 w 103"/>
                <a:gd name="T77" fmla="*/ 137 h 143"/>
                <a:gd name="T78" fmla="*/ 73 w 103"/>
                <a:gd name="T79" fmla="*/ 132 h 143"/>
                <a:gd name="T80" fmla="*/ 28 w 103"/>
                <a:gd name="T81" fmla="*/ 4 h 143"/>
                <a:gd name="T82" fmla="*/ 28 w 103"/>
                <a:gd name="T83" fmla="*/ 24 h 143"/>
                <a:gd name="T84" fmla="*/ 36 w 103"/>
                <a:gd name="T85" fmla="*/ 15 h 143"/>
                <a:gd name="T86" fmla="*/ 32 w 103"/>
                <a:gd name="T87" fmla="*/ 8 h 143"/>
                <a:gd name="T88" fmla="*/ 28 w 103"/>
                <a:gd name="T89" fmla="*/ 4 h 143"/>
                <a:gd name="T90" fmla="*/ 28 w 103"/>
                <a:gd name="T91" fmla="*/ 67 h 143"/>
                <a:gd name="T92" fmla="*/ 11 w 103"/>
                <a:gd name="T93" fmla="*/ 43 h 143"/>
                <a:gd name="T94" fmla="*/ 11 w 103"/>
                <a:gd name="T95" fmla="*/ 37 h 143"/>
                <a:gd name="T96" fmla="*/ 5 w 103"/>
                <a:gd name="T97" fmla="*/ 27 h 143"/>
                <a:gd name="T98" fmla="*/ 9 w 103"/>
                <a:gd name="T99" fmla="*/ 4 h 143"/>
                <a:gd name="T100" fmla="*/ 28 w 103"/>
                <a:gd name="T101" fmla="*/ 4 h 143"/>
                <a:gd name="T102" fmla="*/ 28 w 103"/>
                <a:gd name="T103" fmla="*/ 24 h 143"/>
                <a:gd name="T104" fmla="*/ 21 w 103"/>
                <a:gd name="T105" fmla="*/ 31 h 143"/>
                <a:gd name="T106" fmla="*/ 28 w 103"/>
                <a:gd name="T107" fmla="*/ 26 h 143"/>
                <a:gd name="T108" fmla="*/ 28 w 103"/>
                <a:gd name="T109" fmla="*/ 45 h 143"/>
                <a:gd name="T110" fmla="*/ 22 w 103"/>
                <a:gd name="T111" fmla="*/ 37 h 143"/>
                <a:gd name="T112" fmla="*/ 22 w 103"/>
                <a:gd name="T113" fmla="*/ 33 h 143"/>
                <a:gd name="T114" fmla="*/ 15 w 103"/>
                <a:gd name="T115" fmla="*/ 37 h 143"/>
                <a:gd name="T116" fmla="*/ 14 w 103"/>
                <a:gd name="T117" fmla="*/ 43 h 143"/>
                <a:gd name="T118" fmla="*/ 28 w 103"/>
                <a:gd name="T119" fmla="*/ 63 h 143"/>
                <a:gd name="T120" fmla="*/ 28 w 103"/>
                <a:gd name="T121" fmla="*/ 67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3" h="143">
                  <a:moveTo>
                    <a:pt x="87" y="88"/>
                  </a:moveTo>
                  <a:cubicBezTo>
                    <a:pt x="103" y="112"/>
                    <a:pt x="103" y="112"/>
                    <a:pt x="103" y="112"/>
                  </a:cubicBezTo>
                  <a:cubicBezTo>
                    <a:pt x="102" y="143"/>
                    <a:pt x="102" y="143"/>
                    <a:pt x="102" y="143"/>
                  </a:cubicBezTo>
                  <a:cubicBezTo>
                    <a:pt x="87" y="137"/>
                    <a:pt x="87" y="137"/>
                    <a:pt x="87" y="137"/>
                  </a:cubicBezTo>
                  <a:cubicBezTo>
                    <a:pt x="87" y="134"/>
                    <a:pt x="87" y="134"/>
                    <a:pt x="87" y="134"/>
                  </a:cubicBezTo>
                  <a:cubicBezTo>
                    <a:pt x="91" y="136"/>
                    <a:pt x="91" y="136"/>
                    <a:pt x="91" y="136"/>
                  </a:cubicBezTo>
                  <a:cubicBezTo>
                    <a:pt x="100" y="130"/>
                    <a:pt x="100" y="130"/>
                    <a:pt x="100" y="130"/>
                  </a:cubicBezTo>
                  <a:cubicBezTo>
                    <a:pt x="100" y="113"/>
                    <a:pt x="100" y="113"/>
                    <a:pt x="100" y="113"/>
                  </a:cubicBezTo>
                  <a:cubicBezTo>
                    <a:pt x="100" y="113"/>
                    <a:pt x="100" y="113"/>
                    <a:pt x="100" y="113"/>
                  </a:cubicBezTo>
                  <a:cubicBezTo>
                    <a:pt x="99" y="111"/>
                    <a:pt x="99" y="111"/>
                    <a:pt x="99" y="111"/>
                  </a:cubicBezTo>
                  <a:cubicBezTo>
                    <a:pt x="98" y="109"/>
                    <a:pt x="95" y="108"/>
                    <a:pt x="92" y="110"/>
                  </a:cubicBezTo>
                  <a:cubicBezTo>
                    <a:pt x="90" y="111"/>
                    <a:pt x="89" y="114"/>
                    <a:pt x="90" y="116"/>
                  </a:cubicBezTo>
                  <a:cubicBezTo>
                    <a:pt x="89" y="115"/>
                    <a:pt x="88" y="115"/>
                    <a:pt x="87" y="115"/>
                  </a:cubicBezTo>
                  <a:lnTo>
                    <a:pt x="87" y="88"/>
                  </a:lnTo>
                  <a:close/>
                  <a:moveTo>
                    <a:pt x="73" y="132"/>
                  </a:moveTo>
                  <a:cubicBezTo>
                    <a:pt x="32" y="70"/>
                    <a:pt x="32" y="70"/>
                    <a:pt x="32" y="70"/>
                  </a:cubicBezTo>
                  <a:cubicBezTo>
                    <a:pt x="30" y="70"/>
                    <a:pt x="29" y="69"/>
                    <a:pt x="28" y="68"/>
                  </a:cubicBezTo>
                  <a:cubicBezTo>
                    <a:pt x="28" y="67"/>
                    <a:pt x="28" y="67"/>
                    <a:pt x="28" y="67"/>
                  </a:cubicBezTo>
                  <a:cubicBezTo>
                    <a:pt x="28" y="63"/>
                    <a:pt x="28" y="63"/>
                    <a:pt x="28" y="63"/>
                  </a:cubicBezTo>
                  <a:cubicBezTo>
                    <a:pt x="29" y="65"/>
                    <a:pt x="29" y="65"/>
                    <a:pt x="29" y="65"/>
                  </a:cubicBezTo>
                  <a:cubicBezTo>
                    <a:pt x="30" y="67"/>
                    <a:pt x="33" y="67"/>
                    <a:pt x="34" y="66"/>
                  </a:cubicBezTo>
                  <a:cubicBezTo>
                    <a:pt x="41" y="61"/>
                    <a:pt x="41" y="61"/>
                    <a:pt x="41" y="61"/>
                  </a:cubicBezTo>
                  <a:cubicBezTo>
                    <a:pt x="41" y="61"/>
                    <a:pt x="41" y="61"/>
                    <a:pt x="41" y="61"/>
                  </a:cubicBezTo>
                  <a:cubicBezTo>
                    <a:pt x="40" y="61"/>
                    <a:pt x="38" y="61"/>
                    <a:pt x="37" y="59"/>
                  </a:cubicBezTo>
                  <a:cubicBezTo>
                    <a:pt x="28" y="45"/>
                    <a:pt x="28" y="45"/>
                    <a:pt x="28" y="45"/>
                  </a:cubicBezTo>
                  <a:cubicBezTo>
                    <a:pt x="28" y="26"/>
                    <a:pt x="28" y="26"/>
                    <a:pt x="28" y="26"/>
                  </a:cubicBezTo>
                  <a:cubicBezTo>
                    <a:pt x="39" y="19"/>
                    <a:pt x="39" y="19"/>
                    <a:pt x="39" y="19"/>
                  </a:cubicBezTo>
                  <a:cubicBezTo>
                    <a:pt x="41" y="18"/>
                    <a:pt x="43" y="19"/>
                    <a:pt x="44" y="21"/>
                  </a:cubicBezTo>
                  <a:cubicBezTo>
                    <a:pt x="61" y="46"/>
                    <a:pt x="61" y="46"/>
                    <a:pt x="61" y="46"/>
                  </a:cubicBezTo>
                  <a:cubicBezTo>
                    <a:pt x="62" y="47"/>
                    <a:pt x="62" y="49"/>
                    <a:pt x="61" y="50"/>
                  </a:cubicBezTo>
                  <a:cubicBezTo>
                    <a:pt x="87" y="88"/>
                    <a:pt x="87" y="88"/>
                    <a:pt x="87" y="88"/>
                  </a:cubicBezTo>
                  <a:cubicBezTo>
                    <a:pt x="87" y="115"/>
                    <a:pt x="87" y="115"/>
                    <a:pt x="87" y="115"/>
                  </a:cubicBezTo>
                  <a:cubicBezTo>
                    <a:pt x="86" y="115"/>
                    <a:pt x="85" y="115"/>
                    <a:pt x="84" y="116"/>
                  </a:cubicBezTo>
                  <a:cubicBezTo>
                    <a:pt x="82" y="117"/>
                    <a:pt x="81" y="120"/>
                    <a:pt x="82" y="122"/>
                  </a:cubicBezTo>
                  <a:cubicBezTo>
                    <a:pt x="80" y="120"/>
                    <a:pt x="77" y="120"/>
                    <a:pt x="75" y="121"/>
                  </a:cubicBezTo>
                  <a:cubicBezTo>
                    <a:pt x="73" y="123"/>
                    <a:pt x="72" y="126"/>
                    <a:pt x="74" y="128"/>
                  </a:cubicBezTo>
                  <a:cubicBezTo>
                    <a:pt x="75" y="130"/>
                    <a:pt x="75" y="130"/>
                    <a:pt x="75" y="130"/>
                  </a:cubicBezTo>
                  <a:cubicBezTo>
                    <a:pt x="87" y="134"/>
                    <a:pt x="87" y="134"/>
                    <a:pt x="87" y="134"/>
                  </a:cubicBezTo>
                  <a:cubicBezTo>
                    <a:pt x="87" y="137"/>
                    <a:pt x="87" y="137"/>
                    <a:pt x="87" y="137"/>
                  </a:cubicBezTo>
                  <a:cubicBezTo>
                    <a:pt x="73" y="132"/>
                    <a:pt x="73" y="132"/>
                    <a:pt x="73" y="132"/>
                  </a:cubicBezTo>
                  <a:close/>
                  <a:moveTo>
                    <a:pt x="28" y="4"/>
                  </a:moveTo>
                  <a:cubicBezTo>
                    <a:pt x="28" y="24"/>
                    <a:pt x="28" y="24"/>
                    <a:pt x="28" y="24"/>
                  </a:cubicBezTo>
                  <a:cubicBezTo>
                    <a:pt x="36" y="15"/>
                    <a:pt x="36" y="15"/>
                    <a:pt x="36" y="15"/>
                  </a:cubicBezTo>
                  <a:cubicBezTo>
                    <a:pt x="32" y="8"/>
                    <a:pt x="32" y="8"/>
                    <a:pt x="32" y="8"/>
                  </a:cubicBezTo>
                  <a:cubicBezTo>
                    <a:pt x="31" y="7"/>
                    <a:pt x="29" y="5"/>
                    <a:pt x="28" y="4"/>
                  </a:cubicBezTo>
                  <a:close/>
                  <a:moveTo>
                    <a:pt x="28" y="67"/>
                  </a:moveTo>
                  <a:cubicBezTo>
                    <a:pt x="11" y="43"/>
                    <a:pt x="11" y="43"/>
                    <a:pt x="11" y="43"/>
                  </a:cubicBezTo>
                  <a:cubicBezTo>
                    <a:pt x="10" y="41"/>
                    <a:pt x="10" y="38"/>
                    <a:pt x="11" y="37"/>
                  </a:cubicBezTo>
                  <a:cubicBezTo>
                    <a:pt x="5" y="27"/>
                    <a:pt x="5" y="27"/>
                    <a:pt x="5" y="27"/>
                  </a:cubicBezTo>
                  <a:cubicBezTo>
                    <a:pt x="0" y="19"/>
                    <a:pt x="2" y="9"/>
                    <a:pt x="9" y="4"/>
                  </a:cubicBezTo>
                  <a:cubicBezTo>
                    <a:pt x="15" y="0"/>
                    <a:pt x="22" y="0"/>
                    <a:pt x="28" y="4"/>
                  </a:cubicBezTo>
                  <a:cubicBezTo>
                    <a:pt x="28" y="24"/>
                    <a:pt x="28" y="24"/>
                    <a:pt x="28" y="24"/>
                  </a:cubicBezTo>
                  <a:cubicBezTo>
                    <a:pt x="21" y="31"/>
                    <a:pt x="21" y="31"/>
                    <a:pt x="21" y="31"/>
                  </a:cubicBezTo>
                  <a:cubicBezTo>
                    <a:pt x="28" y="26"/>
                    <a:pt x="28" y="26"/>
                    <a:pt x="28" y="26"/>
                  </a:cubicBezTo>
                  <a:cubicBezTo>
                    <a:pt x="28" y="45"/>
                    <a:pt x="28" y="45"/>
                    <a:pt x="28" y="45"/>
                  </a:cubicBezTo>
                  <a:cubicBezTo>
                    <a:pt x="22" y="37"/>
                    <a:pt x="22" y="37"/>
                    <a:pt x="22" y="37"/>
                  </a:cubicBezTo>
                  <a:cubicBezTo>
                    <a:pt x="21" y="36"/>
                    <a:pt x="21" y="34"/>
                    <a:pt x="22" y="33"/>
                  </a:cubicBezTo>
                  <a:cubicBezTo>
                    <a:pt x="15" y="37"/>
                    <a:pt x="15" y="37"/>
                    <a:pt x="15" y="37"/>
                  </a:cubicBezTo>
                  <a:cubicBezTo>
                    <a:pt x="14" y="39"/>
                    <a:pt x="13" y="41"/>
                    <a:pt x="14" y="43"/>
                  </a:cubicBezTo>
                  <a:cubicBezTo>
                    <a:pt x="28" y="63"/>
                    <a:pt x="28" y="63"/>
                    <a:pt x="28" y="63"/>
                  </a:cubicBezTo>
                  <a:lnTo>
                    <a:pt x="28" y="67"/>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3" name="Freeform 80"/>
            <p:cNvSpPr>
              <a:spLocks noEditPoints="1"/>
            </p:cNvSpPr>
            <p:nvPr/>
          </p:nvSpPr>
          <p:spPr bwMode="auto">
            <a:xfrm>
              <a:off x="6730429" y="2702458"/>
              <a:ext cx="243604" cy="266869"/>
            </a:xfrm>
            <a:custGeom>
              <a:avLst/>
              <a:gdLst>
                <a:gd name="T0" fmla="*/ 101 w 130"/>
                <a:gd name="T1" fmla="*/ 65 h 142"/>
                <a:gd name="T2" fmla="*/ 97 w 130"/>
                <a:gd name="T3" fmla="*/ 81 h 142"/>
                <a:gd name="T4" fmla="*/ 97 w 130"/>
                <a:gd name="T5" fmla="*/ 94 h 142"/>
                <a:gd name="T6" fmla="*/ 100 w 130"/>
                <a:gd name="T7" fmla="*/ 95 h 142"/>
                <a:gd name="T8" fmla="*/ 111 w 130"/>
                <a:gd name="T9" fmla="*/ 112 h 142"/>
                <a:gd name="T10" fmla="*/ 97 w 130"/>
                <a:gd name="T11" fmla="*/ 103 h 142"/>
                <a:gd name="T12" fmla="*/ 97 w 130"/>
                <a:gd name="T13" fmla="*/ 28 h 142"/>
                <a:gd name="T14" fmla="*/ 111 w 130"/>
                <a:gd name="T15" fmla="*/ 19 h 142"/>
                <a:gd name="T16" fmla="*/ 100 w 130"/>
                <a:gd name="T17" fmla="*/ 35 h 142"/>
                <a:gd name="T18" fmla="*/ 97 w 130"/>
                <a:gd name="T19" fmla="*/ 36 h 142"/>
                <a:gd name="T20" fmla="*/ 127 w 130"/>
                <a:gd name="T21" fmla="*/ 62 h 142"/>
                <a:gd name="T22" fmla="*/ 108 w 130"/>
                <a:gd name="T23" fmla="*/ 65 h 142"/>
                <a:gd name="T24" fmla="*/ 127 w 130"/>
                <a:gd name="T25" fmla="*/ 69 h 142"/>
                <a:gd name="T26" fmla="*/ 127 w 130"/>
                <a:gd name="T27" fmla="*/ 62 h 142"/>
                <a:gd name="T28" fmla="*/ 67 w 130"/>
                <a:gd name="T29" fmla="*/ 142 h 142"/>
                <a:gd name="T30" fmla="*/ 85 w 130"/>
                <a:gd name="T31" fmla="*/ 95 h 142"/>
                <a:gd name="T32" fmla="*/ 97 w 130"/>
                <a:gd name="T33" fmla="*/ 50 h 142"/>
                <a:gd name="T34" fmla="*/ 65 w 130"/>
                <a:gd name="T35" fmla="*/ 37 h 142"/>
                <a:gd name="T36" fmla="*/ 93 w 130"/>
                <a:gd name="T37" fmla="*/ 65 h 142"/>
                <a:gd name="T38" fmla="*/ 79 w 130"/>
                <a:gd name="T39" fmla="*/ 90 h 142"/>
                <a:gd name="T40" fmla="*/ 78 w 130"/>
                <a:gd name="T41" fmla="*/ 110 h 142"/>
                <a:gd name="T42" fmla="*/ 65 w 130"/>
                <a:gd name="T43" fmla="*/ 142 h 142"/>
                <a:gd name="T44" fmla="*/ 97 w 130"/>
                <a:gd name="T45" fmla="*/ 36 h 142"/>
                <a:gd name="T46" fmla="*/ 95 w 130"/>
                <a:gd name="T47" fmla="*/ 31 h 142"/>
                <a:gd name="T48" fmla="*/ 97 w 130"/>
                <a:gd name="T49" fmla="*/ 94 h 142"/>
                <a:gd name="T50" fmla="*/ 95 w 130"/>
                <a:gd name="T51" fmla="*/ 100 h 142"/>
                <a:gd name="T52" fmla="*/ 97 w 130"/>
                <a:gd name="T53" fmla="*/ 94 h 142"/>
                <a:gd name="T54" fmla="*/ 65 w 130"/>
                <a:gd name="T55" fmla="*/ 0 h 142"/>
                <a:gd name="T56" fmla="*/ 68 w 130"/>
                <a:gd name="T57" fmla="*/ 3 h 142"/>
                <a:gd name="T58" fmla="*/ 65 w 130"/>
                <a:gd name="T59" fmla="*/ 23 h 142"/>
                <a:gd name="T60" fmla="*/ 65 w 130"/>
                <a:gd name="T61" fmla="*/ 23 h 142"/>
                <a:gd name="T62" fmla="*/ 32 w 130"/>
                <a:gd name="T63" fmla="*/ 50 h 142"/>
                <a:gd name="T64" fmla="*/ 45 w 130"/>
                <a:gd name="T65" fmla="*/ 96 h 142"/>
                <a:gd name="T66" fmla="*/ 63 w 130"/>
                <a:gd name="T67" fmla="*/ 142 h 142"/>
                <a:gd name="T68" fmla="*/ 65 w 130"/>
                <a:gd name="T69" fmla="*/ 110 h 142"/>
                <a:gd name="T70" fmla="*/ 52 w 130"/>
                <a:gd name="T71" fmla="*/ 93 h 142"/>
                <a:gd name="T72" fmla="*/ 36 w 130"/>
                <a:gd name="T73" fmla="*/ 65 h 142"/>
                <a:gd name="T74" fmla="*/ 65 w 130"/>
                <a:gd name="T75" fmla="*/ 37 h 142"/>
                <a:gd name="T76" fmla="*/ 65 w 130"/>
                <a:gd name="T77" fmla="*/ 29 h 142"/>
                <a:gd name="T78" fmla="*/ 65 w 130"/>
                <a:gd name="T79" fmla="*/ 0 h 142"/>
                <a:gd name="T80" fmla="*/ 62 w 130"/>
                <a:gd name="T81" fmla="*/ 20 h 142"/>
                <a:gd name="T82" fmla="*/ 65 w 130"/>
                <a:gd name="T83" fmla="*/ 0 h 142"/>
                <a:gd name="T84" fmla="*/ 32 w 130"/>
                <a:gd name="T85" fmla="*/ 94 h 142"/>
                <a:gd name="T86" fmla="*/ 35 w 130"/>
                <a:gd name="T87" fmla="*/ 100 h 142"/>
                <a:gd name="T88" fmla="*/ 32 w 130"/>
                <a:gd name="T89" fmla="*/ 36 h 142"/>
                <a:gd name="T90" fmla="*/ 35 w 130"/>
                <a:gd name="T91" fmla="*/ 31 h 142"/>
                <a:gd name="T92" fmla="*/ 32 w 130"/>
                <a:gd name="T93" fmla="*/ 36 h 142"/>
                <a:gd name="T94" fmla="*/ 29 w 130"/>
                <a:gd name="T95" fmla="*/ 65 h 142"/>
                <a:gd name="T96" fmla="*/ 32 w 130"/>
                <a:gd name="T97" fmla="*/ 50 h 142"/>
                <a:gd name="T98" fmla="*/ 32 w 130"/>
                <a:gd name="T99" fmla="*/ 36 h 142"/>
                <a:gd name="T100" fmla="*/ 30 w 130"/>
                <a:gd name="T101" fmla="*/ 35 h 142"/>
                <a:gd name="T102" fmla="*/ 19 w 130"/>
                <a:gd name="T103" fmla="*/ 19 h 142"/>
                <a:gd name="T104" fmla="*/ 32 w 130"/>
                <a:gd name="T105" fmla="*/ 28 h 142"/>
                <a:gd name="T106" fmla="*/ 32 w 130"/>
                <a:gd name="T107" fmla="*/ 103 h 142"/>
                <a:gd name="T108" fmla="*/ 19 w 130"/>
                <a:gd name="T109" fmla="*/ 112 h 142"/>
                <a:gd name="T110" fmla="*/ 30 w 130"/>
                <a:gd name="T111" fmla="*/ 95 h 142"/>
                <a:gd name="T112" fmla="*/ 32 w 130"/>
                <a:gd name="T113" fmla="*/ 94 h 142"/>
                <a:gd name="T114" fmla="*/ 22 w 130"/>
                <a:gd name="T115" fmla="*/ 65 h 142"/>
                <a:gd name="T116" fmla="*/ 3 w 130"/>
                <a:gd name="T117" fmla="*/ 62 h 142"/>
                <a:gd name="T118" fmla="*/ 3 w 130"/>
                <a:gd name="T119" fmla="*/ 69 h 142"/>
                <a:gd name="T120" fmla="*/ 22 w 130"/>
                <a:gd name="T121" fmla="*/ 6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0" h="142">
                  <a:moveTo>
                    <a:pt x="97" y="81"/>
                  </a:moveTo>
                  <a:cubicBezTo>
                    <a:pt x="100" y="76"/>
                    <a:pt x="101" y="71"/>
                    <a:pt x="101" y="65"/>
                  </a:cubicBezTo>
                  <a:cubicBezTo>
                    <a:pt x="101" y="60"/>
                    <a:pt x="100" y="55"/>
                    <a:pt x="97" y="50"/>
                  </a:cubicBezTo>
                  <a:cubicBezTo>
                    <a:pt x="97" y="81"/>
                    <a:pt x="97" y="81"/>
                    <a:pt x="97" y="81"/>
                  </a:cubicBezTo>
                  <a:close/>
                  <a:moveTo>
                    <a:pt x="97" y="103"/>
                  </a:moveTo>
                  <a:cubicBezTo>
                    <a:pt x="97" y="94"/>
                    <a:pt x="97" y="94"/>
                    <a:pt x="97" y="94"/>
                  </a:cubicBezTo>
                  <a:cubicBezTo>
                    <a:pt x="98" y="94"/>
                    <a:pt x="99" y="95"/>
                    <a:pt x="100" y="95"/>
                  </a:cubicBezTo>
                  <a:cubicBezTo>
                    <a:pt x="100" y="95"/>
                    <a:pt x="100" y="95"/>
                    <a:pt x="100" y="95"/>
                  </a:cubicBezTo>
                  <a:cubicBezTo>
                    <a:pt x="111" y="107"/>
                    <a:pt x="111" y="107"/>
                    <a:pt x="111" y="107"/>
                  </a:cubicBezTo>
                  <a:cubicBezTo>
                    <a:pt x="113" y="108"/>
                    <a:pt x="113" y="110"/>
                    <a:pt x="111" y="112"/>
                  </a:cubicBezTo>
                  <a:cubicBezTo>
                    <a:pt x="110" y="113"/>
                    <a:pt x="108" y="113"/>
                    <a:pt x="106" y="112"/>
                  </a:cubicBezTo>
                  <a:cubicBezTo>
                    <a:pt x="97" y="103"/>
                    <a:pt x="97" y="103"/>
                    <a:pt x="97" y="103"/>
                  </a:cubicBezTo>
                  <a:close/>
                  <a:moveTo>
                    <a:pt x="97" y="36"/>
                  </a:moveTo>
                  <a:cubicBezTo>
                    <a:pt x="97" y="28"/>
                    <a:pt x="97" y="28"/>
                    <a:pt x="97" y="28"/>
                  </a:cubicBezTo>
                  <a:cubicBezTo>
                    <a:pt x="106" y="19"/>
                    <a:pt x="106" y="19"/>
                    <a:pt x="106" y="19"/>
                  </a:cubicBezTo>
                  <a:cubicBezTo>
                    <a:pt x="108" y="18"/>
                    <a:pt x="110" y="18"/>
                    <a:pt x="111" y="19"/>
                  </a:cubicBezTo>
                  <a:cubicBezTo>
                    <a:pt x="113" y="20"/>
                    <a:pt x="113" y="23"/>
                    <a:pt x="111" y="24"/>
                  </a:cubicBezTo>
                  <a:cubicBezTo>
                    <a:pt x="100" y="35"/>
                    <a:pt x="100" y="35"/>
                    <a:pt x="100" y="35"/>
                  </a:cubicBezTo>
                  <a:cubicBezTo>
                    <a:pt x="100" y="35"/>
                    <a:pt x="100" y="35"/>
                    <a:pt x="100" y="35"/>
                  </a:cubicBezTo>
                  <a:cubicBezTo>
                    <a:pt x="99" y="36"/>
                    <a:pt x="98" y="36"/>
                    <a:pt x="97" y="36"/>
                  </a:cubicBezTo>
                  <a:close/>
                  <a:moveTo>
                    <a:pt x="127" y="62"/>
                  </a:moveTo>
                  <a:cubicBezTo>
                    <a:pt x="127" y="62"/>
                    <a:pt x="127" y="62"/>
                    <a:pt x="127" y="62"/>
                  </a:cubicBezTo>
                  <a:cubicBezTo>
                    <a:pt x="111" y="62"/>
                    <a:pt x="111" y="62"/>
                    <a:pt x="111" y="62"/>
                  </a:cubicBezTo>
                  <a:cubicBezTo>
                    <a:pt x="109" y="62"/>
                    <a:pt x="108" y="64"/>
                    <a:pt x="108" y="65"/>
                  </a:cubicBezTo>
                  <a:cubicBezTo>
                    <a:pt x="108" y="67"/>
                    <a:pt x="109" y="69"/>
                    <a:pt x="111" y="69"/>
                  </a:cubicBezTo>
                  <a:cubicBezTo>
                    <a:pt x="127" y="69"/>
                    <a:pt x="127" y="69"/>
                    <a:pt x="127" y="69"/>
                  </a:cubicBezTo>
                  <a:cubicBezTo>
                    <a:pt x="129" y="69"/>
                    <a:pt x="130" y="67"/>
                    <a:pt x="130" y="65"/>
                  </a:cubicBezTo>
                  <a:cubicBezTo>
                    <a:pt x="130" y="64"/>
                    <a:pt x="129" y="62"/>
                    <a:pt x="127" y="62"/>
                  </a:cubicBezTo>
                  <a:close/>
                  <a:moveTo>
                    <a:pt x="65" y="142"/>
                  </a:moveTo>
                  <a:cubicBezTo>
                    <a:pt x="67" y="142"/>
                    <a:pt x="67" y="142"/>
                    <a:pt x="67" y="142"/>
                  </a:cubicBezTo>
                  <a:cubicBezTo>
                    <a:pt x="77" y="142"/>
                    <a:pt x="85" y="134"/>
                    <a:pt x="85" y="124"/>
                  </a:cubicBezTo>
                  <a:cubicBezTo>
                    <a:pt x="85" y="95"/>
                    <a:pt x="85" y="95"/>
                    <a:pt x="85" y="95"/>
                  </a:cubicBezTo>
                  <a:cubicBezTo>
                    <a:pt x="90" y="92"/>
                    <a:pt x="95" y="87"/>
                    <a:pt x="97" y="81"/>
                  </a:cubicBezTo>
                  <a:cubicBezTo>
                    <a:pt x="97" y="50"/>
                    <a:pt x="97" y="50"/>
                    <a:pt x="97" y="50"/>
                  </a:cubicBezTo>
                  <a:cubicBezTo>
                    <a:pt x="92" y="38"/>
                    <a:pt x="79" y="29"/>
                    <a:pt x="65" y="29"/>
                  </a:cubicBezTo>
                  <a:cubicBezTo>
                    <a:pt x="65" y="37"/>
                    <a:pt x="65" y="37"/>
                    <a:pt x="65" y="37"/>
                  </a:cubicBezTo>
                  <a:cubicBezTo>
                    <a:pt x="73" y="37"/>
                    <a:pt x="80" y="40"/>
                    <a:pt x="85" y="45"/>
                  </a:cubicBezTo>
                  <a:cubicBezTo>
                    <a:pt x="90" y="50"/>
                    <a:pt x="93" y="57"/>
                    <a:pt x="93" y="65"/>
                  </a:cubicBezTo>
                  <a:cubicBezTo>
                    <a:pt x="93" y="76"/>
                    <a:pt x="88" y="85"/>
                    <a:pt x="79" y="90"/>
                  </a:cubicBezTo>
                  <a:cubicBezTo>
                    <a:pt x="79" y="90"/>
                    <a:pt x="79" y="90"/>
                    <a:pt x="79" y="90"/>
                  </a:cubicBezTo>
                  <a:cubicBezTo>
                    <a:pt x="78" y="91"/>
                    <a:pt x="78" y="92"/>
                    <a:pt x="78" y="93"/>
                  </a:cubicBezTo>
                  <a:cubicBezTo>
                    <a:pt x="78" y="110"/>
                    <a:pt x="78" y="110"/>
                    <a:pt x="78" y="110"/>
                  </a:cubicBezTo>
                  <a:cubicBezTo>
                    <a:pt x="65" y="110"/>
                    <a:pt x="65" y="110"/>
                    <a:pt x="65" y="110"/>
                  </a:cubicBezTo>
                  <a:cubicBezTo>
                    <a:pt x="65" y="142"/>
                    <a:pt x="65" y="142"/>
                    <a:pt x="65" y="142"/>
                  </a:cubicBezTo>
                  <a:close/>
                  <a:moveTo>
                    <a:pt x="97" y="28"/>
                  </a:moveTo>
                  <a:cubicBezTo>
                    <a:pt x="97" y="36"/>
                    <a:pt x="97" y="36"/>
                    <a:pt x="97" y="36"/>
                  </a:cubicBezTo>
                  <a:cubicBezTo>
                    <a:pt x="97" y="36"/>
                    <a:pt x="96" y="36"/>
                    <a:pt x="95" y="35"/>
                  </a:cubicBezTo>
                  <a:cubicBezTo>
                    <a:pt x="94" y="34"/>
                    <a:pt x="94" y="32"/>
                    <a:pt x="95" y="31"/>
                  </a:cubicBezTo>
                  <a:cubicBezTo>
                    <a:pt x="97" y="28"/>
                    <a:pt x="97" y="28"/>
                    <a:pt x="97" y="28"/>
                  </a:cubicBezTo>
                  <a:close/>
                  <a:moveTo>
                    <a:pt x="97" y="94"/>
                  </a:moveTo>
                  <a:cubicBezTo>
                    <a:pt x="97" y="103"/>
                    <a:pt x="97" y="103"/>
                    <a:pt x="97" y="103"/>
                  </a:cubicBezTo>
                  <a:cubicBezTo>
                    <a:pt x="95" y="100"/>
                    <a:pt x="95" y="100"/>
                    <a:pt x="95" y="100"/>
                  </a:cubicBezTo>
                  <a:cubicBezTo>
                    <a:pt x="94" y="99"/>
                    <a:pt x="94" y="97"/>
                    <a:pt x="95" y="95"/>
                  </a:cubicBezTo>
                  <a:cubicBezTo>
                    <a:pt x="96" y="95"/>
                    <a:pt x="97" y="94"/>
                    <a:pt x="97" y="94"/>
                  </a:cubicBezTo>
                  <a:close/>
                  <a:moveTo>
                    <a:pt x="65" y="23"/>
                  </a:moveTo>
                  <a:cubicBezTo>
                    <a:pt x="65" y="0"/>
                    <a:pt x="65" y="0"/>
                    <a:pt x="65" y="0"/>
                  </a:cubicBezTo>
                  <a:cubicBezTo>
                    <a:pt x="65" y="0"/>
                    <a:pt x="65" y="0"/>
                    <a:pt x="65" y="0"/>
                  </a:cubicBezTo>
                  <a:cubicBezTo>
                    <a:pt x="67" y="0"/>
                    <a:pt x="68" y="2"/>
                    <a:pt x="68" y="3"/>
                  </a:cubicBezTo>
                  <a:cubicBezTo>
                    <a:pt x="68" y="20"/>
                    <a:pt x="68" y="20"/>
                    <a:pt x="68" y="20"/>
                  </a:cubicBezTo>
                  <a:cubicBezTo>
                    <a:pt x="68" y="21"/>
                    <a:pt x="67" y="23"/>
                    <a:pt x="65" y="23"/>
                  </a:cubicBezTo>
                  <a:cubicBezTo>
                    <a:pt x="65" y="23"/>
                    <a:pt x="65" y="23"/>
                    <a:pt x="65" y="23"/>
                  </a:cubicBezTo>
                  <a:cubicBezTo>
                    <a:pt x="65" y="23"/>
                    <a:pt x="65" y="23"/>
                    <a:pt x="65" y="23"/>
                  </a:cubicBezTo>
                  <a:close/>
                  <a:moveTo>
                    <a:pt x="65" y="29"/>
                  </a:moveTo>
                  <a:cubicBezTo>
                    <a:pt x="50" y="29"/>
                    <a:pt x="38" y="37"/>
                    <a:pt x="32" y="50"/>
                  </a:cubicBezTo>
                  <a:cubicBezTo>
                    <a:pt x="32" y="81"/>
                    <a:pt x="32" y="81"/>
                    <a:pt x="32" y="81"/>
                  </a:cubicBezTo>
                  <a:cubicBezTo>
                    <a:pt x="35" y="87"/>
                    <a:pt x="40" y="92"/>
                    <a:pt x="45" y="96"/>
                  </a:cubicBezTo>
                  <a:cubicBezTo>
                    <a:pt x="45" y="124"/>
                    <a:pt x="45" y="124"/>
                    <a:pt x="45" y="124"/>
                  </a:cubicBezTo>
                  <a:cubicBezTo>
                    <a:pt x="45" y="134"/>
                    <a:pt x="53" y="142"/>
                    <a:pt x="63" y="142"/>
                  </a:cubicBezTo>
                  <a:cubicBezTo>
                    <a:pt x="65" y="142"/>
                    <a:pt x="65" y="142"/>
                    <a:pt x="65" y="142"/>
                  </a:cubicBezTo>
                  <a:cubicBezTo>
                    <a:pt x="65" y="110"/>
                    <a:pt x="65" y="110"/>
                    <a:pt x="65" y="110"/>
                  </a:cubicBezTo>
                  <a:cubicBezTo>
                    <a:pt x="52" y="110"/>
                    <a:pt x="52" y="110"/>
                    <a:pt x="52" y="110"/>
                  </a:cubicBezTo>
                  <a:cubicBezTo>
                    <a:pt x="52" y="93"/>
                    <a:pt x="52" y="93"/>
                    <a:pt x="52" y="93"/>
                  </a:cubicBezTo>
                  <a:cubicBezTo>
                    <a:pt x="52" y="92"/>
                    <a:pt x="52" y="91"/>
                    <a:pt x="51" y="90"/>
                  </a:cubicBezTo>
                  <a:cubicBezTo>
                    <a:pt x="42" y="85"/>
                    <a:pt x="36" y="76"/>
                    <a:pt x="36" y="65"/>
                  </a:cubicBezTo>
                  <a:cubicBezTo>
                    <a:pt x="36" y="57"/>
                    <a:pt x="39" y="50"/>
                    <a:pt x="44" y="45"/>
                  </a:cubicBezTo>
                  <a:cubicBezTo>
                    <a:pt x="50" y="40"/>
                    <a:pt x="57" y="37"/>
                    <a:pt x="65" y="37"/>
                  </a:cubicBezTo>
                  <a:cubicBezTo>
                    <a:pt x="65" y="37"/>
                    <a:pt x="65" y="37"/>
                    <a:pt x="65" y="37"/>
                  </a:cubicBezTo>
                  <a:cubicBezTo>
                    <a:pt x="65" y="29"/>
                    <a:pt x="65" y="29"/>
                    <a:pt x="65" y="29"/>
                  </a:cubicBezTo>
                  <a:cubicBezTo>
                    <a:pt x="65" y="29"/>
                    <a:pt x="65" y="29"/>
                    <a:pt x="65" y="29"/>
                  </a:cubicBezTo>
                  <a:close/>
                  <a:moveTo>
                    <a:pt x="65" y="0"/>
                  </a:moveTo>
                  <a:cubicBezTo>
                    <a:pt x="65" y="23"/>
                    <a:pt x="65" y="23"/>
                    <a:pt x="65" y="23"/>
                  </a:cubicBezTo>
                  <a:cubicBezTo>
                    <a:pt x="63" y="23"/>
                    <a:pt x="62" y="21"/>
                    <a:pt x="62" y="20"/>
                  </a:cubicBezTo>
                  <a:cubicBezTo>
                    <a:pt x="62" y="3"/>
                    <a:pt x="62" y="3"/>
                    <a:pt x="62" y="3"/>
                  </a:cubicBezTo>
                  <a:cubicBezTo>
                    <a:pt x="62" y="2"/>
                    <a:pt x="63" y="0"/>
                    <a:pt x="65" y="0"/>
                  </a:cubicBezTo>
                  <a:close/>
                  <a:moveTo>
                    <a:pt x="32" y="103"/>
                  </a:moveTo>
                  <a:cubicBezTo>
                    <a:pt x="32" y="94"/>
                    <a:pt x="32" y="94"/>
                    <a:pt x="32" y="94"/>
                  </a:cubicBezTo>
                  <a:cubicBezTo>
                    <a:pt x="33" y="94"/>
                    <a:pt x="34" y="95"/>
                    <a:pt x="35" y="95"/>
                  </a:cubicBezTo>
                  <a:cubicBezTo>
                    <a:pt x="36" y="97"/>
                    <a:pt x="36" y="99"/>
                    <a:pt x="35" y="100"/>
                  </a:cubicBezTo>
                  <a:cubicBezTo>
                    <a:pt x="32" y="103"/>
                    <a:pt x="32" y="103"/>
                    <a:pt x="32" y="103"/>
                  </a:cubicBezTo>
                  <a:close/>
                  <a:moveTo>
                    <a:pt x="32" y="36"/>
                  </a:moveTo>
                  <a:cubicBezTo>
                    <a:pt x="32" y="28"/>
                    <a:pt x="32" y="28"/>
                    <a:pt x="32" y="28"/>
                  </a:cubicBezTo>
                  <a:cubicBezTo>
                    <a:pt x="35" y="31"/>
                    <a:pt x="35" y="31"/>
                    <a:pt x="35" y="31"/>
                  </a:cubicBezTo>
                  <a:cubicBezTo>
                    <a:pt x="36" y="32"/>
                    <a:pt x="36" y="34"/>
                    <a:pt x="35" y="35"/>
                  </a:cubicBezTo>
                  <a:cubicBezTo>
                    <a:pt x="34" y="36"/>
                    <a:pt x="33" y="36"/>
                    <a:pt x="32" y="36"/>
                  </a:cubicBezTo>
                  <a:close/>
                  <a:moveTo>
                    <a:pt x="32" y="50"/>
                  </a:moveTo>
                  <a:cubicBezTo>
                    <a:pt x="30" y="54"/>
                    <a:pt x="29" y="60"/>
                    <a:pt x="29" y="65"/>
                  </a:cubicBezTo>
                  <a:cubicBezTo>
                    <a:pt x="29" y="71"/>
                    <a:pt x="30" y="76"/>
                    <a:pt x="32" y="81"/>
                  </a:cubicBezTo>
                  <a:cubicBezTo>
                    <a:pt x="32" y="50"/>
                    <a:pt x="32" y="50"/>
                    <a:pt x="32" y="50"/>
                  </a:cubicBezTo>
                  <a:close/>
                  <a:moveTo>
                    <a:pt x="32" y="28"/>
                  </a:moveTo>
                  <a:cubicBezTo>
                    <a:pt x="32" y="36"/>
                    <a:pt x="32" y="36"/>
                    <a:pt x="32" y="36"/>
                  </a:cubicBezTo>
                  <a:cubicBezTo>
                    <a:pt x="32" y="36"/>
                    <a:pt x="31" y="36"/>
                    <a:pt x="30" y="35"/>
                  </a:cubicBezTo>
                  <a:cubicBezTo>
                    <a:pt x="30" y="35"/>
                    <a:pt x="30" y="35"/>
                    <a:pt x="30" y="35"/>
                  </a:cubicBezTo>
                  <a:cubicBezTo>
                    <a:pt x="19" y="24"/>
                    <a:pt x="19" y="24"/>
                    <a:pt x="19" y="24"/>
                  </a:cubicBezTo>
                  <a:cubicBezTo>
                    <a:pt x="17" y="23"/>
                    <a:pt x="17" y="20"/>
                    <a:pt x="19" y="19"/>
                  </a:cubicBezTo>
                  <a:cubicBezTo>
                    <a:pt x="20" y="18"/>
                    <a:pt x="22" y="18"/>
                    <a:pt x="24" y="19"/>
                  </a:cubicBezTo>
                  <a:cubicBezTo>
                    <a:pt x="32" y="28"/>
                    <a:pt x="32" y="28"/>
                    <a:pt x="32" y="28"/>
                  </a:cubicBezTo>
                  <a:close/>
                  <a:moveTo>
                    <a:pt x="32" y="94"/>
                  </a:moveTo>
                  <a:cubicBezTo>
                    <a:pt x="32" y="103"/>
                    <a:pt x="32" y="103"/>
                    <a:pt x="32" y="103"/>
                  </a:cubicBezTo>
                  <a:cubicBezTo>
                    <a:pt x="24" y="112"/>
                    <a:pt x="24" y="112"/>
                    <a:pt x="24" y="112"/>
                  </a:cubicBezTo>
                  <a:cubicBezTo>
                    <a:pt x="22" y="113"/>
                    <a:pt x="20" y="113"/>
                    <a:pt x="19" y="112"/>
                  </a:cubicBezTo>
                  <a:cubicBezTo>
                    <a:pt x="17" y="110"/>
                    <a:pt x="17" y="108"/>
                    <a:pt x="19" y="107"/>
                  </a:cubicBezTo>
                  <a:cubicBezTo>
                    <a:pt x="30" y="95"/>
                    <a:pt x="30" y="95"/>
                    <a:pt x="30" y="95"/>
                  </a:cubicBezTo>
                  <a:cubicBezTo>
                    <a:pt x="30" y="95"/>
                    <a:pt x="30" y="95"/>
                    <a:pt x="30" y="95"/>
                  </a:cubicBezTo>
                  <a:cubicBezTo>
                    <a:pt x="31" y="95"/>
                    <a:pt x="32" y="95"/>
                    <a:pt x="32" y="94"/>
                  </a:cubicBezTo>
                  <a:close/>
                  <a:moveTo>
                    <a:pt x="22" y="65"/>
                  </a:moveTo>
                  <a:cubicBezTo>
                    <a:pt x="22" y="65"/>
                    <a:pt x="22" y="65"/>
                    <a:pt x="22" y="65"/>
                  </a:cubicBezTo>
                  <a:cubicBezTo>
                    <a:pt x="22" y="64"/>
                    <a:pt x="21" y="62"/>
                    <a:pt x="19" y="62"/>
                  </a:cubicBezTo>
                  <a:cubicBezTo>
                    <a:pt x="3" y="62"/>
                    <a:pt x="3" y="62"/>
                    <a:pt x="3" y="62"/>
                  </a:cubicBezTo>
                  <a:cubicBezTo>
                    <a:pt x="1" y="62"/>
                    <a:pt x="0" y="64"/>
                    <a:pt x="0" y="65"/>
                  </a:cubicBezTo>
                  <a:cubicBezTo>
                    <a:pt x="0" y="67"/>
                    <a:pt x="1" y="69"/>
                    <a:pt x="3" y="69"/>
                  </a:cubicBezTo>
                  <a:cubicBezTo>
                    <a:pt x="19" y="69"/>
                    <a:pt x="19" y="69"/>
                    <a:pt x="19" y="69"/>
                  </a:cubicBezTo>
                  <a:cubicBezTo>
                    <a:pt x="21" y="69"/>
                    <a:pt x="22" y="67"/>
                    <a:pt x="22" y="6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4" name="Freeform 81"/>
            <p:cNvSpPr>
              <a:spLocks noEditPoints="1"/>
            </p:cNvSpPr>
            <p:nvPr/>
          </p:nvSpPr>
          <p:spPr bwMode="auto">
            <a:xfrm>
              <a:off x="5512409" y="2343896"/>
              <a:ext cx="368144" cy="529633"/>
            </a:xfrm>
            <a:custGeom>
              <a:avLst/>
              <a:gdLst>
                <a:gd name="T0" fmla="*/ 98 w 196"/>
                <a:gd name="T1" fmla="*/ 5 h 282"/>
                <a:gd name="T2" fmla="*/ 113 w 196"/>
                <a:gd name="T3" fmla="*/ 0 h 282"/>
                <a:gd name="T4" fmla="*/ 155 w 196"/>
                <a:gd name="T5" fmla="*/ 128 h 282"/>
                <a:gd name="T6" fmla="*/ 108 w 196"/>
                <a:gd name="T7" fmla="*/ 143 h 282"/>
                <a:gd name="T8" fmla="*/ 98 w 196"/>
                <a:gd name="T9" fmla="*/ 111 h 282"/>
                <a:gd name="T10" fmla="*/ 98 w 196"/>
                <a:gd name="T11" fmla="*/ 5 h 282"/>
                <a:gd name="T12" fmla="*/ 98 w 196"/>
                <a:gd name="T13" fmla="*/ 222 h 282"/>
                <a:gd name="T14" fmla="*/ 136 w 196"/>
                <a:gd name="T15" fmla="*/ 209 h 282"/>
                <a:gd name="T16" fmla="*/ 107 w 196"/>
                <a:gd name="T17" fmla="*/ 209 h 282"/>
                <a:gd name="T18" fmla="*/ 107 w 196"/>
                <a:gd name="T19" fmla="*/ 192 h 282"/>
                <a:gd name="T20" fmla="*/ 152 w 196"/>
                <a:gd name="T21" fmla="*/ 192 h 282"/>
                <a:gd name="T22" fmla="*/ 189 w 196"/>
                <a:gd name="T23" fmla="*/ 192 h 282"/>
                <a:gd name="T24" fmla="*/ 196 w 196"/>
                <a:gd name="T25" fmla="*/ 192 h 282"/>
                <a:gd name="T26" fmla="*/ 196 w 196"/>
                <a:gd name="T27" fmla="*/ 209 h 282"/>
                <a:gd name="T28" fmla="*/ 180 w 196"/>
                <a:gd name="T29" fmla="*/ 209 h 282"/>
                <a:gd name="T30" fmla="*/ 134 w 196"/>
                <a:gd name="T31" fmla="*/ 247 h 282"/>
                <a:gd name="T32" fmla="*/ 169 w 196"/>
                <a:gd name="T33" fmla="*/ 267 h 282"/>
                <a:gd name="T34" fmla="*/ 169 w 196"/>
                <a:gd name="T35" fmla="*/ 282 h 282"/>
                <a:gd name="T36" fmla="*/ 98 w 196"/>
                <a:gd name="T37" fmla="*/ 282 h 282"/>
                <a:gd name="T38" fmla="*/ 98 w 196"/>
                <a:gd name="T39" fmla="*/ 268 h 282"/>
                <a:gd name="T40" fmla="*/ 111 w 196"/>
                <a:gd name="T41" fmla="*/ 255 h 282"/>
                <a:gd name="T42" fmla="*/ 98 w 196"/>
                <a:gd name="T43" fmla="*/ 242 h 282"/>
                <a:gd name="T44" fmla="*/ 98 w 196"/>
                <a:gd name="T45" fmla="*/ 222 h 282"/>
                <a:gd name="T46" fmla="*/ 67 w 196"/>
                <a:gd name="T47" fmla="*/ 15 h 282"/>
                <a:gd name="T48" fmla="*/ 98 w 196"/>
                <a:gd name="T49" fmla="*/ 5 h 282"/>
                <a:gd name="T50" fmla="*/ 98 w 196"/>
                <a:gd name="T51" fmla="*/ 111 h 282"/>
                <a:gd name="T52" fmla="*/ 92 w 196"/>
                <a:gd name="T53" fmla="*/ 92 h 282"/>
                <a:gd name="T54" fmla="*/ 33 w 196"/>
                <a:gd name="T55" fmla="*/ 157 h 282"/>
                <a:gd name="T56" fmla="*/ 98 w 196"/>
                <a:gd name="T57" fmla="*/ 222 h 282"/>
                <a:gd name="T58" fmla="*/ 98 w 196"/>
                <a:gd name="T59" fmla="*/ 222 h 282"/>
                <a:gd name="T60" fmla="*/ 98 w 196"/>
                <a:gd name="T61" fmla="*/ 242 h 282"/>
                <a:gd name="T62" fmla="*/ 85 w 196"/>
                <a:gd name="T63" fmla="*/ 255 h 282"/>
                <a:gd name="T64" fmla="*/ 98 w 196"/>
                <a:gd name="T65" fmla="*/ 268 h 282"/>
                <a:gd name="T66" fmla="*/ 98 w 196"/>
                <a:gd name="T67" fmla="*/ 282 h 282"/>
                <a:gd name="T68" fmla="*/ 27 w 196"/>
                <a:gd name="T69" fmla="*/ 282 h 282"/>
                <a:gd name="T70" fmla="*/ 27 w 196"/>
                <a:gd name="T71" fmla="*/ 267 h 282"/>
                <a:gd name="T72" fmla="*/ 61 w 196"/>
                <a:gd name="T73" fmla="*/ 247 h 282"/>
                <a:gd name="T74" fmla="*/ 0 w 196"/>
                <a:gd name="T75" fmla="*/ 157 h 282"/>
                <a:gd name="T76" fmla="*/ 82 w 196"/>
                <a:gd name="T77" fmla="*/ 61 h 282"/>
                <a:gd name="T78" fmla="*/ 67 w 196"/>
                <a:gd name="T79" fmla="*/ 15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6" h="282">
                  <a:moveTo>
                    <a:pt x="98" y="5"/>
                  </a:moveTo>
                  <a:cubicBezTo>
                    <a:pt x="113" y="0"/>
                    <a:pt x="113" y="0"/>
                    <a:pt x="113" y="0"/>
                  </a:cubicBezTo>
                  <a:cubicBezTo>
                    <a:pt x="155" y="128"/>
                    <a:pt x="155" y="128"/>
                    <a:pt x="155" y="128"/>
                  </a:cubicBezTo>
                  <a:cubicBezTo>
                    <a:pt x="108" y="143"/>
                    <a:pt x="108" y="143"/>
                    <a:pt x="108" y="143"/>
                  </a:cubicBezTo>
                  <a:cubicBezTo>
                    <a:pt x="98" y="111"/>
                    <a:pt x="98" y="111"/>
                    <a:pt x="98" y="111"/>
                  </a:cubicBezTo>
                  <a:cubicBezTo>
                    <a:pt x="98" y="5"/>
                    <a:pt x="98" y="5"/>
                    <a:pt x="98" y="5"/>
                  </a:cubicBezTo>
                  <a:close/>
                  <a:moveTo>
                    <a:pt x="98" y="222"/>
                  </a:moveTo>
                  <a:cubicBezTo>
                    <a:pt x="112" y="222"/>
                    <a:pt x="125" y="217"/>
                    <a:pt x="136" y="209"/>
                  </a:cubicBezTo>
                  <a:cubicBezTo>
                    <a:pt x="107" y="209"/>
                    <a:pt x="107" y="209"/>
                    <a:pt x="107" y="209"/>
                  </a:cubicBezTo>
                  <a:cubicBezTo>
                    <a:pt x="107" y="192"/>
                    <a:pt x="107" y="192"/>
                    <a:pt x="107" y="192"/>
                  </a:cubicBezTo>
                  <a:cubicBezTo>
                    <a:pt x="152" y="192"/>
                    <a:pt x="152" y="192"/>
                    <a:pt x="152" y="192"/>
                  </a:cubicBezTo>
                  <a:cubicBezTo>
                    <a:pt x="189" y="192"/>
                    <a:pt x="189" y="192"/>
                    <a:pt x="189" y="192"/>
                  </a:cubicBezTo>
                  <a:cubicBezTo>
                    <a:pt x="196" y="192"/>
                    <a:pt x="196" y="192"/>
                    <a:pt x="196" y="192"/>
                  </a:cubicBezTo>
                  <a:cubicBezTo>
                    <a:pt x="196" y="209"/>
                    <a:pt x="196" y="209"/>
                    <a:pt x="196" y="209"/>
                  </a:cubicBezTo>
                  <a:cubicBezTo>
                    <a:pt x="180" y="209"/>
                    <a:pt x="180" y="209"/>
                    <a:pt x="180" y="209"/>
                  </a:cubicBezTo>
                  <a:cubicBezTo>
                    <a:pt x="169" y="226"/>
                    <a:pt x="153" y="239"/>
                    <a:pt x="134" y="247"/>
                  </a:cubicBezTo>
                  <a:cubicBezTo>
                    <a:pt x="154" y="251"/>
                    <a:pt x="169" y="257"/>
                    <a:pt x="169" y="267"/>
                  </a:cubicBezTo>
                  <a:cubicBezTo>
                    <a:pt x="169" y="282"/>
                    <a:pt x="169" y="282"/>
                    <a:pt x="169" y="282"/>
                  </a:cubicBezTo>
                  <a:cubicBezTo>
                    <a:pt x="98" y="282"/>
                    <a:pt x="98" y="282"/>
                    <a:pt x="98" y="282"/>
                  </a:cubicBezTo>
                  <a:cubicBezTo>
                    <a:pt x="98" y="268"/>
                    <a:pt x="98" y="268"/>
                    <a:pt x="98" y="268"/>
                  </a:cubicBezTo>
                  <a:cubicBezTo>
                    <a:pt x="105" y="268"/>
                    <a:pt x="111" y="262"/>
                    <a:pt x="111" y="255"/>
                  </a:cubicBezTo>
                  <a:cubicBezTo>
                    <a:pt x="111" y="248"/>
                    <a:pt x="105" y="242"/>
                    <a:pt x="98" y="242"/>
                  </a:cubicBezTo>
                  <a:lnTo>
                    <a:pt x="98" y="222"/>
                  </a:lnTo>
                  <a:close/>
                  <a:moveTo>
                    <a:pt x="67" y="15"/>
                  </a:moveTo>
                  <a:cubicBezTo>
                    <a:pt x="98" y="5"/>
                    <a:pt x="98" y="5"/>
                    <a:pt x="98" y="5"/>
                  </a:cubicBezTo>
                  <a:cubicBezTo>
                    <a:pt x="98" y="111"/>
                    <a:pt x="98" y="111"/>
                    <a:pt x="98" y="111"/>
                  </a:cubicBezTo>
                  <a:cubicBezTo>
                    <a:pt x="92" y="92"/>
                    <a:pt x="92" y="92"/>
                    <a:pt x="92" y="92"/>
                  </a:cubicBezTo>
                  <a:cubicBezTo>
                    <a:pt x="59" y="95"/>
                    <a:pt x="33" y="123"/>
                    <a:pt x="33" y="157"/>
                  </a:cubicBezTo>
                  <a:cubicBezTo>
                    <a:pt x="33" y="193"/>
                    <a:pt x="62" y="222"/>
                    <a:pt x="98" y="222"/>
                  </a:cubicBezTo>
                  <a:cubicBezTo>
                    <a:pt x="98" y="222"/>
                    <a:pt x="98" y="222"/>
                    <a:pt x="98" y="222"/>
                  </a:cubicBezTo>
                  <a:cubicBezTo>
                    <a:pt x="98" y="242"/>
                    <a:pt x="98" y="242"/>
                    <a:pt x="98" y="242"/>
                  </a:cubicBezTo>
                  <a:cubicBezTo>
                    <a:pt x="91" y="242"/>
                    <a:pt x="85" y="248"/>
                    <a:pt x="85" y="255"/>
                  </a:cubicBezTo>
                  <a:cubicBezTo>
                    <a:pt x="85" y="262"/>
                    <a:pt x="91" y="268"/>
                    <a:pt x="98" y="268"/>
                  </a:cubicBezTo>
                  <a:cubicBezTo>
                    <a:pt x="98" y="282"/>
                    <a:pt x="98" y="282"/>
                    <a:pt x="98" y="282"/>
                  </a:cubicBezTo>
                  <a:cubicBezTo>
                    <a:pt x="27" y="282"/>
                    <a:pt x="27" y="282"/>
                    <a:pt x="27" y="282"/>
                  </a:cubicBezTo>
                  <a:cubicBezTo>
                    <a:pt x="27" y="267"/>
                    <a:pt x="27" y="267"/>
                    <a:pt x="27" y="267"/>
                  </a:cubicBezTo>
                  <a:cubicBezTo>
                    <a:pt x="27" y="257"/>
                    <a:pt x="41" y="251"/>
                    <a:pt x="61" y="247"/>
                  </a:cubicBezTo>
                  <a:cubicBezTo>
                    <a:pt x="26" y="233"/>
                    <a:pt x="0" y="198"/>
                    <a:pt x="0" y="157"/>
                  </a:cubicBezTo>
                  <a:cubicBezTo>
                    <a:pt x="0" y="108"/>
                    <a:pt x="36" y="68"/>
                    <a:pt x="82" y="61"/>
                  </a:cubicBezTo>
                  <a:lnTo>
                    <a:pt x="67" y="1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5" name="Freeform 82"/>
            <p:cNvSpPr>
              <a:spLocks noEditPoints="1"/>
            </p:cNvSpPr>
            <p:nvPr/>
          </p:nvSpPr>
          <p:spPr bwMode="auto">
            <a:xfrm>
              <a:off x="5381028" y="2268625"/>
              <a:ext cx="212127" cy="187493"/>
            </a:xfrm>
            <a:custGeom>
              <a:avLst/>
              <a:gdLst>
                <a:gd name="T0" fmla="*/ 103 w 113"/>
                <a:gd name="T1" fmla="*/ 31 h 100"/>
                <a:gd name="T2" fmla="*/ 57 w 113"/>
                <a:gd name="T3" fmla="*/ 0 h 100"/>
                <a:gd name="T4" fmla="*/ 57 w 113"/>
                <a:gd name="T5" fmla="*/ 9 h 100"/>
                <a:gd name="T6" fmla="*/ 95 w 113"/>
                <a:gd name="T7" fmla="*/ 35 h 100"/>
                <a:gd name="T8" fmla="*/ 72 w 113"/>
                <a:gd name="T9" fmla="*/ 88 h 100"/>
                <a:gd name="T10" fmla="*/ 57 w 113"/>
                <a:gd name="T11" fmla="*/ 91 h 100"/>
                <a:gd name="T12" fmla="*/ 57 w 113"/>
                <a:gd name="T13" fmla="*/ 100 h 100"/>
                <a:gd name="T14" fmla="*/ 75 w 113"/>
                <a:gd name="T15" fmla="*/ 96 h 100"/>
                <a:gd name="T16" fmla="*/ 103 w 113"/>
                <a:gd name="T17" fmla="*/ 31 h 100"/>
                <a:gd name="T18" fmla="*/ 57 w 113"/>
                <a:gd name="T19" fmla="*/ 0 h 100"/>
                <a:gd name="T20" fmla="*/ 38 w 113"/>
                <a:gd name="T21" fmla="*/ 4 h 100"/>
                <a:gd name="T22" fmla="*/ 11 w 113"/>
                <a:gd name="T23" fmla="*/ 68 h 100"/>
                <a:gd name="T24" fmla="*/ 57 w 113"/>
                <a:gd name="T25" fmla="*/ 100 h 100"/>
                <a:gd name="T26" fmla="*/ 57 w 113"/>
                <a:gd name="T27" fmla="*/ 91 h 100"/>
                <a:gd name="T28" fmla="*/ 19 w 113"/>
                <a:gd name="T29" fmla="*/ 65 h 100"/>
                <a:gd name="T30" fmla="*/ 19 w 113"/>
                <a:gd name="T31" fmla="*/ 65 h 100"/>
                <a:gd name="T32" fmla="*/ 42 w 113"/>
                <a:gd name="T33" fmla="*/ 12 h 100"/>
                <a:gd name="T34" fmla="*/ 57 w 113"/>
                <a:gd name="T35" fmla="*/ 9 h 100"/>
                <a:gd name="T36" fmla="*/ 57 w 113"/>
                <a:gd name="T3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00">
                  <a:moveTo>
                    <a:pt x="103" y="31"/>
                  </a:moveTo>
                  <a:cubicBezTo>
                    <a:pt x="95" y="12"/>
                    <a:pt x="77" y="0"/>
                    <a:pt x="57" y="0"/>
                  </a:cubicBezTo>
                  <a:cubicBezTo>
                    <a:pt x="57" y="9"/>
                    <a:pt x="57" y="9"/>
                    <a:pt x="57" y="9"/>
                  </a:cubicBezTo>
                  <a:cubicBezTo>
                    <a:pt x="73" y="9"/>
                    <a:pt x="88" y="19"/>
                    <a:pt x="95" y="35"/>
                  </a:cubicBezTo>
                  <a:cubicBezTo>
                    <a:pt x="103" y="56"/>
                    <a:pt x="93" y="79"/>
                    <a:pt x="72" y="88"/>
                  </a:cubicBezTo>
                  <a:cubicBezTo>
                    <a:pt x="67" y="90"/>
                    <a:pt x="62" y="91"/>
                    <a:pt x="57" y="91"/>
                  </a:cubicBezTo>
                  <a:cubicBezTo>
                    <a:pt x="57" y="100"/>
                    <a:pt x="57" y="100"/>
                    <a:pt x="57" y="100"/>
                  </a:cubicBezTo>
                  <a:cubicBezTo>
                    <a:pt x="63" y="100"/>
                    <a:pt x="69" y="99"/>
                    <a:pt x="75" y="96"/>
                  </a:cubicBezTo>
                  <a:cubicBezTo>
                    <a:pt x="101" y="86"/>
                    <a:pt x="113" y="57"/>
                    <a:pt x="103" y="31"/>
                  </a:cubicBezTo>
                  <a:close/>
                  <a:moveTo>
                    <a:pt x="57" y="0"/>
                  </a:moveTo>
                  <a:cubicBezTo>
                    <a:pt x="51" y="0"/>
                    <a:pt x="44" y="1"/>
                    <a:pt x="38" y="4"/>
                  </a:cubicBezTo>
                  <a:cubicBezTo>
                    <a:pt x="13" y="14"/>
                    <a:pt x="0" y="43"/>
                    <a:pt x="11" y="68"/>
                  </a:cubicBezTo>
                  <a:cubicBezTo>
                    <a:pt x="18" y="88"/>
                    <a:pt x="37" y="100"/>
                    <a:pt x="57" y="100"/>
                  </a:cubicBezTo>
                  <a:cubicBezTo>
                    <a:pt x="57" y="91"/>
                    <a:pt x="57" y="91"/>
                    <a:pt x="57" y="91"/>
                  </a:cubicBezTo>
                  <a:cubicBezTo>
                    <a:pt x="41" y="90"/>
                    <a:pt x="26" y="81"/>
                    <a:pt x="19" y="65"/>
                  </a:cubicBezTo>
                  <a:cubicBezTo>
                    <a:pt x="19" y="65"/>
                    <a:pt x="19" y="65"/>
                    <a:pt x="19" y="65"/>
                  </a:cubicBezTo>
                  <a:cubicBezTo>
                    <a:pt x="11" y="44"/>
                    <a:pt x="21" y="21"/>
                    <a:pt x="42" y="12"/>
                  </a:cubicBezTo>
                  <a:cubicBezTo>
                    <a:pt x="47" y="10"/>
                    <a:pt x="52" y="9"/>
                    <a:pt x="57" y="9"/>
                  </a:cubicBezTo>
                  <a:lnTo>
                    <a:pt x="57" y="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6" name="Freeform 83"/>
            <p:cNvSpPr/>
            <p:nvPr/>
          </p:nvSpPr>
          <p:spPr bwMode="auto">
            <a:xfrm>
              <a:off x="5320811" y="2380847"/>
              <a:ext cx="93063" cy="58848"/>
            </a:xfrm>
            <a:custGeom>
              <a:avLst/>
              <a:gdLst>
                <a:gd name="T0" fmla="*/ 7 w 68"/>
                <a:gd name="T1" fmla="*/ 43 h 43"/>
                <a:gd name="T2" fmla="*/ 0 w 68"/>
                <a:gd name="T3" fmla="*/ 25 h 43"/>
                <a:gd name="T4" fmla="*/ 62 w 68"/>
                <a:gd name="T5" fmla="*/ 0 h 43"/>
                <a:gd name="T6" fmla="*/ 68 w 68"/>
                <a:gd name="T7" fmla="*/ 18 h 43"/>
                <a:gd name="T8" fmla="*/ 7 w 68"/>
                <a:gd name="T9" fmla="*/ 43 h 43"/>
              </a:gdLst>
              <a:ahLst/>
              <a:cxnLst>
                <a:cxn ang="0">
                  <a:pos x="T0" y="T1"/>
                </a:cxn>
                <a:cxn ang="0">
                  <a:pos x="T2" y="T3"/>
                </a:cxn>
                <a:cxn ang="0">
                  <a:pos x="T4" y="T5"/>
                </a:cxn>
                <a:cxn ang="0">
                  <a:pos x="T6" y="T7"/>
                </a:cxn>
                <a:cxn ang="0">
                  <a:pos x="T8" y="T9"/>
                </a:cxn>
              </a:cxnLst>
              <a:rect l="0" t="0" r="r" b="b"/>
              <a:pathLst>
                <a:path w="68" h="43">
                  <a:moveTo>
                    <a:pt x="7" y="43"/>
                  </a:moveTo>
                  <a:lnTo>
                    <a:pt x="0" y="25"/>
                  </a:lnTo>
                  <a:lnTo>
                    <a:pt x="62" y="0"/>
                  </a:lnTo>
                  <a:lnTo>
                    <a:pt x="68" y="18"/>
                  </a:lnTo>
                  <a:lnTo>
                    <a:pt x="7" y="4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7" name="Freeform 84"/>
            <p:cNvSpPr/>
            <p:nvPr/>
          </p:nvSpPr>
          <p:spPr bwMode="auto">
            <a:xfrm>
              <a:off x="5261963" y="2389058"/>
              <a:ext cx="125908" cy="76639"/>
            </a:xfrm>
            <a:custGeom>
              <a:avLst/>
              <a:gdLst>
                <a:gd name="T0" fmla="*/ 16 w 67"/>
                <a:gd name="T1" fmla="*/ 39 h 41"/>
                <a:gd name="T2" fmla="*/ 2 w 67"/>
                <a:gd name="T3" fmla="*/ 33 h 41"/>
                <a:gd name="T4" fmla="*/ 8 w 67"/>
                <a:gd name="T5" fmla="*/ 19 h 41"/>
                <a:gd name="T6" fmla="*/ 50 w 67"/>
                <a:gd name="T7" fmla="*/ 2 h 41"/>
                <a:gd name="T8" fmla="*/ 64 w 67"/>
                <a:gd name="T9" fmla="*/ 8 h 41"/>
                <a:gd name="T10" fmla="*/ 58 w 67"/>
                <a:gd name="T11" fmla="*/ 22 h 41"/>
                <a:gd name="T12" fmla="*/ 16 w 67"/>
                <a:gd name="T13" fmla="*/ 39 h 41"/>
              </a:gdLst>
              <a:ahLst/>
              <a:cxnLst>
                <a:cxn ang="0">
                  <a:pos x="T0" y="T1"/>
                </a:cxn>
                <a:cxn ang="0">
                  <a:pos x="T2" y="T3"/>
                </a:cxn>
                <a:cxn ang="0">
                  <a:pos x="T4" y="T5"/>
                </a:cxn>
                <a:cxn ang="0">
                  <a:pos x="T6" y="T7"/>
                </a:cxn>
                <a:cxn ang="0">
                  <a:pos x="T8" y="T9"/>
                </a:cxn>
                <a:cxn ang="0">
                  <a:pos x="T10" y="T11"/>
                </a:cxn>
                <a:cxn ang="0">
                  <a:pos x="T12" y="T13"/>
                </a:cxn>
              </a:cxnLst>
              <a:rect l="0" t="0" r="r" b="b"/>
              <a:pathLst>
                <a:path w="67" h="41">
                  <a:moveTo>
                    <a:pt x="16" y="39"/>
                  </a:moveTo>
                  <a:cubicBezTo>
                    <a:pt x="10" y="41"/>
                    <a:pt x="4" y="39"/>
                    <a:pt x="2" y="33"/>
                  </a:cubicBezTo>
                  <a:cubicBezTo>
                    <a:pt x="0" y="28"/>
                    <a:pt x="2" y="21"/>
                    <a:pt x="8" y="19"/>
                  </a:cubicBezTo>
                  <a:cubicBezTo>
                    <a:pt x="50" y="2"/>
                    <a:pt x="50" y="2"/>
                    <a:pt x="50" y="2"/>
                  </a:cubicBezTo>
                  <a:cubicBezTo>
                    <a:pt x="56" y="0"/>
                    <a:pt x="62" y="3"/>
                    <a:pt x="64" y="8"/>
                  </a:cubicBezTo>
                  <a:cubicBezTo>
                    <a:pt x="67" y="14"/>
                    <a:pt x="64" y="20"/>
                    <a:pt x="58" y="22"/>
                  </a:cubicBezTo>
                  <a:lnTo>
                    <a:pt x="16" y="3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8" name="Freeform 85"/>
            <p:cNvSpPr>
              <a:spLocks noEditPoints="1"/>
            </p:cNvSpPr>
            <p:nvPr/>
          </p:nvSpPr>
          <p:spPr bwMode="auto">
            <a:xfrm>
              <a:off x="5189429" y="3388107"/>
              <a:ext cx="384566" cy="136857"/>
            </a:xfrm>
            <a:custGeom>
              <a:avLst/>
              <a:gdLst>
                <a:gd name="T0" fmla="*/ 142 w 205"/>
                <a:gd name="T1" fmla="*/ 5 h 73"/>
                <a:gd name="T2" fmla="*/ 157 w 205"/>
                <a:gd name="T3" fmla="*/ 2 h 73"/>
                <a:gd name="T4" fmla="*/ 164 w 205"/>
                <a:gd name="T5" fmla="*/ 5 h 73"/>
                <a:gd name="T6" fmla="*/ 179 w 205"/>
                <a:gd name="T7" fmla="*/ 2 h 73"/>
                <a:gd name="T8" fmla="*/ 202 w 205"/>
                <a:gd name="T9" fmla="*/ 18 h 73"/>
                <a:gd name="T10" fmla="*/ 187 w 205"/>
                <a:gd name="T11" fmla="*/ 42 h 73"/>
                <a:gd name="T12" fmla="*/ 177 w 205"/>
                <a:gd name="T13" fmla="*/ 43 h 73"/>
                <a:gd name="T14" fmla="*/ 166 w 205"/>
                <a:gd name="T15" fmla="*/ 18 h 73"/>
                <a:gd name="T16" fmla="*/ 172 w 205"/>
                <a:gd name="T17" fmla="*/ 45 h 73"/>
                <a:gd name="T18" fmla="*/ 167 w 205"/>
                <a:gd name="T19" fmla="*/ 50 h 73"/>
                <a:gd name="T20" fmla="*/ 142 w 205"/>
                <a:gd name="T21" fmla="*/ 55 h 73"/>
                <a:gd name="T22" fmla="*/ 142 w 205"/>
                <a:gd name="T23" fmla="*/ 20 h 73"/>
                <a:gd name="T24" fmla="*/ 158 w 205"/>
                <a:gd name="T25" fmla="*/ 17 h 73"/>
                <a:gd name="T26" fmla="*/ 163 w 205"/>
                <a:gd name="T27" fmla="*/ 19 h 73"/>
                <a:gd name="T28" fmla="*/ 161 w 205"/>
                <a:gd name="T29" fmla="*/ 9 h 73"/>
                <a:gd name="T30" fmla="*/ 155 w 205"/>
                <a:gd name="T31" fmla="*/ 5 h 73"/>
                <a:gd name="T32" fmla="*/ 142 w 205"/>
                <a:gd name="T33" fmla="*/ 8 h 73"/>
                <a:gd name="T34" fmla="*/ 142 w 205"/>
                <a:gd name="T35" fmla="*/ 5 h 73"/>
                <a:gd name="T36" fmla="*/ 28 w 205"/>
                <a:gd name="T37" fmla="*/ 30 h 73"/>
                <a:gd name="T38" fmla="*/ 116 w 205"/>
                <a:gd name="T39" fmla="*/ 13 h 73"/>
                <a:gd name="T40" fmla="*/ 121 w 205"/>
                <a:gd name="T41" fmla="*/ 9 h 73"/>
                <a:gd name="T42" fmla="*/ 142 w 205"/>
                <a:gd name="T43" fmla="*/ 5 h 73"/>
                <a:gd name="T44" fmla="*/ 142 w 205"/>
                <a:gd name="T45" fmla="*/ 8 h 73"/>
                <a:gd name="T46" fmla="*/ 124 w 205"/>
                <a:gd name="T47" fmla="*/ 11 h 73"/>
                <a:gd name="T48" fmla="*/ 120 w 205"/>
                <a:gd name="T49" fmla="*/ 17 h 73"/>
                <a:gd name="T50" fmla="*/ 122 w 205"/>
                <a:gd name="T51" fmla="*/ 28 h 73"/>
                <a:gd name="T52" fmla="*/ 122 w 205"/>
                <a:gd name="T53" fmla="*/ 28 h 73"/>
                <a:gd name="T54" fmla="*/ 126 w 205"/>
                <a:gd name="T55" fmla="*/ 24 h 73"/>
                <a:gd name="T56" fmla="*/ 142 w 205"/>
                <a:gd name="T57" fmla="*/ 20 h 73"/>
                <a:gd name="T58" fmla="*/ 142 w 205"/>
                <a:gd name="T59" fmla="*/ 55 h 73"/>
                <a:gd name="T60" fmla="*/ 130 w 205"/>
                <a:gd name="T61" fmla="*/ 57 h 73"/>
                <a:gd name="T62" fmla="*/ 125 w 205"/>
                <a:gd name="T63" fmla="*/ 56 h 73"/>
                <a:gd name="T64" fmla="*/ 35 w 205"/>
                <a:gd name="T65" fmla="*/ 73 h 73"/>
                <a:gd name="T66" fmla="*/ 28 w 205"/>
                <a:gd name="T67" fmla="*/ 70 h 73"/>
                <a:gd name="T68" fmla="*/ 28 w 205"/>
                <a:gd name="T69" fmla="*/ 67 h 73"/>
                <a:gd name="T70" fmla="*/ 35 w 205"/>
                <a:gd name="T71" fmla="*/ 70 h 73"/>
                <a:gd name="T72" fmla="*/ 35 w 205"/>
                <a:gd name="T73" fmla="*/ 70 h 73"/>
                <a:gd name="T74" fmla="*/ 37 w 205"/>
                <a:gd name="T75" fmla="*/ 70 h 73"/>
                <a:gd name="T76" fmla="*/ 42 w 205"/>
                <a:gd name="T77" fmla="*/ 62 h 73"/>
                <a:gd name="T78" fmla="*/ 36 w 205"/>
                <a:gd name="T79" fmla="*/ 57 h 73"/>
                <a:gd name="T80" fmla="*/ 40 w 205"/>
                <a:gd name="T81" fmla="*/ 50 h 73"/>
                <a:gd name="T82" fmla="*/ 34 w 205"/>
                <a:gd name="T83" fmla="*/ 45 h 73"/>
                <a:gd name="T84" fmla="*/ 37 w 205"/>
                <a:gd name="T85" fmla="*/ 38 h 73"/>
                <a:gd name="T86" fmla="*/ 30 w 205"/>
                <a:gd name="T87" fmla="*/ 33 h 73"/>
                <a:gd name="T88" fmla="*/ 28 w 205"/>
                <a:gd name="T89" fmla="*/ 33 h 73"/>
                <a:gd name="T90" fmla="*/ 28 w 205"/>
                <a:gd name="T91" fmla="*/ 34 h 73"/>
                <a:gd name="T92" fmla="*/ 28 w 205"/>
                <a:gd name="T93" fmla="*/ 30 h 73"/>
                <a:gd name="T94" fmla="*/ 26 w 205"/>
                <a:gd name="T95" fmla="*/ 31 h 73"/>
                <a:gd name="T96" fmla="*/ 28 w 205"/>
                <a:gd name="T97" fmla="*/ 30 h 73"/>
                <a:gd name="T98" fmla="*/ 28 w 205"/>
                <a:gd name="T99" fmla="*/ 34 h 73"/>
                <a:gd name="T100" fmla="*/ 13 w 205"/>
                <a:gd name="T101" fmla="*/ 49 h 73"/>
                <a:gd name="T102" fmla="*/ 15 w 205"/>
                <a:gd name="T103" fmla="*/ 62 h 73"/>
                <a:gd name="T104" fmla="*/ 28 w 205"/>
                <a:gd name="T105" fmla="*/ 67 h 73"/>
                <a:gd name="T106" fmla="*/ 28 w 205"/>
                <a:gd name="T107" fmla="*/ 70 h 73"/>
                <a:gd name="T108" fmla="*/ 0 w 205"/>
                <a:gd name="T109" fmla="*/ 58 h 73"/>
                <a:gd name="T110" fmla="*/ 26 w 205"/>
                <a:gd name="T111" fmla="*/ 3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05" h="73">
                  <a:moveTo>
                    <a:pt x="142" y="5"/>
                  </a:moveTo>
                  <a:cubicBezTo>
                    <a:pt x="157" y="2"/>
                    <a:pt x="157" y="2"/>
                    <a:pt x="157" y="2"/>
                  </a:cubicBezTo>
                  <a:cubicBezTo>
                    <a:pt x="160" y="1"/>
                    <a:pt x="163" y="3"/>
                    <a:pt x="164" y="5"/>
                  </a:cubicBezTo>
                  <a:cubicBezTo>
                    <a:pt x="179" y="2"/>
                    <a:pt x="179" y="2"/>
                    <a:pt x="179" y="2"/>
                  </a:cubicBezTo>
                  <a:cubicBezTo>
                    <a:pt x="190" y="0"/>
                    <a:pt x="200" y="7"/>
                    <a:pt x="202" y="18"/>
                  </a:cubicBezTo>
                  <a:cubicBezTo>
                    <a:pt x="205" y="29"/>
                    <a:pt x="197" y="39"/>
                    <a:pt x="187" y="42"/>
                  </a:cubicBezTo>
                  <a:cubicBezTo>
                    <a:pt x="177" y="43"/>
                    <a:pt x="177" y="43"/>
                    <a:pt x="177" y="43"/>
                  </a:cubicBezTo>
                  <a:cubicBezTo>
                    <a:pt x="166" y="18"/>
                    <a:pt x="166" y="18"/>
                    <a:pt x="166" y="18"/>
                  </a:cubicBezTo>
                  <a:cubicBezTo>
                    <a:pt x="172" y="45"/>
                    <a:pt x="172" y="45"/>
                    <a:pt x="172" y="45"/>
                  </a:cubicBezTo>
                  <a:cubicBezTo>
                    <a:pt x="172" y="47"/>
                    <a:pt x="170" y="50"/>
                    <a:pt x="167" y="50"/>
                  </a:cubicBezTo>
                  <a:cubicBezTo>
                    <a:pt x="142" y="55"/>
                    <a:pt x="142" y="55"/>
                    <a:pt x="142" y="55"/>
                  </a:cubicBezTo>
                  <a:cubicBezTo>
                    <a:pt x="142" y="20"/>
                    <a:pt x="142" y="20"/>
                    <a:pt x="142" y="20"/>
                  </a:cubicBezTo>
                  <a:cubicBezTo>
                    <a:pt x="158" y="17"/>
                    <a:pt x="158" y="17"/>
                    <a:pt x="158" y="17"/>
                  </a:cubicBezTo>
                  <a:cubicBezTo>
                    <a:pt x="160" y="17"/>
                    <a:pt x="162" y="18"/>
                    <a:pt x="163" y="19"/>
                  </a:cubicBezTo>
                  <a:cubicBezTo>
                    <a:pt x="161" y="9"/>
                    <a:pt x="161" y="9"/>
                    <a:pt x="161" y="9"/>
                  </a:cubicBezTo>
                  <a:cubicBezTo>
                    <a:pt x="161" y="6"/>
                    <a:pt x="158" y="5"/>
                    <a:pt x="155" y="5"/>
                  </a:cubicBezTo>
                  <a:cubicBezTo>
                    <a:pt x="142" y="8"/>
                    <a:pt x="142" y="8"/>
                    <a:pt x="142" y="8"/>
                  </a:cubicBezTo>
                  <a:lnTo>
                    <a:pt x="142" y="5"/>
                  </a:lnTo>
                  <a:close/>
                  <a:moveTo>
                    <a:pt x="28" y="30"/>
                  </a:moveTo>
                  <a:cubicBezTo>
                    <a:pt x="116" y="13"/>
                    <a:pt x="116" y="13"/>
                    <a:pt x="116" y="13"/>
                  </a:cubicBezTo>
                  <a:cubicBezTo>
                    <a:pt x="117" y="11"/>
                    <a:pt x="119" y="9"/>
                    <a:pt x="121" y="9"/>
                  </a:cubicBezTo>
                  <a:cubicBezTo>
                    <a:pt x="142" y="5"/>
                    <a:pt x="142" y="5"/>
                    <a:pt x="142" y="5"/>
                  </a:cubicBezTo>
                  <a:cubicBezTo>
                    <a:pt x="142" y="8"/>
                    <a:pt x="142" y="8"/>
                    <a:pt x="142" y="8"/>
                  </a:cubicBezTo>
                  <a:cubicBezTo>
                    <a:pt x="124" y="11"/>
                    <a:pt x="124" y="11"/>
                    <a:pt x="124" y="11"/>
                  </a:cubicBezTo>
                  <a:cubicBezTo>
                    <a:pt x="121" y="12"/>
                    <a:pt x="119" y="15"/>
                    <a:pt x="120" y="17"/>
                  </a:cubicBezTo>
                  <a:cubicBezTo>
                    <a:pt x="122" y="28"/>
                    <a:pt x="122" y="28"/>
                    <a:pt x="122" y="28"/>
                  </a:cubicBezTo>
                  <a:cubicBezTo>
                    <a:pt x="122" y="28"/>
                    <a:pt x="122" y="28"/>
                    <a:pt x="122" y="28"/>
                  </a:cubicBezTo>
                  <a:cubicBezTo>
                    <a:pt x="122" y="26"/>
                    <a:pt x="124" y="24"/>
                    <a:pt x="126" y="24"/>
                  </a:cubicBezTo>
                  <a:cubicBezTo>
                    <a:pt x="142" y="20"/>
                    <a:pt x="142" y="20"/>
                    <a:pt x="142" y="20"/>
                  </a:cubicBezTo>
                  <a:cubicBezTo>
                    <a:pt x="142" y="55"/>
                    <a:pt x="142" y="55"/>
                    <a:pt x="142" y="55"/>
                  </a:cubicBezTo>
                  <a:cubicBezTo>
                    <a:pt x="130" y="57"/>
                    <a:pt x="130" y="57"/>
                    <a:pt x="130" y="57"/>
                  </a:cubicBezTo>
                  <a:cubicBezTo>
                    <a:pt x="128" y="58"/>
                    <a:pt x="126" y="57"/>
                    <a:pt x="125" y="56"/>
                  </a:cubicBezTo>
                  <a:cubicBezTo>
                    <a:pt x="35" y="73"/>
                    <a:pt x="35" y="73"/>
                    <a:pt x="35" y="73"/>
                  </a:cubicBezTo>
                  <a:cubicBezTo>
                    <a:pt x="28" y="70"/>
                    <a:pt x="28" y="70"/>
                    <a:pt x="28" y="70"/>
                  </a:cubicBezTo>
                  <a:cubicBezTo>
                    <a:pt x="28" y="67"/>
                    <a:pt x="28" y="67"/>
                    <a:pt x="28" y="67"/>
                  </a:cubicBezTo>
                  <a:cubicBezTo>
                    <a:pt x="35" y="70"/>
                    <a:pt x="35" y="70"/>
                    <a:pt x="35" y="70"/>
                  </a:cubicBezTo>
                  <a:cubicBezTo>
                    <a:pt x="35" y="70"/>
                    <a:pt x="35" y="70"/>
                    <a:pt x="35" y="70"/>
                  </a:cubicBezTo>
                  <a:cubicBezTo>
                    <a:pt x="37" y="70"/>
                    <a:pt x="37" y="70"/>
                    <a:pt x="37" y="70"/>
                  </a:cubicBezTo>
                  <a:cubicBezTo>
                    <a:pt x="41" y="69"/>
                    <a:pt x="43" y="66"/>
                    <a:pt x="42" y="62"/>
                  </a:cubicBezTo>
                  <a:cubicBezTo>
                    <a:pt x="42" y="59"/>
                    <a:pt x="39" y="57"/>
                    <a:pt x="36" y="57"/>
                  </a:cubicBezTo>
                  <a:cubicBezTo>
                    <a:pt x="39" y="56"/>
                    <a:pt x="40" y="53"/>
                    <a:pt x="40" y="50"/>
                  </a:cubicBezTo>
                  <a:cubicBezTo>
                    <a:pt x="39" y="47"/>
                    <a:pt x="37" y="45"/>
                    <a:pt x="34" y="45"/>
                  </a:cubicBezTo>
                  <a:cubicBezTo>
                    <a:pt x="36" y="44"/>
                    <a:pt x="38" y="41"/>
                    <a:pt x="37" y="38"/>
                  </a:cubicBezTo>
                  <a:cubicBezTo>
                    <a:pt x="37" y="34"/>
                    <a:pt x="33" y="32"/>
                    <a:pt x="30" y="33"/>
                  </a:cubicBezTo>
                  <a:cubicBezTo>
                    <a:pt x="28" y="33"/>
                    <a:pt x="28" y="33"/>
                    <a:pt x="28" y="33"/>
                  </a:cubicBezTo>
                  <a:cubicBezTo>
                    <a:pt x="28" y="34"/>
                    <a:pt x="28" y="34"/>
                    <a:pt x="28" y="34"/>
                  </a:cubicBezTo>
                  <a:lnTo>
                    <a:pt x="28" y="30"/>
                  </a:lnTo>
                  <a:close/>
                  <a:moveTo>
                    <a:pt x="26" y="31"/>
                  </a:moveTo>
                  <a:cubicBezTo>
                    <a:pt x="28" y="30"/>
                    <a:pt x="28" y="30"/>
                    <a:pt x="28" y="30"/>
                  </a:cubicBezTo>
                  <a:cubicBezTo>
                    <a:pt x="28" y="34"/>
                    <a:pt x="28" y="34"/>
                    <a:pt x="28" y="34"/>
                  </a:cubicBezTo>
                  <a:cubicBezTo>
                    <a:pt x="13" y="49"/>
                    <a:pt x="13" y="49"/>
                    <a:pt x="13" y="49"/>
                  </a:cubicBezTo>
                  <a:cubicBezTo>
                    <a:pt x="15" y="62"/>
                    <a:pt x="15" y="62"/>
                    <a:pt x="15" y="62"/>
                  </a:cubicBezTo>
                  <a:cubicBezTo>
                    <a:pt x="28" y="67"/>
                    <a:pt x="28" y="67"/>
                    <a:pt x="28" y="67"/>
                  </a:cubicBezTo>
                  <a:cubicBezTo>
                    <a:pt x="28" y="70"/>
                    <a:pt x="28" y="70"/>
                    <a:pt x="28" y="70"/>
                  </a:cubicBezTo>
                  <a:cubicBezTo>
                    <a:pt x="0" y="58"/>
                    <a:pt x="0" y="58"/>
                    <a:pt x="0" y="58"/>
                  </a:cubicBezTo>
                  <a:lnTo>
                    <a:pt x="26" y="3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79" name="Freeform 86"/>
            <p:cNvSpPr/>
            <p:nvPr/>
          </p:nvSpPr>
          <p:spPr bwMode="auto">
            <a:xfrm>
              <a:off x="6782434" y="3741196"/>
              <a:ext cx="212127" cy="272344"/>
            </a:xfrm>
            <a:custGeom>
              <a:avLst/>
              <a:gdLst>
                <a:gd name="T0" fmla="*/ 113 w 113"/>
                <a:gd name="T1" fmla="*/ 25 h 145"/>
                <a:gd name="T2" fmla="*/ 108 w 113"/>
                <a:gd name="T3" fmla="*/ 22 h 145"/>
                <a:gd name="T4" fmla="*/ 42 w 113"/>
                <a:gd name="T5" fmla="*/ 128 h 145"/>
                <a:gd name="T6" fmla="*/ 19 w 113"/>
                <a:gd name="T7" fmla="*/ 132 h 145"/>
                <a:gd name="T8" fmla="*/ 12 w 113"/>
                <a:gd name="T9" fmla="*/ 109 h 145"/>
                <a:gd name="T10" fmla="*/ 78 w 113"/>
                <a:gd name="T11" fmla="*/ 3 h 145"/>
                <a:gd name="T12" fmla="*/ 73 w 113"/>
                <a:gd name="T13" fmla="*/ 0 h 145"/>
                <a:gd name="T14" fmla="*/ 6 w 113"/>
                <a:gd name="T15" fmla="*/ 107 h 145"/>
                <a:gd name="T16" fmla="*/ 15 w 113"/>
                <a:gd name="T17" fmla="*/ 138 h 145"/>
                <a:gd name="T18" fmla="*/ 47 w 113"/>
                <a:gd name="T19" fmla="*/ 132 h 145"/>
                <a:gd name="T20" fmla="*/ 113 w 113"/>
                <a:gd name="T21" fmla="*/ 25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3" h="145">
                  <a:moveTo>
                    <a:pt x="113" y="25"/>
                  </a:moveTo>
                  <a:cubicBezTo>
                    <a:pt x="108" y="22"/>
                    <a:pt x="108" y="22"/>
                    <a:pt x="108" y="22"/>
                  </a:cubicBezTo>
                  <a:cubicBezTo>
                    <a:pt x="42" y="128"/>
                    <a:pt x="42" y="128"/>
                    <a:pt x="42" y="128"/>
                  </a:cubicBezTo>
                  <a:cubicBezTo>
                    <a:pt x="38" y="135"/>
                    <a:pt x="27" y="137"/>
                    <a:pt x="19" y="132"/>
                  </a:cubicBezTo>
                  <a:cubicBezTo>
                    <a:pt x="11" y="127"/>
                    <a:pt x="8" y="117"/>
                    <a:pt x="12" y="109"/>
                  </a:cubicBezTo>
                  <a:cubicBezTo>
                    <a:pt x="78" y="3"/>
                    <a:pt x="78" y="3"/>
                    <a:pt x="78" y="3"/>
                  </a:cubicBezTo>
                  <a:cubicBezTo>
                    <a:pt x="73" y="0"/>
                    <a:pt x="73" y="0"/>
                    <a:pt x="73" y="0"/>
                  </a:cubicBezTo>
                  <a:cubicBezTo>
                    <a:pt x="6" y="107"/>
                    <a:pt x="6" y="107"/>
                    <a:pt x="6" y="107"/>
                  </a:cubicBezTo>
                  <a:cubicBezTo>
                    <a:pt x="0" y="117"/>
                    <a:pt x="4" y="131"/>
                    <a:pt x="15" y="138"/>
                  </a:cubicBezTo>
                  <a:cubicBezTo>
                    <a:pt x="26" y="145"/>
                    <a:pt x="40" y="142"/>
                    <a:pt x="47" y="132"/>
                  </a:cubicBezTo>
                  <a:lnTo>
                    <a:pt x="113" y="25"/>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0" name="Freeform 87"/>
            <p:cNvSpPr/>
            <p:nvPr/>
          </p:nvSpPr>
          <p:spPr bwMode="auto">
            <a:xfrm>
              <a:off x="6902868" y="3731616"/>
              <a:ext cx="102642" cy="71166"/>
            </a:xfrm>
            <a:custGeom>
              <a:avLst/>
              <a:gdLst>
                <a:gd name="T0" fmla="*/ 54 w 55"/>
                <a:gd name="T1" fmla="*/ 35 h 38"/>
                <a:gd name="T2" fmla="*/ 48 w 55"/>
                <a:gd name="T3" fmla="*/ 37 h 38"/>
                <a:gd name="T4" fmla="*/ 3 w 55"/>
                <a:gd name="T5" fmla="*/ 9 h 38"/>
                <a:gd name="T6" fmla="*/ 2 w 55"/>
                <a:gd name="T7" fmla="*/ 3 h 38"/>
                <a:gd name="T8" fmla="*/ 8 w 55"/>
                <a:gd name="T9" fmla="*/ 1 h 38"/>
                <a:gd name="T10" fmla="*/ 53 w 55"/>
                <a:gd name="T11" fmla="*/ 29 h 38"/>
                <a:gd name="T12" fmla="*/ 54 w 55"/>
                <a:gd name="T13" fmla="*/ 35 h 38"/>
              </a:gdLst>
              <a:ahLst/>
              <a:cxnLst>
                <a:cxn ang="0">
                  <a:pos x="T0" y="T1"/>
                </a:cxn>
                <a:cxn ang="0">
                  <a:pos x="T2" y="T3"/>
                </a:cxn>
                <a:cxn ang="0">
                  <a:pos x="T4" y="T5"/>
                </a:cxn>
                <a:cxn ang="0">
                  <a:pos x="T6" y="T7"/>
                </a:cxn>
                <a:cxn ang="0">
                  <a:pos x="T8" y="T9"/>
                </a:cxn>
                <a:cxn ang="0">
                  <a:pos x="T10" y="T11"/>
                </a:cxn>
                <a:cxn ang="0">
                  <a:pos x="T12" y="T13"/>
                </a:cxn>
              </a:cxnLst>
              <a:rect l="0" t="0" r="r" b="b"/>
              <a:pathLst>
                <a:path w="55" h="38">
                  <a:moveTo>
                    <a:pt x="54" y="35"/>
                  </a:moveTo>
                  <a:cubicBezTo>
                    <a:pt x="53" y="37"/>
                    <a:pt x="50" y="38"/>
                    <a:pt x="48" y="37"/>
                  </a:cubicBezTo>
                  <a:cubicBezTo>
                    <a:pt x="3" y="9"/>
                    <a:pt x="3" y="9"/>
                    <a:pt x="3" y="9"/>
                  </a:cubicBezTo>
                  <a:cubicBezTo>
                    <a:pt x="1" y="7"/>
                    <a:pt x="0" y="5"/>
                    <a:pt x="2" y="3"/>
                  </a:cubicBezTo>
                  <a:cubicBezTo>
                    <a:pt x="3" y="1"/>
                    <a:pt x="6" y="0"/>
                    <a:pt x="8" y="1"/>
                  </a:cubicBezTo>
                  <a:cubicBezTo>
                    <a:pt x="53" y="29"/>
                    <a:pt x="53" y="29"/>
                    <a:pt x="53" y="29"/>
                  </a:cubicBezTo>
                  <a:cubicBezTo>
                    <a:pt x="55" y="31"/>
                    <a:pt x="55" y="33"/>
                    <a:pt x="54" y="35"/>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1" name="Freeform 88"/>
            <p:cNvSpPr/>
            <p:nvPr/>
          </p:nvSpPr>
          <p:spPr bwMode="auto">
            <a:xfrm>
              <a:off x="6823490" y="3787727"/>
              <a:ext cx="140962" cy="195705"/>
            </a:xfrm>
            <a:custGeom>
              <a:avLst/>
              <a:gdLst>
                <a:gd name="T0" fmla="*/ 75 w 75"/>
                <a:gd name="T1" fmla="*/ 4 h 104"/>
                <a:gd name="T2" fmla="*/ 69 w 75"/>
                <a:gd name="T3" fmla="*/ 0 h 104"/>
                <a:gd name="T4" fmla="*/ 10 w 75"/>
                <a:gd name="T5" fmla="*/ 95 h 104"/>
                <a:gd name="T6" fmla="*/ 0 w 75"/>
                <a:gd name="T7" fmla="*/ 100 h 104"/>
                <a:gd name="T8" fmla="*/ 1 w 75"/>
                <a:gd name="T9" fmla="*/ 101 h 104"/>
                <a:gd name="T10" fmla="*/ 17 w 75"/>
                <a:gd name="T11" fmla="*/ 98 h 104"/>
                <a:gd name="T12" fmla="*/ 75 w 75"/>
                <a:gd name="T13" fmla="*/ 4 h 104"/>
              </a:gdLst>
              <a:ahLst/>
              <a:cxnLst>
                <a:cxn ang="0">
                  <a:pos x="T0" y="T1"/>
                </a:cxn>
                <a:cxn ang="0">
                  <a:pos x="T2" y="T3"/>
                </a:cxn>
                <a:cxn ang="0">
                  <a:pos x="T4" y="T5"/>
                </a:cxn>
                <a:cxn ang="0">
                  <a:pos x="T6" y="T7"/>
                </a:cxn>
                <a:cxn ang="0">
                  <a:pos x="T8" y="T9"/>
                </a:cxn>
                <a:cxn ang="0">
                  <a:pos x="T10" y="T11"/>
                </a:cxn>
                <a:cxn ang="0">
                  <a:pos x="T12" y="T13"/>
                </a:cxn>
              </a:cxnLst>
              <a:rect l="0" t="0" r="r" b="b"/>
              <a:pathLst>
                <a:path w="75" h="104">
                  <a:moveTo>
                    <a:pt x="75" y="4"/>
                  </a:moveTo>
                  <a:cubicBezTo>
                    <a:pt x="69" y="0"/>
                    <a:pt x="69" y="0"/>
                    <a:pt x="69" y="0"/>
                  </a:cubicBezTo>
                  <a:cubicBezTo>
                    <a:pt x="10" y="95"/>
                    <a:pt x="10" y="95"/>
                    <a:pt x="10" y="95"/>
                  </a:cubicBezTo>
                  <a:cubicBezTo>
                    <a:pt x="8" y="98"/>
                    <a:pt x="4" y="100"/>
                    <a:pt x="0" y="100"/>
                  </a:cubicBezTo>
                  <a:cubicBezTo>
                    <a:pt x="0" y="100"/>
                    <a:pt x="1" y="100"/>
                    <a:pt x="1" y="101"/>
                  </a:cubicBezTo>
                  <a:cubicBezTo>
                    <a:pt x="7" y="104"/>
                    <a:pt x="14" y="103"/>
                    <a:pt x="17" y="98"/>
                  </a:cubicBezTo>
                  <a:lnTo>
                    <a:pt x="75" y="4"/>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2" name="Freeform 89"/>
            <p:cNvSpPr>
              <a:spLocks noEditPoints="1"/>
            </p:cNvSpPr>
            <p:nvPr/>
          </p:nvSpPr>
          <p:spPr bwMode="auto">
            <a:xfrm>
              <a:off x="6495036" y="2673719"/>
              <a:ext cx="191599" cy="139593"/>
            </a:xfrm>
            <a:custGeom>
              <a:avLst/>
              <a:gdLst>
                <a:gd name="T0" fmla="*/ 84 w 102"/>
                <a:gd name="T1" fmla="*/ 71 h 74"/>
                <a:gd name="T2" fmla="*/ 79 w 102"/>
                <a:gd name="T3" fmla="*/ 69 h 74"/>
                <a:gd name="T4" fmla="*/ 79 w 102"/>
                <a:gd name="T5" fmla="*/ 69 h 74"/>
                <a:gd name="T6" fmla="*/ 79 w 102"/>
                <a:gd name="T7" fmla="*/ 52 h 74"/>
                <a:gd name="T8" fmla="*/ 86 w 102"/>
                <a:gd name="T9" fmla="*/ 49 h 74"/>
                <a:gd name="T10" fmla="*/ 90 w 102"/>
                <a:gd name="T11" fmla="*/ 38 h 74"/>
                <a:gd name="T12" fmla="*/ 79 w 102"/>
                <a:gd name="T13" fmla="*/ 31 h 74"/>
                <a:gd name="T14" fmla="*/ 85 w 102"/>
                <a:gd name="T15" fmla="*/ 20 h 74"/>
                <a:gd name="T16" fmla="*/ 79 w 102"/>
                <a:gd name="T17" fmla="*/ 16 h 74"/>
                <a:gd name="T18" fmla="*/ 72 w 102"/>
                <a:gd name="T19" fmla="*/ 3 h 74"/>
                <a:gd name="T20" fmla="*/ 79 w 102"/>
                <a:gd name="T21" fmla="*/ 16 h 74"/>
                <a:gd name="T22" fmla="*/ 72 w 102"/>
                <a:gd name="T23" fmla="*/ 21 h 74"/>
                <a:gd name="T24" fmla="*/ 72 w 102"/>
                <a:gd name="T25" fmla="*/ 9 h 74"/>
                <a:gd name="T26" fmla="*/ 79 w 102"/>
                <a:gd name="T27" fmla="*/ 73 h 74"/>
                <a:gd name="T28" fmla="*/ 72 w 102"/>
                <a:gd name="T29" fmla="*/ 69 h 74"/>
                <a:gd name="T30" fmla="*/ 79 w 102"/>
                <a:gd name="T31" fmla="*/ 73 h 74"/>
                <a:gd name="T32" fmla="*/ 79 w 102"/>
                <a:gd name="T33" fmla="*/ 34 h 74"/>
                <a:gd name="T34" fmla="*/ 75 w 102"/>
                <a:gd name="T35" fmla="*/ 45 h 74"/>
                <a:gd name="T36" fmla="*/ 79 w 102"/>
                <a:gd name="T37" fmla="*/ 52 h 74"/>
                <a:gd name="T38" fmla="*/ 72 w 102"/>
                <a:gd name="T39" fmla="*/ 25 h 74"/>
                <a:gd name="T40" fmla="*/ 79 w 102"/>
                <a:gd name="T41" fmla="*/ 31 h 74"/>
                <a:gd name="T42" fmla="*/ 72 w 102"/>
                <a:gd name="T43" fmla="*/ 3 h 74"/>
                <a:gd name="T44" fmla="*/ 71 w 102"/>
                <a:gd name="T45" fmla="*/ 8 h 74"/>
                <a:gd name="T46" fmla="*/ 66 w 102"/>
                <a:gd name="T47" fmla="*/ 2 h 74"/>
                <a:gd name="T48" fmla="*/ 66 w 102"/>
                <a:gd name="T49" fmla="*/ 73 h 74"/>
                <a:gd name="T50" fmla="*/ 67 w 102"/>
                <a:gd name="T51" fmla="*/ 65 h 74"/>
                <a:gd name="T52" fmla="*/ 72 w 102"/>
                <a:gd name="T53" fmla="*/ 74 h 74"/>
                <a:gd name="T54" fmla="*/ 72 w 102"/>
                <a:gd name="T55" fmla="*/ 21 h 74"/>
                <a:gd name="T56" fmla="*/ 72 w 102"/>
                <a:gd name="T57" fmla="*/ 52 h 74"/>
                <a:gd name="T58" fmla="*/ 66 w 102"/>
                <a:gd name="T59" fmla="*/ 57 h 74"/>
                <a:gd name="T60" fmla="*/ 69 w 102"/>
                <a:gd name="T61" fmla="*/ 16 h 74"/>
                <a:gd name="T62" fmla="*/ 22 w 102"/>
                <a:gd name="T63" fmla="*/ 10 h 74"/>
                <a:gd name="T64" fmla="*/ 66 w 102"/>
                <a:gd name="T65" fmla="*/ 5 h 74"/>
                <a:gd name="T66" fmla="*/ 64 w 102"/>
                <a:gd name="T67" fmla="*/ 6 h 74"/>
                <a:gd name="T68" fmla="*/ 66 w 102"/>
                <a:gd name="T69" fmla="*/ 16 h 74"/>
                <a:gd name="T70" fmla="*/ 66 w 102"/>
                <a:gd name="T71" fmla="*/ 64 h 74"/>
                <a:gd name="T72" fmla="*/ 37 w 102"/>
                <a:gd name="T73" fmla="*/ 57 h 74"/>
                <a:gd name="T74" fmla="*/ 22 w 102"/>
                <a:gd name="T75" fmla="*/ 49 h 74"/>
                <a:gd name="T76" fmla="*/ 27 w 102"/>
                <a:gd name="T77" fmla="*/ 48 h 74"/>
                <a:gd name="T78" fmla="*/ 22 w 102"/>
                <a:gd name="T79" fmla="*/ 27 h 74"/>
                <a:gd name="T80" fmla="*/ 2 w 102"/>
                <a:gd name="T81" fmla="*/ 41 h 74"/>
                <a:gd name="T82" fmla="*/ 22 w 102"/>
                <a:gd name="T83" fmla="*/ 10 h 74"/>
                <a:gd name="T84" fmla="*/ 17 w 102"/>
                <a:gd name="T85" fmla="*/ 28 h 74"/>
                <a:gd name="T86" fmla="*/ 22 w 102"/>
                <a:gd name="T87" fmla="*/ 49 h 74"/>
                <a:gd name="T88" fmla="*/ 2 w 102"/>
                <a:gd name="T89" fmla="*/ 4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2" h="74">
                  <a:moveTo>
                    <a:pt x="79" y="7"/>
                  </a:moveTo>
                  <a:cubicBezTo>
                    <a:pt x="102" y="22"/>
                    <a:pt x="98" y="62"/>
                    <a:pt x="84" y="71"/>
                  </a:cubicBezTo>
                  <a:cubicBezTo>
                    <a:pt x="82" y="72"/>
                    <a:pt x="80" y="73"/>
                    <a:pt x="79" y="73"/>
                  </a:cubicBezTo>
                  <a:cubicBezTo>
                    <a:pt x="79" y="69"/>
                    <a:pt x="79" y="69"/>
                    <a:pt x="79" y="69"/>
                  </a:cubicBezTo>
                  <a:cubicBezTo>
                    <a:pt x="79" y="69"/>
                    <a:pt x="79" y="69"/>
                    <a:pt x="79" y="69"/>
                  </a:cubicBezTo>
                  <a:cubicBezTo>
                    <a:pt x="79" y="69"/>
                    <a:pt x="79" y="69"/>
                    <a:pt x="79" y="69"/>
                  </a:cubicBezTo>
                  <a:cubicBezTo>
                    <a:pt x="83" y="67"/>
                    <a:pt x="85" y="61"/>
                    <a:pt x="83" y="57"/>
                  </a:cubicBezTo>
                  <a:cubicBezTo>
                    <a:pt x="82" y="55"/>
                    <a:pt x="80" y="53"/>
                    <a:pt x="79" y="52"/>
                  </a:cubicBezTo>
                  <a:cubicBezTo>
                    <a:pt x="79" y="49"/>
                    <a:pt x="79" y="49"/>
                    <a:pt x="79" y="49"/>
                  </a:cubicBezTo>
                  <a:cubicBezTo>
                    <a:pt x="81" y="50"/>
                    <a:pt x="84" y="50"/>
                    <a:pt x="86" y="49"/>
                  </a:cubicBezTo>
                  <a:cubicBezTo>
                    <a:pt x="86" y="49"/>
                    <a:pt x="86" y="49"/>
                    <a:pt x="86" y="49"/>
                  </a:cubicBezTo>
                  <a:cubicBezTo>
                    <a:pt x="90" y="47"/>
                    <a:pt x="92" y="42"/>
                    <a:pt x="90" y="38"/>
                  </a:cubicBezTo>
                  <a:cubicBezTo>
                    <a:pt x="88" y="34"/>
                    <a:pt x="83" y="32"/>
                    <a:pt x="79" y="34"/>
                  </a:cubicBezTo>
                  <a:cubicBezTo>
                    <a:pt x="79" y="31"/>
                    <a:pt x="79" y="31"/>
                    <a:pt x="79" y="31"/>
                  </a:cubicBezTo>
                  <a:cubicBezTo>
                    <a:pt x="80" y="31"/>
                    <a:pt x="81" y="30"/>
                    <a:pt x="82" y="30"/>
                  </a:cubicBezTo>
                  <a:cubicBezTo>
                    <a:pt x="86" y="28"/>
                    <a:pt x="87" y="24"/>
                    <a:pt x="85" y="20"/>
                  </a:cubicBezTo>
                  <a:cubicBezTo>
                    <a:pt x="85" y="20"/>
                    <a:pt x="85" y="20"/>
                    <a:pt x="85" y="20"/>
                  </a:cubicBezTo>
                  <a:cubicBezTo>
                    <a:pt x="84" y="17"/>
                    <a:pt x="81" y="16"/>
                    <a:pt x="79" y="16"/>
                  </a:cubicBezTo>
                  <a:lnTo>
                    <a:pt x="79" y="7"/>
                  </a:lnTo>
                  <a:close/>
                  <a:moveTo>
                    <a:pt x="72" y="3"/>
                  </a:moveTo>
                  <a:cubicBezTo>
                    <a:pt x="74" y="4"/>
                    <a:pt x="76" y="5"/>
                    <a:pt x="79" y="7"/>
                  </a:cubicBezTo>
                  <a:cubicBezTo>
                    <a:pt x="79" y="16"/>
                    <a:pt x="79" y="16"/>
                    <a:pt x="79" y="16"/>
                  </a:cubicBezTo>
                  <a:cubicBezTo>
                    <a:pt x="77" y="16"/>
                    <a:pt x="76" y="16"/>
                    <a:pt x="75" y="17"/>
                  </a:cubicBezTo>
                  <a:cubicBezTo>
                    <a:pt x="73" y="17"/>
                    <a:pt x="72" y="19"/>
                    <a:pt x="72" y="21"/>
                  </a:cubicBezTo>
                  <a:cubicBezTo>
                    <a:pt x="72" y="13"/>
                    <a:pt x="72" y="13"/>
                    <a:pt x="72" y="13"/>
                  </a:cubicBezTo>
                  <a:cubicBezTo>
                    <a:pt x="72" y="12"/>
                    <a:pt x="72" y="10"/>
                    <a:pt x="72" y="9"/>
                  </a:cubicBezTo>
                  <a:cubicBezTo>
                    <a:pt x="72" y="3"/>
                    <a:pt x="72" y="3"/>
                    <a:pt x="72" y="3"/>
                  </a:cubicBezTo>
                  <a:close/>
                  <a:moveTo>
                    <a:pt x="79" y="73"/>
                  </a:moveTo>
                  <a:cubicBezTo>
                    <a:pt x="76" y="74"/>
                    <a:pt x="74" y="74"/>
                    <a:pt x="72" y="74"/>
                  </a:cubicBezTo>
                  <a:cubicBezTo>
                    <a:pt x="72" y="69"/>
                    <a:pt x="72" y="69"/>
                    <a:pt x="72" y="69"/>
                  </a:cubicBezTo>
                  <a:cubicBezTo>
                    <a:pt x="74" y="70"/>
                    <a:pt x="76" y="70"/>
                    <a:pt x="79" y="69"/>
                  </a:cubicBezTo>
                  <a:cubicBezTo>
                    <a:pt x="79" y="73"/>
                    <a:pt x="79" y="73"/>
                    <a:pt x="79" y="73"/>
                  </a:cubicBezTo>
                  <a:close/>
                  <a:moveTo>
                    <a:pt x="79" y="31"/>
                  </a:moveTo>
                  <a:cubicBezTo>
                    <a:pt x="79" y="34"/>
                    <a:pt x="79" y="34"/>
                    <a:pt x="79" y="34"/>
                  </a:cubicBezTo>
                  <a:cubicBezTo>
                    <a:pt x="78" y="34"/>
                    <a:pt x="78" y="34"/>
                    <a:pt x="78" y="34"/>
                  </a:cubicBezTo>
                  <a:cubicBezTo>
                    <a:pt x="74" y="36"/>
                    <a:pt x="73" y="41"/>
                    <a:pt x="75" y="45"/>
                  </a:cubicBezTo>
                  <a:cubicBezTo>
                    <a:pt x="76" y="47"/>
                    <a:pt x="77" y="48"/>
                    <a:pt x="79" y="49"/>
                  </a:cubicBezTo>
                  <a:cubicBezTo>
                    <a:pt x="79" y="52"/>
                    <a:pt x="79" y="52"/>
                    <a:pt x="79" y="52"/>
                  </a:cubicBezTo>
                  <a:cubicBezTo>
                    <a:pt x="76" y="51"/>
                    <a:pt x="74" y="51"/>
                    <a:pt x="72" y="52"/>
                  </a:cubicBezTo>
                  <a:cubicBezTo>
                    <a:pt x="72" y="25"/>
                    <a:pt x="72" y="25"/>
                    <a:pt x="72" y="25"/>
                  </a:cubicBezTo>
                  <a:cubicBezTo>
                    <a:pt x="72" y="26"/>
                    <a:pt x="72" y="26"/>
                    <a:pt x="72" y="26"/>
                  </a:cubicBezTo>
                  <a:cubicBezTo>
                    <a:pt x="73" y="29"/>
                    <a:pt x="76" y="31"/>
                    <a:pt x="79" y="31"/>
                  </a:cubicBezTo>
                  <a:close/>
                  <a:moveTo>
                    <a:pt x="66" y="2"/>
                  </a:moveTo>
                  <a:cubicBezTo>
                    <a:pt x="68" y="2"/>
                    <a:pt x="70" y="3"/>
                    <a:pt x="72" y="3"/>
                  </a:cubicBezTo>
                  <a:cubicBezTo>
                    <a:pt x="72" y="9"/>
                    <a:pt x="72" y="9"/>
                    <a:pt x="72" y="9"/>
                  </a:cubicBezTo>
                  <a:cubicBezTo>
                    <a:pt x="71" y="9"/>
                    <a:pt x="71" y="9"/>
                    <a:pt x="71" y="8"/>
                  </a:cubicBezTo>
                  <a:cubicBezTo>
                    <a:pt x="70" y="7"/>
                    <a:pt x="68" y="5"/>
                    <a:pt x="66" y="5"/>
                  </a:cubicBezTo>
                  <a:cubicBezTo>
                    <a:pt x="66" y="2"/>
                    <a:pt x="66" y="2"/>
                    <a:pt x="66" y="2"/>
                  </a:cubicBezTo>
                  <a:close/>
                  <a:moveTo>
                    <a:pt x="72" y="74"/>
                  </a:moveTo>
                  <a:cubicBezTo>
                    <a:pt x="70" y="74"/>
                    <a:pt x="68" y="73"/>
                    <a:pt x="66" y="73"/>
                  </a:cubicBezTo>
                  <a:cubicBezTo>
                    <a:pt x="66" y="64"/>
                    <a:pt x="66" y="64"/>
                    <a:pt x="66" y="64"/>
                  </a:cubicBezTo>
                  <a:cubicBezTo>
                    <a:pt x="66" y="64"/>
                    <a:pt x="67" y="64"/>
                    <a:pt x="67" y="65"/>
                  </a:cubicBezTo>
                  <a:cubicBezTo>
                    <a:pt x="68" y="67"/>
                    <a:pt x="70" y="68"/>
                    <a:pt x="72" y="69"/>
                  </a:cubicBezTo>
                  <a:cubicBezTo>
                    <a:pt x="72" y="74"/>
                    <a:pt x="72" y="74"/>
                    <a:pt x="72" y="74"/>
                  </a:cubicBezTo>
                  <a:close/>
                  <a:moveTo>
                    <a:pt x="72" y="13"/>
                  </a:moveTo>
                  <a:cubicBezTo>
                    <a:pt x="72" y="21"/>
                    <a:pt x="72" y="21"/>
                    <a:pt x="72" y="21"/>
                  </a:cubicBezTo>
                  <a:cubicBezTo>
                    <a:pt x="71" y="22"/>
                    <a:pt x="71" y="24"/>
                    <a:pt x="72" y="25"/>
                  </a:cubicBezTo>
                  <a:cubicBezTo>
                    <a:pt x="72" y="52"/>
                    <a:pt x="72" y="52"/>
                    <a:pt x="72" y="52"/>
                  </a:cubicBezTo>
                  <a:cubicBezTo>
                    <a:pt x="71" y="52"/>
                    <a:pt x="71" y="52"/>
                    <a:pt x="71" y="52"/>
                  </a:cubicBezTo>
                  <a:cubicBezTo>
                    <a:pt x="69" y="54"/>
                    <a:pt x="67" y="55"/>
                    <a:pt x="66" y="57"/>
                  </a:cubicBezTo>
                  <a:cubicBezTo>
                    <a:pt x="66" y="16"/>
                    <a:pt x="66" y="16"/>
                    <a:pt x="66" y="16"/>
                  </a:cubicBezTo>
                  <a:cubicBezTo>
                    <a:pt x="67" y="16"/>
                    <a:pt x="68" y="16"/>
                    <a:pt x="69" y="16"/>
                  </a:cubicBezTo>
                  <a:cubicBezTo>
                    <a:pt x="70" y="15"/>
                    <a:pt x="71" y="14"/>
                    <a:pt x="72" y="13"/>
                  </a:cubicBezTo>
                  <a:close/>
                  <a:moveTo>
                    <a:pt x="22" y="10"/>
                  </a:moveTo>
                  <a:cubicBezTo>
                    <a:pt x="41" y="2"/>
                    <a:pt x="55" y="0"/>
                    <a:pt x="66" y="2"/>
                  </a:cubicBezTo>
                  <a:cubicBezTo>
                    <a:pt x="66" y="5"/>
                    <a:pt x="66" y="5"/>
                    <a:pt x="66" y="5"/>
                  </a:cubicBezTo>
                  <a:cubicBezTo>
                    <a:pt x="65" y="5"/>
                    <a:pt x="65" y="6"/>
                    <a:pt x="64" y="6"/>
                  </a:cubicBezTo>
                  <a:cubicBezTo>
                    <a:pt x="64" y="6"/>
                    <a:pt x="64" y="6"/>
                    <a:pt x="64" y="6"/>
                  </a:cubicBezTo>
                  <a:cubicBezTo>
                    <a:pt x="61" y="7"/>
                    <a:pt x="60" y="11"/>
                    <a:pt x="61" y="13"/>
                  </a:cubicBezTo>
                  <a:cubicBezTo>
                    <a:pt x="62" y="15"/>
                    <a:pt x="64" y="16"/>
                    <a:pt x="66" y="16"/>
                  </a:cubicBezTo>
                  <a:cubicBezTo>
                    <a:pt x="66" y="57"/>
                    <a:pt x="66" y="57"/>
                    <a:pt x="66" y="57"/>
                  </a:cubicBezTo>
                  <a:cubicBezTo>
                    <a:pt x="66" y="59"/>
                    <a:pt x="66" y="62"/>
                    <a:pt x="66" y="64"/>
                  </a:cubicBezTo>
                  <a:cubicBezTo>
                    <a:pt x="66" y="73"/>
                    <a:pt x="66" y="73"/>
                    <a:pt x="66" y="73"/>
                  </a:cubicBezTo>
                  <a:cubicBezTo>
                    <a:pt x="56" y="68"/>
                    <a:pt x="48" y="56"/>
                    <a:pt x="37" y="57"/>
                  </a:cubicBezTo>
                  <a:cubicBezTo>
                    <a:pt x="32" y="57"/>
                    <a:pt x="27" y="58"/>
                    <a:pt x="22" y="57"/>
                  </a:cubicBezTo>
                  <a:cubicBezTo>
                    <a:pt x="22" y="49"/>
                    <a:pt x="22" y="49"/>
                    <a:pt x="22" y="49"/>
                  </a:cubicBezTo>
                  <a:cubicBezTo>
                    <a:pt x="24" y="49"/>
                    <a:pt x="25" y="48"/>
                    <a:pt x="27" y="48"/>
                  </a:cubicBezTo>
                  <a:cubicBezTo>
                    <a:pt x="27" y="48"/>
                    <a:pt x="27" y="48"/>
                    <a:pt x="27" y="48"/>
                  </a:cubicBezTo>
                  <a:cubicBezTo>
                    <a:pt x="32" y="45"/>
                    <a:pt x="34" y="38"/>
                    <a:pt x="32" y="33"/>
                  </a:cubicBezTo>
                  <a:cubicBezTo>
                    <a:pt x="30" y="29"/>
                    <a:pt x="26" y="27"/>
                    <a:pt x="22" y="27"/>
                  </a:cubicBezTo>
                  <a:lnTo>
                    <a:pt x="22" y="10"/>
                  </a:lnTo>
                  <a:close/>
                  <a:moveTo>
                    <a:pt x="2" y="41"/>
                  </a:moveTo>
                  <a:cubicBezTo>
                    <a:pt x="0" y="23"/>
                    <a:pt x="18" y="12"/>
                    <a:pt x="18" y="12"/>
                  </a:cubicBezTo>
                  <a:cubicBezTo>
                    <a:pt x="20" y="12"/>
                    <a:pt x="21" y="11"/>
                    <a:pt x="22" y="10"/>
                  </a:cubicBezTo>
                  <a:cubicBezTo>
                    <a:pt x="22" y="27"/>
                    <a:pt x="22" y="27"/>
                    <a:pt x="22" y="27"/>
                  </a:cubicBezTo>
                  <a:cubicBezTo>
                    <a:pt x="20" y="27"/>
                    <a:pt x="19" y="27"/>
                    <a:pt x="17" y="28"/>
                  </a:cubicBezTo>
                  <a:cubicBezTo>
                    <a:pt x="12" y="31"/>
                    <a:pt x="9" y="37"/>
                    <a:pt x="12" y="43"/>
                  </a:cubicBezTo>
                  <a:cubicBezTo>
                    <a:pt x="14" y="47"/>
                    <a:pt x="18" y="49"/>
                    <a:pt x="22" y="49"/>
                  </a:cubicBezTo>
                  <a:cubicBezTo>
                    <a:pt x="22" y="57"/>
                    <a:pt x="22" y="57"/>
                    <a:pt x="22" y="57"/>
                  </a:cubicBezTo>
                  <a:cubicBezTo>
                    <a:pt x="12" y="57"/>
                    <a:pt x="4" y="53"/>
                    <a:pt x="2" y="4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3" name="Freeform 90"/>
            <p:cNvSpPr/>
            <p:nvPr/>
          </p:nvSpPr>
          <p:spPr bwMode="auto">
            <a:xfrm>
              <a:off x="4897927" y="3587918"/>
              <a:ext cx="177913" cy="229918"/>
            </a:xfrm>
            <a:custGeom>
              <a:avLst/>
              <a:gdLst>
                <a:gd name="T0" fmla="*/ 0 w 95"/>
                <a:gd name="T1" fmla="*/ 21 h 123"/>
                <a:gd name="T2" fmla="*/ 4 w 95"/>
                <a:gd name="T3" fmla="*/ 19 h 123"/>
                <a:gd name="T4" fmla="*/ 59 w 95"/>
                <a:gd name="T5" fmla="*/ 109 h 123"/>
                <a:gd name="T6" fmla="*/ 79 w 95"/>
                <a:gd name="T7" fmla="*/ 112 h 123"/>
                <a:gd name="T8" fmla="*/ 85 w 95"/>
                <a:gd name="T9" fmla="*/ 93 h 123"/>
                <a:gd name="T10" fmla="*/ 29 w 95"/>
                <a:gd name="T11" fmla="*/ 3 h 123"/>
                <a:gd name="T12" fmla="*/ 34 w 95"/>
                <a:gd name="T13" fmla="*/ 0 h 123"/>
                <a:gd name="T14" fmla="*/ 90 w 95"/>
                <a:gd name="T15" fmla="*/ 91 h 123"/>
                <a:gd name="T16" fmla="*/ 82 w 95"/>
                <a:gd name="T17" fmla="*/ 117 h 123"/>
                <a:gd name="T18" fmla="*/ 56 w 95"/>
                <a:gd name="T19" fmla="*/ 112 h 123"/>
                <a:gd name="T20" fmla="*/ 0 w 95"/>
                <a:gd name="T21" fmla="*/ 2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5" h="123">
                  <a:moveTo>
                    <a:pt x="0" y="21"/>
                  </a:moveTo>
                  <a:cubicBezTo>
                    <a:pt x="4" y="19"/>
                    <a:pt x="4" y="19"/>
                    <a:pt x="4" y="19"/>
                  </a:cubicBezTo>
                  <a:cubicBezTo>
                    <a:pt x="59" y="109"/>
                    <a:pt x="59" y="109"/>
                    <a:pt x="59" y="109"/>
                  </a:cubicBezTo>
                  <a:cubicBezTo>
                    <a:pt x="63" y="115"/>
                    <a:pt x="72" y="117"/>
                    <a:pt x="79" y="112"/>
                  </a:cubicBezTo>
                  <a:cubicBezTo>
                    <a:pt x="87" y="108"/>
                    <a:pt x="89" y="99"/>
                    <a:pt x="85" y="93"/>
                  </a:cubicBezTo>
                  <a:cubicBezTo>
                    <a:pt x="29" y="3"/>
                    <a:pt x="29" y="3"/>
                    <a:pt x="29" y="3"/>
                  </a:cubicBezTo>
                  <a:cubicBezTo>
                    <a:pt x="34" y="0"/>
                    <a:pt x="34" y="0"/>
                    <a:pt x="34" y="0"/>
                  </a:cubicBezTo>
                  <a:cubicBezTo>
                    <a:pt x="90" y="91"/>
                    <a:pt x="90" y="91"/>
                    <a:pt x="90" y="91"/>
                  </a:cubicBezTo>
                  <a:cubicBezTo>
                    <a:pt x="95" y="100"/>
                    <a:pt x="92" y="111"/>
                    <a:pt x="82" y="117"/>
                  </a:cubicBezTo>
                  <a:cubicBezTo>
                    <a:pt x="73" y="123"/>
                    <a:pt x="61" y="121"/>
                    <a:pt x="56" y="112"/>
                  </a:cubicBezTo>
                  <a:lnTo>
                    <a:pt x="0" y="21"/>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4" name="Freeform 91"/>
            <p:cNvSpPr/>
            <p:nvPr/>
          </p:nvSpPr>
          <p:spPr bwMode="auto">
            <a:xfrm>
              <a:off x="4886977" y="3579706"/>
              <a:ext cx="87588" cy="60217"/>
            </a:xfrm>
            <a:custGeom>
              <a:avLst/>
              <a:gdLst>
                <a:gd name="T0" fmla="*/ 1 w 47"/>
                <a:gd name="T1" fmla="*/ 30 h 32"/>
                <a:gd name="T2" fmla="*/ 6 w 47"/>
                <a:gd name="T3" fmla="*/ 31 h 32"/>
                <a:gd name="T4" fmla="*/ 44 w 47"/>
                <a:gd name="T5" fmla="*/ 7 h 32"/>
                <a:gd name="T6" fmla="*/ 46 w 47"/>
                <a:gd name="T7" fmla="*/ 2 h 32"/>
                <a:gd name="T8" fmla="*/ 41 w 47"/>
                <a:gd name="T9" fmla="*/ 1 h 32"/>
                <a:gd name="T10" fmla="*/ 2 w 47"/>
                <a:gd name="T11" fmla="*/ 25 h 32"/>
                <a:gd name="T12" fmla="*/ 1 w 47"/>
                <a:gd name="T13" fmla="*/ 30 h 32"/>
              </a:gdLst>
              <a:ahLst/>
              <a:cxnLst>
                <a:cxn ang="0">
                  <a:pos x="T0" y="T1"/>
                </a:cxn>
                <a:cxn ang="0">
                  <a:pos x="T2" y="T3"/>
                </a:cxn>
                <a:cxn ang="0">
                  <a:pos x="T4" y="T5"/>
                </a:cxn>
                <a:cxn ang="0">
                  <a:pos x="T6" y="T7"/>
                </a:cxn>
                <a:cxn ang="0">
                  <a:pos x="T8" y="T9"/>
                </a:cxn>
                <a:cxn ang="0">
                  <a:pos x="T10" y="T11"/>
                </a:cxn>
                <a:cxn ang="0">
                  <a:pos x="T12" y="T13"/>
                </a:cxn>
              </a:cxnLst>
              <a:rect l="0" t="0" r="r" b="b"/>
              <a:pathLst>
                <a:path w="47" h="32">
                  <a:moveTo>
                    <a:pt x="1" y="30"/>
                  </a:moveTo>
                  <a:cubicBezTo>
                    <a:pt x="2" y="32"/>
                    <a:pt x="4" y="32"/>
                    <a:pt x="6" y="31"/>
                  </a:cubicBezTo>
                  <a:cubicBezTo>
                    <a:pt x="44" y="7"/>
                    <a:pt x="44" y="7"/>
                    <a:pt x="44" y="7"/>
                  </a:cubicBezTo>
                  <a:cubicBezTo>
                    <a:pt x="46" y="6"/>
                    <a:pt x="47" y="4"/>
                    <a:pt x="46" y="2"/>
                  </a:cubicBezTo>
                  <a:cubicBezTo>
                    <a:pt x="45" y="1"/>
                    <a:pt x="42" y="0"/>
                    <a:pt x="41" y="1"/>
                  </a:cubicBezTo>
                  <a:cubicBezTo>
                    <a:pt x="2" y="25"/>
                    <a:pt x="2" y="25"/>
                    <a:pt x="2" y="25"/>
                  </a:cubicBezTo>
                  <a:cubicBezTo>
                    <a:pt x="1" y="26"/>
                    <a:pt x="0" y="28"/>
                    <a:pt x="1" y="3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5" name="Freeform 92"/>
            <p:cNvSpPr/>
            <p:nvPr/>
          </p:nvSpPr>
          <p:spPr bwMode="auto">
            <a:xfrm>
              <a:off x="4922560" y="3628974"/>
              <a:ext cx="120433" cy="165596"/>
            </a:xfrm>
            <a:custGeom>
              <a:avLst/>
              <a:gdLst>
                <a:gd name="T0" fmla="*/ 0 w 64"/>
                <a:gd name="T1" fmla="*/ 3 h 88"/>
                <a:gd name="T2" fmla="*/ 5 w 64"/>
                <a:gd name="T3" fmla="*/ 0 h 88"/>
                <a:gd name="T4" fmla="*/ 55 w 64"/>
                <a:gd name="T5" fmla="*/ 80 h 88"/>
                <a:gd name="T6" fmla="*/ 64 w 64"/>
                <a:gd name="T7" fmla="*/ 85 h 88"/>
                <a:gd name="T8" fmla="*/ 63 w 64"/>
                <a:gd name="T9" fmla="*/ 85 h 88"/>
                <a:gd name="T10" fmla="*/ 49 w 64"/>
                <a:gd name="T11" fmla="*/ 82 h 88"/>
                <a:gd name="T12" fmla="*/ 0 w 64"/>
                <a:gd name="T13" fmla="*/ 3 h 88"/>
              </a:gdLst>
              <a:ahLst/>
              <a:cxnLst>
                <a:cxn ang="0">
                  <a:pos x="T0" y="T1"/>
                </a:cxn>
                <a:cxn ang="0">
                  <a:pos x="T2" y="T3"/>
                </a:cxn>
                <a:cxn ang="0">
                  <a:pos x="T4" y="T5"/>
                </a:cxn>
                <a:cxn ang="0">
                  <a:pos x="T6" y="T7"/>
                </a:cxn>
                <a:cxn ang="0">
                  <a:pos x="T8" y="T9"/>
                </a:cxn>
                <a:cxn ang="0">
                  <a:pos x="T10" y="T11"/>
                </a:cxn>
                <a:cxn ang="0">
                  <a:pos x="T12" y="T13"/>
                </a:cxn>
              </a:cxnLst>
              <a:rect l="0" t="0" r="r" b="b"/>
              <a:pathLst>
                <a:path w="64" h="88">
                  <a:moveTo>
                    <a:pt x="0" y="3"/>
                  </a:moveTo>
                  <a:cubicBezTo>
                    <a:pt x="5" y="0"/>
                    <a:pt x="5" y="0"/>
                    <a:pt x="5" y="0"/>
                  </a:cubicBezTo>
                  <a:cubicBezTo>
                    <a:pt x="55" y="80"/>
                    <a:pt x="55" y="80"/>
                    <a:pt x="55" y="80"/>
                  </a:cubicBezTo>
                  <a:cubicBezTo>
                    <a:pt x="57" y="83"/>
                    <a:pt x="60" y="85"/>
                    <a:pt x="64" y="85"/>
                  </a:cubicBezTo>
                  <a:cubicBezTo>
                    <a:pt x="63" y="85"/>
                    <a:pt x="63" y="85"/>
                    <a:pt x="63" y="85"/>
                  </a:cubicBezTo>
                  <a:cubicBezTo>
                    <a:pt x="58" y="88"/>
                    <a:pt x="52" y="87"/>
                    <a:pt x="49" y="82"/>
                  </a:cubicBezTo>
                  <a:lnTo>
                    <a:pt x="0" y="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6" name="Freeform 93"/>
            <p:cNvSpPr>
              <a:spLocks noEditPoints="1"/>
            </p:cNvSpPr>
            <p:nvPr/>
          </p:nvSpPr>
          <p:spPr bwMode="auto">
            <a:xfrm>
              <a:off x="6070783" y="5011221"/>
              <a:ext cx="188861" cy="206653"/>
            </a:xfrm>
            <a:custGeom>
              <a:avLst/>
              <a:gdLst>
                <a:gd name="T0" fmla="*/ 78 w 101"/>
                <a:gd name="T1" fmla="*/ 51 h 110"/>
                <a:gd name="T2" fmla="*/ 75 w 101"/>
                <a:gd name="T3" fmla="*/ 63 h 110"/>
                <a:gd name="T4" fmla="*/ 75 w 101"/>
                <a:gd name="T5" fmla="*/ 73 h 110"/>
                <a:gd name="T6" fmla="*/ 77 w 101"/>
                <a:gd name="T7" fmla="*/ 74 h 110"/>
                <a:gd name="T8" fmla="*/ 86 w 101"/>
                <a:gd name="T9" fmla="*/ 86 h 110"/>
                <a:gd name="T10" fmla="*/ 75 w 101"/>
                <a:gd name="T11" fmla="*/ 80 h 110"/>
                <a:gd name="T12" fmla="*/ 75 w 101"/>
                <a:gd name="T13" fmla="*/ 22 h 110"/>
                <a:gd name="T14" fmla="*/ 86 w 101"/>
                <a:gd name="T15" fmla="*/ 15 h 110"/>
                <a:gd name="T16" fmla="*/ 77 w 101"/>
                <a:gd name="T17" fmla="*/ 28 h 110"/>
                <a:gd name="T18" fmla="*/ 75 w 101"/>
                <a:gd name="T19" fmla="*/ 28 h 110"/>
                <a:gd name="T20" fmla="*/ 98 w 101"/>
                <a:gd name="T21" fmla="*/ 48 h 110"/>
                <a:gd name="T22" fmla="*/ 83 w 101"/>
                <a:gd name="T23" fmla="*/ 51 h 110"/>
                <a:gd name="T24" fmla="*/ 98 w 101"/>
                <a:gd name="T25" fmla="*/ 53 h 110"/>
                <a:gd name="T26" fmla="*/ 98 w 101"/>
                <a:gd name="T27" fmla="*/ 48 h 110"/>
                <a:gd name="T28" fmla="*/ 52 w 101"/>
                <a:gd name="T29" fmla="*/ 110 h 110"/>
                <a:gd name="T30" fmla="*/ 66 w 101"/>
                <a:gd name="T31" fmla="*/ 74 h 110"/>
                <a:gd name="T32" fmla="*/ 75 w 101"/>
                <a:gd name="T33" fmla="*/ 39 h 110"/>
                <a:gd name="T34" fmla="*/ 50 w 101"/>
                <a:gd name="T35" fmla="*/ 29 h 110"/>
                <a:gd name="T36" fmla="*/ 72 w 101"/>
                <a:gd name="T37" fmla="*/ 51 h 110"/>
                <a:gd name="T38" fmla="*/ 62 w 101"/>
                <a:gd name="T39" fmla="*/ 70 h 110"/>
                <a:gd name="T40" fmla="*/ 60 w 101"/>
                <a:gd name="T41" fmla="*/ 85 h 110"/>
                <a:gd name="T42" fmla="*/ 50 w 101"/>
                <a:gd name="T43" fmla="*/ 110 h 110"/>
                <a:gd name="T44" fmla="*/ 75 w 101"/>
                <a:gd name="T45" fmla="*/ 28 h 110"/>
                <a:gd name="T46" fmla="*/ 74 w 101"/>
                <a:gd name="T47" fmla="*/ 24 h 110"/>
                <a:gd name="T48" fmla="*/ 75 w 101"/>
                <a:gd name="T49" fmla="*/ 73 h 110"/>
                <a:gd name="T50" fmla="*/ 74 w 101"/>
                <a:gd name="T51" fmla="*/ 78 h 110"/>
                <a:gd name="T52" fmla="*/ 75 w 101"/>
                <a:gd name="T53" fmla="*/ 73 h 110"/>
                <a:gd name="T54" fmla="*/ 50 w 101"/>
                <a:gd name="T55" fmla="*/ 0 h 110"/>
                <a:gd name="T56" fmla="*/ 53 w 101"/>
                <a:gd name="T57" fmla="*/ 3 h 110"/>
                <a:gd name="T58" fmla="*/ 50 w 101"/>
                <a:gd name="T59" fmla="*/ 18 h 110"/>
                <a:gd name="T60" fmla="*/ 50 w 101"/>
                <a:gd name="T61" fmla="*/ 23 h 110"/>
                <a:gd name="T62" fmla="*/ 25 w 101"/>
                <a:gd name="T63" fmla="*/ 63 h 110"/>
                <a:gd name="T64" fmla="*/ 35 w 101"/>
                <a:gd name="T65" fmla="*/ 96 h 110"/>
                <a:gd name="T66" fmla="*/ 50 w 101"/>
                <a:gd name="T67" fmla="*/ 110 h 110"/>
                <a:gd name="T68" fmla="*/ 41 w 101"/>
                <a:gd name="T69" fmla="*/ 85 h 110"/>
                <a:gd name="T70" fmla="*/ 39 w 101"/>
                <a:gd name="T71" fmla="*/ 70 h 110"/>
                <a:gd name="T72" fmla="*/ 34 w 101"/>
                <a:gd name="T73" fmla="*/ 35 h 110"/>
                <a:gd name="T74" fmla="*/ 50 w 101"/>
                <a:gd name="T75" fmla="*/ 23 h 110"/>
                <a:gd name="T76" fmla="*/ 50 w 101"/>
                <a:gd name="T77" fmla="*/ 18 h 110"/>
                <a:gd name="T78" fmla="*/ 48 w 101"/>
                <a:gd name="T79" fmla="*/ 3 h 110"/>
                <a:gd name="T80" fmla="*/ 25 w 101"/>
                <a:gd name="T81" fmla="*/ 80 h 110"/>
                <a:gd name="T82" fmla="*/ 27 w 101"/>
                <a:gd name="T83" fmla="*/ 74 h 110"/>
                <a:gd name="T84" fmla="*/ 25 w 101"/>
                <a:gd name="T85" fmla="*/ 80 h 110"/>
                <a:gd name="T86" fmla="*/ 25 w 101"/>
                <a:gd name="T87" fmla="*/ 22 h 110"/>
                <a:gd name="T88" fmla="*/ 27 w 101"/>
                <a:gd name="T89" fmla="*/ 28 h 110"/>
                <a:gd name="T90" fmla="*/ 25 w 101"/>
                <a:gd name="T91" fmla="*/ 39 h 110"/>
                <a:gd name="T92" fmla="*/ 25 w 101"/>
                <a:gd name="T93" fmla="*/ 63 h 110"/>
                <a:gd name="T94" fmla="*/ 25 w 101"/>
                <a:gd name="T95" fmla="*/ 22 h 110"/>
                <a:gd name="T96" fmla="*/ 23 w 101"/>
                <a:gd name="T97" fmla="*/ 28 h 110"/>
                <a:gd name="T98" fmla="*/ 15 w 101"/>
                <a:gd name="T99" fmla="*/ 19 h 110"/>
                <a:gd name="T100" fmla="*/ 18 w 101"/>
                <a:gd name="T101" fmla="*/ 15 h 110"/>
                <a:gd name="T102" fmla="*/ 25 w 101"/>
                <a:gd name="T103" fmla="*/ 73 h 110"/>
                <a:gd name="T104" fmla="*/ 18 w 101"/>
                <a:gd name="T105" fmla="*/ 86 h 110"/>
                <a:gd name="T106" fmla="*/ 15 w 101"/>
                <a:gd name="T107" fmla="*/ 83 h 110"/>
                <a:gd name="T108" fmla="*/ 23 w 101"/>
                <a:gd name="T109" fmla="*/ 74 h 110"/>
                <a:gd name="T110" fmla="*/ 18 w 101"/>
                <a:gd name="T111" fmla="*/ 51 h 110"/>
                <a:gd name="T112" fmla="*/ 15 w 101"/>
                <a:gd name="T113" fmla="*/ 48 h 110"/>
                <a:gd name="T114" fmla="*/ 0 w 101"/>
                <a:gd name="T115" fmla="*/ 51 h 110"/>
                <a:gd name="T116" fmla="*/ 15 w 101"/>
                <a:gd name="T117" fmla="*/ 53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1" h="110">
                  <a:moveTo>
                    <a:pt x="75" y="63"/>
                  </a:moveTo>
                  <a:cubicBezTo>
                    <a:pt x="77" y="59"/>
                    <a:pt x="78" y="55"/>
                    <a:pt x="78" y="51"/>
                  </a:cubicBezTo>
                  <a:cubicBezTo>
                    <a:pt x="78" y="47"/>
                    <a:pt x="77" y="43"/>
                    <a:pt x="75" y="39"/>
                  </a:cubicBezTo>
                  <a:cubicBezTo>
                    <a:pt x="75" y="63"/>
                    <a:pt x="75" y="63"/>
                    <a:pt x="75" y="63"/>
                  </a:cubicBezTo>
                  <a:close/>
                  <a:moveTo>
                    <a:pt x="75" y="80"/>
                  </a:moveTo>
                  <a:cubicBezTo>
                    <a:pt x="75" y="73"/>
                    <a:pt x="75" y="73"/>
                    <a:pt x="75" y="73"/>
                  </a:cubicBezTo>
                  <a:cubicBezTo>
                    <a:pt x="76" y="73"/>
                    <a:pt x="77" y="73"/>
                    <a:pt x="77" y="74"/>
                  </a:cubicBezTo>
                  <a:cubicBezTo>
                    <a:pt x="77" y="74"/>
                    <a:pt x="77" y="74"/>
                    <a:pt x="77" y="74"/>
                  </a:cubicBezTo>
                  <a:cubicBezTo>
                    <a:pt x="86" y="83"/>
                    <a:pt x="86" y="83"/>
                    <a:pt x="86" y="83"/>
                  </a:cubicBezTo>
                  <a:cubicBezTo>
                    <a:pt x="87" y="84"/>
                    <a:pt x="87" y="85"/>
                    <a:pt x="86" y="86"/>
                  </a:cubicBezTo>
                  <a:cubicBezTo>
                    <a:pt x="85" y="87"/>
                    <a:pt x="83" y="87"/>
                    <a:pt x="82" y="86"/>
                  </a:cubicBezTo>
                  <a:cubicBezTo>
                    <a:pt x="75" y="80"/>
                    <a:pt x="75" y="80"/>
                    <a:pt x="75" y="80"/>
                  </a:cubicBezTo>
                  <a:close/>
                  <a:moveTo>
                    <a:pt x="75" y="28"/>
                  </a:moveTo>
                  <a:cubicBezTo>
                    <a:pt x="75" y="22"/>
                    <a:pt x="75" y="22"/>
                    <a:pt x="75" y="22"/>
                  </a:cubicBezTo>
                  <a:cubicBezTo>
                    <a:pt x="82" y="15"/>
                    <a:pt x="82" y="15"/>
                    <a:pt x="82" y="15"/>
                  </a:cubicBezTo>
                  <a:cubicBezTo>
                    <a:pt x="83" y="14"/>
                    <a:pt x="85" y="14"/>
                    <a:pt x="86" y="15"/>
                  </a:cubicBezTo>
                  <a:cubicBezTo>
                    <a:pt x="87" y="16"/>
                    <a:pt x="87" y="18"/>
                    <a:pt x="86" y="19"/>
                  </a:cubicBezTo>
                  <a:cubicBezTo>
                    <a:pt x="77" y="28"/>
                    <a:pt x="77" y="28"/>
                    <a:pt x="77" y="28"/>
                  </a:cubicBezTo>
                  <a:cubicBezTo>
                    <a:pt x="77" y="28"/>
                    <a:pt x="77" y="28"/>
                    <a:pt x="77" y="28"/>
                  </a:cubicBezTo>
                  <a:cubicBezTo>
                    <a:pt x="77" y="28"/>
                    <a:pt x="76" y="28"/>
                    <a:pt x="75" y="28"/>
                  </a:cubicBezTo>
                  <a:close/>
                  <a:moveTo>
                    <a:pt x="98" y="48"/>
                  </a:moveTo>
                  <a:cubicBezTo>
                    <a:pt x="98" y="48"/>
                    <a:pt x="98" y="48"/>
                    <a:pt x="98" y="48"/>
                  </a:cubicBezTo>
                  <a:cubicBezTo>
                    <a:pt x="86" y="48"/>
                    <a:pt x="86" y="48"/>
                    <a:pt x="86" y="48"/>
                  </a:cubicBezTo>
                  <a:cubicBezTo>
                    <a:pt x="84" y="48"/>
                    <a:pt x="83" y="49"/>
                    <a:pt x="83" y="51"/>
                  </a:cubicBezTo>
                  <a:cubicBezTo>
                    <a:pt x="83" y="52"/>
                    <a:pt x="84" y="53"/>
                    <a:pt x="86" y="53"/>
                  </a:cubicBezTo>
                  <a:cubicBezTo>
                    <a:pt x="98" y="53"/>
                    <a:pt x="98" y="53"/>
                    <a:pt x="98" y="53"/>
                  </a:cubicBezTo>
                  <a:cubicBezTo>
                    <a:pt x="100" y="53"/>
                    <a:pt x="101" y="52"/>
                    <a:pt x="101" y="51"/>
                  </a:cubicBezTo>
                  <a:cubicBezTo>
                    <a:pt x="101" y="49"/>
                    <a:pt x="100" y="48"/>
                    <a:pt x="98" y="48"/>
                  </a:cubicBezTo>
                  <a:close/>
                  <a:moveTo>
                    <a:pt x="50" y="110"/>
                  </a:moveTo>
                  <a:cubicBezTo>
                    <a:pt x="52" y="110"/>
                    <a:pt x="52" y="110"/>
                    <a:pt x="52" y="110"/>
                  </a:cubicBezTo>
                  <a:cubicBezTo>
                    <a:pt x="60" y="110"/>
                    <a:pt x="66" y="104"/>
                    <a:pt x="66" y="96"/>
                  </a:cubicBezTo>
                  <a:cubicBezTo>
                    <a:pt x="66" y="74"/>
                    <a:pt x="66" y="74"/>
                    <a:pt x="66" y="74"/>
                  </a:cubicBezTo>
                  <a:cubicBezTo>
                    <a:pt x="70" y="71"/>
                    <a:pt x="73" y="67"/>
                    <a:pt x="75" y="63"/>
                  </a:cubicBezTo>
                  <a:cubicBezTo>
                    <a:pt x="75" y="39"/>
                    <a:pt x="75" y="39"/>
                    <a:pt x="75" y="39"/>
                  </a:cubicBezTo>
                  <a:cubicBezTo>
                    <a:pt x="71" y="29"/>
                    <a:pt x="61" y="23"/>
                    <a:pt x="50" y="23"/>
                  </a:cubicBezTo>
                  <a:cubicBezTo>
                    <a:pt x="50" y="29"/>
                    <a:pt x="50" y="29"/>
                    <a:pt x="50" y="29"/>
                  </a:cubicBezTo>
                  <a:cubicBezTo>
                    <a:pt x="56" y="29"/>
                    <a:pt x="62" y="31"/>
                    <a:pt x="66" y="35"/>
                  </a:cubicBezTo>
                  <a:cubicBezTo>
                    <a:pt x="70" y="39"/>
                    <a:pt x="72" y="45"/>
                    <a:pt x="72" y="51"/>
                  </a:cubicBezTo>
                  <a:cubicBezTo>
                    <a:pt x="72" y="59"/>
                    <a:pt x="68" y="66"/>
                    <a:pt x="62" y="70"/>
                  </a:cubicBezTo>
                  <a:cubicBezTo>
                    <a:pt x="62" y="70"/>
                    <a:pt x="62" y="70"/>
                    <a:pt x="62" y="70"/>
                  </a:cubicBezTo>
                  <a:cubicBezTo>
                    <a:pt x="61" y="70"/>
                    <a:pt x="60" y="71"/>
                    <a:pt x="60" y="72"/>
                  </a:cubicBezTo>
                  <a:cubicBezTo>
                    <a:pt x="60" y="85"/>
                    <a:pt x="60" y="85"/>
                    <a:pt x="60" y="85"/>
                  </a:cubicBezTo>
                  <a:cubicBezTo>
                    <a:pt x="50" y="85"/>
                    <a:pt x="50" y="85"/>
                    <a:pt x="50" y="85"/>
                  </a:cubicBezTo>
                  <a:cubicBezTo>
                    <a:pt x="50" y="110"/>
                    <a:pt x="50" y="110"/>
                    <a:pt x="50" y="110"/>
                  </a:cubicBezTo>
                  <a:close/>
                  <a:moveTo>
                    <a:pt x="75" y="22"/>
                  </a:moveTo>
                  <a:cubicBezTo>
                    <a:pt x="75" y="28"/>
                    <a:pt x="75" y="28"/>
                    <a:pt x="75" y="28"/>
                  </a:cubicBezTo>
                  <a:cubicBezTo>
                    <a:pt x="75" y="28"/>
                    <a:pt x="74" y="28"/>
                    <a:pt x="74" y="28"/>
                  </a:cubicBezTo>
                  <a:cubicBezTo>
                    <a:pt x="72" y="27"/>
                    <a:pt x="72" y="25"/>
                    <a:pt x="74" y="24"/>
                  </a:cubicBezTo>
                  <a:cubicBezTo>
                    <a:pt x="75" y="22"/>
                    <a:pt x="75" y="22"/>
                    <a:pt x="75" y="22"/>
                  </a:cubicBezTo>
                  <a:close/>
                  <a:moveTo>
                    <a:pt x="75" y="73"/>
                  </a:moveTo>
                  <a:cubicBezTo>
                    <a:pt x="75" y="80"/>
                    <a:pt x="75" y="80"/>
                    <a:pt x="75" y="80"/>
                  </a:cubicBezTo>
                  <a:cubicBezTo>
                    <a:pt x="74" y="78"/>
                    <a:pt x="74" y="78"/>
                    <a:pt x="74" y="78"/>
                  </a:cubicBezTo>
                  <a:cubicBezTo>
                    <a:pt x="72" y="77"/>
                    <a:pt x="72" y="75"/>
                    <a:pt x="74" y="74"/>
                  </a:cubicBezTo>
                  <a:cubicBezTo>
                    <a:pt x="74" y="73"/>
                    <a:pt x="75" y="73"/>
                    <a:pt x="75" y="73"/>
                  </a:cubicBezTo>
                  <a:close/>
                  <a:moveTo>
                    <a:pt x="50" y="18"/>
                  </a:moveTo>
                  <a:cubicBezTo>
                    <a:pt x="50" y="0"/>
                    <a:pt x="50" y="0"/>
                    <a:pt x="50" y="0"/>
                  </a:cubicBezTo>
                  <a:cubicBezTo>
                    <a:pt x="50" y="0"/>
                    <a:pt x="50" y="0"/>
                    <a:pt x="50" y="0"/>
                  </a:cubicBezTo>
                  <a:cubicBezTo>
                    <a:pt x="52" y="0"/>
                    <a:pt x="53" y="2"/>
                    <a:pt x="53" y="3"/>
                  </a:cubicBezTo>
                  <a:cubicBezTo>
                    <a:pt x="53" y="15"/>
                    <a:pt x="53" y="15"/>
                    <a:pt x="53" y="15"/>
                  </a:cubicBezTo>
                  <a:cubicBezTo>
                    <a:pt x="53" y="17"/>
                    <a:pt x="52" y="18"/>
                    <a:pt x="50" y="18"/>
                  </a:cubicBezTo>
                  <a:cubicBezTo>
                    <a:pt x="50" y="18"/>
                    <a:pt x="50" y="18"/>
                    <a:pt x="50" y="18"/>
                  </a:cubicBezTo>
                  <a:close/>
                  <a:moveTo>
                    <a:pt x="50" y="23"/>
                  </a:moveTo>
                  <a:cubicBezTo>
                    <a:pt x="39" y="23"/>
                    <a:pt x="30" y="29"/>
                    <a:pt x="25" y="39"/>
                  </a:cubicBezTo>
                  <a:cubicBezTo>
                    <a:pt x="25" y="63"/>
                    <a:pt x="25" y="63"/>
                    <a:pt x="25" y="63"/>
                  </a:cubicBezTo>
                  <a:cubicBezTo>
                    <a:pt x="27" y="68"/>
                    <a:pt x="31" y="71"/>
                    <a:pt x="35" y="74"/>
                  </a:cubicBezTo>
                  <a:cubicBezTo>
                    <a:pt x="35" y="96"/>
                    <a:pt x="35" y="96"/>
                    <a:pt x="35" y="96"/>
                  </a:cubicBezTo>
                  <a:cubicBezTo>
                    <a:pt x="35" y="104"/>
                    <a:pt x="41" y="110"/>
                    <a:pt x="49" y="110"/>
                  </a:cubicBezTo>
                  <a:cubicBezTo>
                    <a:pt x="50" y="110"/>
                    <a:pt x="50" y="110"/>
                    <a:pt x="50" y="110"/>
                  </a:cubicBezTo>
                  <a:cubicBezTo>
                    <a:pt x="50" y="85"/>
                    <a:pt x="50" y="85"/>
                    <a:pt x="50" y="85"/>
                  </a:cubicBezTo>
                  <a:cubicBezTo>
                    <a:pt x="41" y="85"/>
                    <a:pt x="41" y="85"/>
                    <a:pt x="41" y="85"/>
                  </a:cubicBezTo>
                  <a:cubicBezTo>
                    <a:pt x="41" y="72"/>
                    <a:pt x="41" y="72"/>
                    <a:pt x="41" y="72"/>
                  </a:cubicBezTo>
                  <a:cubicBezTo>
                    <a:pt x="41" y="71"/>
                    <a:pt x="40" y="71"/>
                    <a:pt x="39" y="70"/>
                  </a:cubicBezTo>
                  <a:cubicBezTo>
                    <a:pt x="33" y="66"/>
                    <a:pt x="28" y="59"/>
                    <a:pt x="28" y="51"/>
                  </a:cubicBezTo>
                  <a:cubicBezTo>
                    <a:pt x="28" y="45"/>
                    <a:pt x="30" y="39"/>
                    <a:pt x="34" y="35"/>
                  </a:cubicBezTo>
                  <a:cubicBezTo>
                    <a:pt x="39" y="31"/>
                    <a:pt x="44" y="29"/>
                    <a:pt x="50" y="29"/>
                  </a:cubicBezTo>
                  <a:cubicBezTo>
                    <a:pt x="50" y="23"/>
                    <a:pt x="50" y="23"/>
                    <a:pt x="50" y="23"/>
                  </a:cubicBezTo>
                  <a:close/>
                  <a:moveTo>
                    <a:pt x="50" y="0"/>
                  </a:moveTo>
                  <a:cubicBezTo>
                    <a:pt x="50" y="18"/>
                    <a:pt x="50" y="18"/>
                    <a:pt x="50" y="18"/>
                  </a:cubicBezTo>
                  <a:cubicBezTo>
                    <a:pt x="49" y="18"/>
                    <a:pt x="48" y="17"/>
                    <a:pt x="48" y="15"/>
                  </a:cubicBezTo>
                  <a:cubicBezTo>
                    <a:pt x="48" y="3"/>
                    <a:pt x="48" y="3"/>
                    <a:pt x="48" y="3"/>
                  </a:cubicBezTo>
                  <a:cubicBezTo>
                    <a:pt x="48" y="2"/>
                    <a:pt x="49" y="1"/>
                    <a:pt x="50" y="0"/>
                  </a:cubicBezTo>
                  <a:close/>
                  <a:moveTo>
                    <a:pt x="25" y="80"/>
                  </a:moveTo>
                  <a:cubicBezTo>
                    <a:pt x="25" y="73"/>
                    <a:pt x="25" y="73"/>
                    <a:pt x="25" y="73"/>
                  </a:cubicBezTo>
                  <a:cubicBezTo>
                    <a:pt x="26" y="73"/>
                    <a:pt x="27" y="73"/>
                    <a:pt x="27" y="74"/>
                  </a:cubicBezTo>
                  <a:cubicBezTo>
                    <a:pt x="28" y="75"/>
                    <a:pt x="28" y="77"/>
                    <a:pt x="27" y="78"/>
                  </a:cubicBezTo>
                  <a:cubicBezTo>
                    <a:pt x="25" y="80"/>
                    <a:pt x="25" y="80"/>
                    <a:pt x="25" y="80"/>
                  </a:cubicBezTo>
                  <a:close/>
                  <a:moveTo>
                    <a:pt x="25" y="28"/>
                  </a:moveTo>
                  <a:cubicBezTo>
                    <a:pt x="25" y="22"/>
                    <a:pt x="25" y="22"/>
                    <a:pt x="25" y="22"/>
                  </a:cubicBezTo>
                  <a:cubicBezTo>
                    <a:pt x="27" y="24"/>
                    <a:pt x="27" y="24"/>
                    <a:pt x="27" y="24"/>
                  </a:cubicBezTo>
                  <a:cubicBezTo>
                    <a:pt x="28" y="25"/>
                    <a:pt x="28" y="27"/>
                    <a:pt x="27" y="28"/>
                  </a:cubicBezTo>
                  <a:cubicBezTo>
                    <a:pt x="27" y="28"/>
                    <a:pt x="26" y="28"/>
                    <a:pt x="25" y="28"/>
                  </a:cubicBezTo>
                  <a:close/>
                  <a:moveTo>
                    <a:pt x="25" y="39"/>
                  </a:moveTo>
                  <a:cubicBezTo>
                    <a:pt x="23" y="42"/>
                    <a:pt x="22" y="46"/>
                    <a:pt x="22" y="51"/>
                  </a:cubicBezTo>
                  <a:cubicBezTo>
                    <a:pt x="22" y="55"/>
                    <a:pt x="23" y="59"/>
                    <a:pt x="25" y="63"/>
                  </a:cubicBezTo>
                  <a:cubicBezTo>
                    <a:pt x="25" y="39"/>
                    <a:pt x="25" y="39"/>
                    <a:pt x="25" y="39"/>
                  </a:cubicBezTo>
                  <a:close/>
                  <a:moveTo>
                    <a:pt x="25" y="22"/>
                  </a:moveTo>
                  <a:cubicBezTo>
                    <a:pt x="25" y="28"/>
                    <a:pt x="25" y="28"/>
                    <a:pt x="25" y="28"/>
                  </a:cubicBezTo>
                  <a:cubicBezTo>
                    <a:pt x="25" y="28"/>
                    <a:pt x="24" y="28"/>
                    <a:pt x="23" y="28"/>
                  </a:cubicBezTo>
                  <a:cubicBezTo>
                    <a:pt x="23" y="28"/>
                    <a:pt x="23" y="28"/>
                    <a:pt x="23" y="28"/>
                  </a:cubicBezTo>
                  <a:cubicBezTo>
                    <a:pt x="15" y="19"/>
                    <a:pt x="15" y="19"/>
                    <a:pt x="15" y="19"/>
                  </a:cubicBezTo>
                  <a:cubicBezTo>
                    <a:pt x="14" y="18"/>
                    <a:pt x="14" y="16"/>
                    <a:pt x="15" y="15"/>
                  </a:cubicBezTo>
                  <a:cubicBezTo>
                    <a:pt x="16" y="14"/>
                    <a:pt x="17" y="14"/>
                    <a:pt x="18" y="15"/>
                  </a:cubicBezTo>
                  <a:cubicBezTo>
                    <a:pt x="25" y="22"/>
                    <a:pt x="25" y="22"/>
                    <a:pt x="25" y="22"/>
                  </a:cubicBezTo>
                  <a:close/>
                  <a:moveTo>
                    <a:pt x="25" y="73"/>
                  </a:moveTo>
                  <a:cubicBezTo>
                    <a:pt x="25" y="80"/>
                    <a:pt x="25" y="80"/>
                    <a:pt x="25" y="80"/>
                  </a:cubicBezTo>
                  <a:cubicBezTo>
                    <a:pt x="18" y="86"/>
                    <a:pt x="18" y="86"/>
                    <a:pt x="18" y="86"/>
                  </a:cubicBezTo>
                  <a:cubicBezTo>
                    <a:pt x="17" y="87"/>
                    <a:pt x="16" y="87"/>
                    <a:pt x="15" y="86"/>
                  </a:cubicBezTo>
                  <a:cubicBezTo>
                    <a:pt x="14" y="85"/>
                    <a:pt x="14" y="84"/>
                    <a:pt x="15" y="83"/>
                  </a:cubicBezTo>
                  <a:cubicBezTo>
                    <a:pt x="23" y="74"/>
                    <a:pt x="23" y="74"/>
                    <a:pt x="23" y="74"/>
                  </a:cubicBezTo>
                  <a:cubicBezTo>
                    <a:pt x="23" y="74"/>
                    <a:pt x="23" y="74"/>
                    <a:pt x="23" y="74"/>
                  </a:cubicBezTo>
                  <a:cubicBezTo>
                    <a:pt x="24" y="74"/>
                    <a:pt x="25" y="73"/>
                    <a:pt x="25" y="73"/>
                  </a:cubicBezTo>
                  <a:close/>
                  <a:moveTo>
                    <a:pt x="18" y="51"/>
                  </a:moveTo>
                  <a:cubicBezTo>
                    <a:pt x="18" y="51"/>
                    <a:pt x="18" y="51"/>
                    <a:pt x="18" y="51"/>
                  </a:cubicBezTo>
                  <a:cubicBezTo>
                    <a:pt x="18" y="49"/>
                    <a:pt x="16" y="48"/>
                    <a:pt x="15" y="48"/>
                  </a:cubicBezTo>
                  <a:cubicBezTo>
                    <a:pt x="3" y="48"/>
                    <a:pt x="3" y="48"/>
                    <a:pt x="3" y="48"/>
                  </a:cubicBezTo>
                  <a:cubicBezTo>
                    <a:pt x="1" y="48"/>
                    <a:pt x="0" y="49"/>
                    <a:pt x="0" y="51"/>
                  </a:cubicBezTo>
                  <a:cubicBezTo>
                    <a:pt x="0" y="52"/>
                    <a:pt x="1" y="53"/>
                    <a:pt x="3" y="53"/>
                  </a:cubicBezTo>
                  <a:cubicBezTo>
                    <a:pt x="15" y="53"/>
                    <a:pt x="15" y="53"/>
                    <a:pt x="15" y="53"/>
                  </a:cubicBezTo>
                  <a:cubicBezTo>
                    <a:pt x="16" y="53"/>
                    <a:pt x="18" y="52"/>
                    <a:pt x="18" y="51"/>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7" name="Freeform 94"/>
            <p:cNvSpPr/>
            <p:nvPr/>
          </p:nvSpPr>
          <p:spPr bwMode="auto">
            <a:xfrm>
              <a:off x="5842232" y="3649503"/>
              <a:ext cx="54742" cy="52006"/>
            </a:xfrm>
            <a:custGeom>
              <a:avLst/>
              <a:gdLst>
                <a:gd name="T0" fmla="*/ 28 w 29"/>
                <a:gd name="T1" fmla="*/ 16 h 28"/>
                <a:gd name="T2" fmla="*/ 12 w 29"/>
                <a:gd name="T3" fmla="*/ 27 h 28"/>
                <a:gd name="T4" fmla="*/ 1 w 29"/>
                <a:gd name="T5" fmla="*/ 12 h 28"/>
                <a:gd name="T6" fmla="*/ 17 w 29"/>
                <a:gd name="T7" fmla="*/ 1 h 28"/>
                <a:gd name="T8" fmla="*/ 28 w 29"/>
                <a:gd name="T9" fmla="*/ 16 h 28"/>
              </a:gdLst>
              <a:ahLst/>
              <a:cxnLst>
                <a:cxn ang="0">
                  <a:pos x="T0" y="T1"/>
                </a:cxn>
                <a:cxn ang="0">
                  <a:pos x="T2" y="T3"/>
                </a:cxn>
                <a:cxn ang="0">
                  <a:pos x="T4" y="T5"/>
                </a:cxn>
                <a:cxn ang="0">
                  <a:pos x="T6" y="T7"/>
                </a:cxn>
                <a:cxn ang="0">
                  <a:pos x="T8" y="T9"/>
                </a:cxn>
              </a:cxnLst>
              <a:rect l="0" t="0" r="r" b="b"/>
              <a:pathLst>
                <a:path w="29" h="28">
                  <a:moveTo>
                    <a:pt x="28" y="16"/>
                  </a:moveTo>
                  <a:cubicBezTo>
                    <a:pt x="26" y="23"/>
                    <a:pt x="19" y="28"/>
                    <a:pt x="12" y="27"/>
                  </a:cubicBezTo>
                  <a:cubicBezTo>
                    <a:pt x="5" y="26"/>
                    <a:pt x="0" y="19"/>
                    <a:pt x="1" y="12"/>
                  </a:cubicBezTo>
                  <a:cubicBezTo>
                    <a:pt x="3" y="4"/>
                    <a:pt x="10" y="0"/>
                    <a:pt x="17" y="1"/>
                  </a:cubicBezTo>
                  <a:cubicBezTo>
                    <a:pt x="24" y="2"/>
                    <a:pt x="29" y="9"/>
                    <a:pt x="28" y="16"/>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8" name="Freeform 95"/>
            <p:cNvSpPr/>
            <p:nvPr/>
          </p:nvSpPr>
          <p:spPr bwMode="auto">
            <a:xfrm>
              <a:off x="5829915" y="3492118"/>
              <a:ext cx="50638" cy="169702"/>
            </a:xfrm>
            <a:custGeom>
              <a:avLst/>
              <a:gdLst>
                <a:gd name="T0" fmla="*/ 27 w 27"/>
                <a:gd name="T1" fmla="*/ 90 h 91"/>
                <a:gd name="T2" fmla="*/ 12 w 27"/>
                <a:gd name="T3" fmla="*/ 14 h 91"/>
                <a:gd name="T4" fmla="*/ 1 w 27"/>
                <a:gd name="T5" fmla="*/ 0 h 91"/>
                <a:gd name="T6" fmla="*/ 17 w 27"/>
                <a:gd name="T7" fmla="*/ 91 h 91"/>
                <a:gd name="T8" fmla="*/ 27 w 27"/>
                <a:gd name="T9" fmla="*/ 90 h 91"/>
              </a:gdLst>
              <a:ahLst/>
              <a:cxnLst>
                <a:cxn ang="0">
                  <a:pos x="T0" y="T1"/>
                </a:cxn>
                <a:cxn ang="0">
                  <a:pos x="T2" y="T3"/>
                </a:cxn>
                <a:cxn ang="0">
                  <a:pos x="T4" y="T5"/>
                </a:cxn>
                <a:cxn ang="0">
                  <a:pos x="T6" y="T7"/>
                </a:cxn>
                <a:cxn ang="0">
                  <a:pos x="T8" y="T9"/>
                </a:cxn>
              </a:cxnLst>
              <a:rect l="0" t="0" r="r" b="b"/>
              <a:pathLst>
                <a:path w="27" h="91">
                  <a:moveTo>
                    <a:pt x="27" y="90"/>
                  </a:moveTo>
                  <a:cubicBezTo>
                    <a:pt x="27" y="90"/>
                    <a:pt x="12" y="14"/>
                    <a:pt x="12" y="14"/>
                  </a:cubicBezTo>
                  <a:cubicBezTo>
                    <a:pt x="12" y="14"/>
                    <a:pt x="3" y="0"/>
                    <a:pt x="1" y="0"/>
                  </a:cubicBezTo>
                  <a:cubicBezTo>
                    <a:pt x="0" y="0"/>
                    <a:pt x="17" y="91"/>
                    <a:pt x="17" y="91"/>
                  </a:cubicBezTo>
                  <a:lnTo>
                    <a:pt x="27" y="90"/>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89" name="Freeform 96"/>
            <p:cNvSpPr/>
            <p:nvPr/>
          </p:nvSpPr>
          <p:spPr bwMode="auto">
            <a:xfrm>
              <a:off x="5865498" y="3519490"/>
              <a:ext cx="109485" cy="146436"/>
            </a:xfrm>
            <a:custGeom>
              <a:avLst/>
              <a:gdLst>
                <a:gd name="T0" fmla="*/ 1 w 80"/>
                <a:gd name="T1" fmla="*/ 99 h 107"/>
                <a:gd name="T2" fmla="*/ 60 w 80"/>
                <a:gd name="T3" fmla="*/ 13 h 107"/>
                <a:gd name="T4" fmla="*/ 80 w 80"/>
                <a:gd name="T5" fmla="*/ 0 h 107"/>
                <a:gd name="T6" fmla="*/ 71 w 80"/>
                <a:gd name="T7" fmla="*/ 21 h 107"/>
                <a:gd name="T8" fmla="*/ 12 w 80"/>
                <a:gd name="T9" fmla="*/ 107 h 107"/>
                <a:gd name="T10" fmla="*/ 0 w 80"/>
                <a:gd name="T11" fmla="*/ 100 h 107"/>
                <a:gd name="T12" fmla="*/ 1 w 80"/>
                <a:gd name="T13" fmla="*/ 99 h 107"/>
              </a:gdLst>
              <a:ahLst/>
              <a:cxnLst>
                <a:cxn ang="0">
                  <a:pos x="T0" y="T1"/>
                </a:cxn>
                <a:cxn ang="0">
                  <a:pos x="T2" y="T3"/>
                </a:cxn>
                <a:cxn ang="0">
                  <a:pos x="T4" y="T5"/>
                </a:cxn>
                <a:cxn ang="0">
                  <a:pos x="T6" y="T7"/>
                </a:cxn>
                <a:cxn ang="0">
                  <a:pos x="T8" y="T9"/>
                </a:cxn>
                <a:cxn ang="0">
                  <a:pos x="T10" y="T11"/>
                </a:cxn>
                <a:cxn ang="0">
                  <a:pos x="T12" y="T13"/>
                </a:cxn>
              </a:cxnLst>
              <a:rect l="0" t="0" r="r" b="b"/>
              <a:pathLst>
                <a:path w="80" h="107">
                  <a:moveTo>
                    <a:pt x="1" y="99"/>
                  </a:moveTo>
                  <a:lnTo>
                    <a:pt x="60" y="13"/>
                  </a:lnTo>
                  <a:lnTo>
                    <a:pt x="80" y="0"/>
                  </a:lnTo>
                  <a:lnTo>
                    <a:pt x="71" y="21"/>
                  </a:lnTo>
                  <a:lnTo>
                    <a:pt x="12" y="107"/>
                  </a:lnTo>
                  <a:lnTo>
                    <a:pt x="0" y="100"/>
                  </a:lnTo>
                  <a:lnTo>
                    <a:pt x="1" y="99"/>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0" name="Freeform 97"/>
            <p:cNvSpPr/>
            <p:nvPr/>
          </p:nvSpPr>
          <p:spPr bwMode="auto">
            <a:xfrm>
              <a:off x="5855919" y="3689191"/>
              <a:ext cx="13685" cy="27372"/>
            </a:xfrm>
            <a:custGeom>
              <a:avLst/>
              <a:gdLst>
                <a:gd name="T0" fmla="*/ 2 w 7"/>
                <a:gd name="T1" fmla="*/ 3 h 15"/>
                <a:gd name="T2" fmla="*/ 5 w 7"/>
                <a:gd name="T3" fmla="*/ 1 h 15"/>
                <a:gd name="T4" fmla="*/ 7 w 7"/>
                <a:gd name="T5" fmla="*/ 3 h 15"/>
                <a:gd name="T6" fmla="*/ 5 w 7"/>
                <a:gd name="T7" fmla="*/ 13 h 15"/>
                <a:gd name="T8" fmla="*/ 3 w 7"/>
                <a:gd name="T9" fmla="*/ 15 h 15"/>
                <a:gd name="T10" fmla="*/ 1 w 7"/>
                <a:gd name="T11" fmla="*/ 12 h 15"/>
                <a:gd name="T12" fmla="*/ 2 w 7"/>
                <a:gd name="T13" fmla="*/ 3 h 15"/>
              </a:gdLst>
              <a:ahLst/>
              <a:cxnLst>
                <a:cxn ang="0">
                  <a:pos x="T0" y="T1"/>
                </a:cxn>
                <a:cxn ang="0">
                  <a:pos x="T2" y="T3"/>
                </a:cxn>
                <a:cxn ang="0">
                  <a:pos x="T4" y="T5"/>
                </a:cxn>
                <a:cxn ang="0">
                  <a:pos x="T6" y="T7"/>
                </a:cxn>
                <a:cxn ang="0">
                  <a:pos x="T8" y="T9"/>
                </a:cxn>
                <a:cxn ang="0">
                  <a:pos x="T10" y="T11"/>
                </a:cxn>
                <a:cxn ang="0">
                  <a:pos x="T12" y="T13"/>
                </a:cxn>
              </a:cxnLst>
              <a:rect l="0" t="0" r="r" b="b"/>
              <a:pathLst>
                <a:path w="7" h="15">
                  <a:moveTo>
                    <a:pt x="2" y="3"/>
                  </a:moveTo>
                  <a:cubicBezTo>
                    <a:pt x="3" y="1"/>
                    <a:pt x="4" y="0"/>
                    <a:pt x="5" y="1"/>
                  </a:cubicBezTo>
                  <a:cubicBezTo>
                    <a:pt x="6" y="1"/>
                    <a:pt x="7" y="2"/>
                    <a:pt x="7" y="3"/>
                  </a:cubicBezTo>
                  <a:cubicBezTo>
                    <a:pt x="5" y="13"/>
                    <a:pt x="5" y="13"/>
                    <a:pt x="5" y="13"/>
                  </a:cubicBezTo>
                  <a:cubicBezTo>
                    <a:pt x="5" y="14"/>
                    <a:pt x="4" y="15"/>
                    <a:pt x="3" y="15"/>
                  </a:cubicBezTo>
                  <a:cubicBezTo>
                    <a:pt x="1" y="15"/>
                    <a:pt x="0" y="13"/>
                    <a:pt x="1" y="12"/>
                  </a:cubicBezTo>
                  <a:lnTo>
                    <a:pt x="2" y="3"/>
                  </a:ln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sp>
          <p:nvSpPr>
            <p:cNvPr id="91" name="Freeform 98"/>
            <p:cNvSpPr>
              <a:spLocks noEditPoints="1"/>
            </p:cNvSpPr>
            <p:nvPr/>
          </p:nvSpPr>
          <p:spPr bwMode="auto">
            <a:xfrm>
              <a:off x="5812125" y="2302838"/>
              <a:ext cx="190230" cy="203917"/>
            </a:xfrm>
            <a:custGeom>
              <a:avLst/>
              <a:gdLst>
                <a:gd name="T0" fmla="*/ 78 w 101"/>
                <a:gd name="T1" fmla="*/ 50 h 109"/>
                <a:gd name="T2" fmla="*/ 76 w 101"/>
                <a:gd name="T3" fmla="*/ 62 h 109"/>
                <a:gd name="T4" fmla="*/ 76 w 101"/>
                <a:gd name="T5" fmla="*/ 73 h 109"/>
                <a:gd name="T6" fmla="*/ 78 w 101"/>
                <a:gd name="T7" fmla="*/ 73 h 109"/>
                <a:gd name="T8" fmla="*/ 86 w 101"/>
                <a:gd name="T9" fmla="*/ 86 h 109"/>
                <a:gd name="T10" fmla="*/ 76 w 101"/>
                <a:gd name="T11" fmla="*/ 79 h 109"/>
                <a:gd name="T12" fmla="*/ 76 w 101"/>
                <a:gd name="T13" fmla="*/ 22 h 109"/>
                <a:gd name="T14" fmla="*/ 86 w 101"/>
                <a:gd name="T15" fmla="*/ 15 h 109"/>
                <a:gd name="T16" fmla="*/ 78 w 101"/>
                <a:gd name="T17" fmla="*/ 27 h 109"/>
                <a:gd name="T18" fmla="*/ 76 w 101"/>
                <a:gd name="T19" fmla="*/ 28 h 109"/>
                <a:gd name="T20" fmla="*/ 99 w 101"/>
                <a:gd name="T21" fmla="*/ 48 h 109"/>
                <a:gd name="T22" fmla="*/ 84 w 101"/>
                <a:gd name="T23" fmla="*/ 50 h 109"/>
                <a:gd name="T24" fmla="*/ 99 w 101"/>
                <a:gd name="T25" fmla="*/ 53 h 109"/>
                <a:gd name="T26" fmla="*/ 99 w 101"/>
                <a:gd name="T27" fmla="*/ 48 h 109"/>
                <a:gd name="T28" fmla="*/ 53 w 101"/>
                <a:gd name="T29" fmla="*/ 109 h 109"/>
                <a:gd name="T30" fmla="*/ 66 w 101"/>
                <a:gd name="T31" fmla="*/ 73 h 109"/>
                <a:gd name="T32" fmla="*/ 76 w 101"/>
                <a:gd name="T33" fmla="*/ 38 h 109"/>
                <a:gd name="T34" fmla="*/ 51 w 101"/>
                <a:gd name="T35" fmla="*/ 28 h 109"/>
                <a:gd name="T36" fmla="*/ 73 w 101"/>
                <a:gd name="T37" fmla="*/ 50 h 109"/>
                <a:gd name="T38" fmla="*/ 62 w 101"/>
                <a:gd name="T39" fmla="*/ 69 h 109"/>
                <a:gd name="T40" fmla="*/ 61 w 101"/>
                <a:gd name="T41" fmla="*/ 84 h 109"/>
                <a:gd name="T42" fmla="*/ 51 w 101"/>
                <a:gd name="T43" fmla="*/ 109 h 109"/>
                <a:gd name="T44" fmla="*/ 76 w 101"/>
                <a:gd name="T45" fmla="*/ 28 h 109"/>
                <a:gd name="T46" fmla="*/ 74 w 101"/>
                <a:gd name="T47" fmla="*/ 23 h 109"/>
                <a:gd name="T48" fmla="*/ 76 w 101"/>
                <a:gd name="T49" fmla="*/ 73 h 109"/>
                <a:gd name="T50" fmla="*/ 74 w 101"/>
                <a:gd name="T51" fmla="*/ 77 h 109"/>
                <a:gd name="T52" fmla="*/ 76 w 101"/>
                <a:gd name="T53" fmla="*/ 73 h 109"/>
                <a:gd name="T54" fmla="*/ 51 w 101"/>
                <a:gd name="T55" fmla="*/ 0 h 109"/>
                <a:gd name="T56" fmla="*/ 53 w 101"/>
                <a:gd name="T57" fmla="*/ 2 h 109"/>
                <a:gd name="T58" fmla="*/ 51 w 101"/>
                <a:gd name="T59" fmla="*/ 17 h 109"/>
                <a:gd name="T60" fmla="*/ 51 w 101"/>
                <a:gd name="T61" fmla="*/ 22 h 109"/>
                <a:gd name="T62" fmla="*/ 26 w 101"/>
                <a:gd name="T63" fmla="*/ 62 h 109"/>
                <a:gd name="T64" fmla="*/ 35 w 101"/>
                <a:gd name="T65" fmla="*/ 95 h 109"/>
                <a:gd name="T66" fmla="*/ 51 w 101"/>
                <a:gd name="T67" fmla="*/ 109 h 109"/>
                <a:gd name="T68" fmla="*/ 41 w 101"/>
                <a:gd name="T69" fmla="*/ 84 h 109"/>
                <a:gd name="T70" fmla="*/ 40 w 101"/>
                <a:gd name="T71" fmla="*/ 69 h 109"/>
                <a:gd name="T72" fmla="*/ 35 w 101"/>
                <a:gd name="T73" fmla="*/ 35 h 109"/>
                <a:gd name="T74" fmla="*/ 51 w 101"/>
                <a:gd name="T75" fmla="*/ 22 h 109"/>
                <a:gd name="T76" fmla="*/ 51 w 101"/>
                <a:gd name="T77" fmla="*/ 17 h 109"/>
                <a:gd name="T78" fmla="*/ 48 w 101"/>
                <a:gd name="T79" fmla="*/ 2 h 109"/>
                <a:gd name="T80" fmla="*/ 26 w 101"/>
                <a:gd name="T81" fmla="*/ 79 h 109"/>
                <a:gd name="T82" fmla="*/ 28 w 101"/>
                <a:gd name="T83" fmla="*/ 73 h 109"/>
                <a:gd name="T84" fmla="*/ 26 w 101"/>
                <a:gd name="T85" fmla="*/ 79 h 109"/>
                <a:gd name="T86" fmla="*/ 26 w 101"/>
                <a:gd name="T87" fmla="*/ 21 h 109"/>
                <a:gd name="T88" fmla="*/ 28 w 101"/>
                <a:gd name="T89" fmla="*/ 27 h 109"/>
                <a:gd name="T90" fmla="*/ 26 w 101"/>
                <a:gd name="T91" fmla="*/ 38 h 109"/>
                <a:gd name="T92" fmla="*/ 26 w 101"/>
                <a:gd name="T93" fmla="*/ 62 h 109"/>
                <a:gd name="T94" fmla="*/ 26 w 101"/>
                <a:gd name="T95" fmla="*/ 21 h 109"/>
                <a:gd name="T96" fmla="*/ 24 w 101"/>
                <a:gd name="T97" fmla="*/ 27 h 109"/>
                <a:gd name="T98" fmla="*/ 15 w 101"/>
                <a:gd name="T99" fmla="*/ 18 h 109"/>
                <a:gd name="T100" fmla="*/ 19 w 101"/>
                <a:gd name="T101" fmla="*/ 15 h 109"/>
                <a:gd name="T102" fmla="*/ 26 w 101"/>
                <a:gd name="T103" fmla="*/ 73 h 109"/>
                <a:gd name="T104" fmla="*/ 19 w 101"/>
                <a:gd name="T105" fmla="*/ 86 h 109"/>
                <a:gd name="T106" fmla="*/ 15 w 101"/>
                <a:gd name="T107" fmla="*/ 82 h 109"/>
                <a:gd name="T108" fmla="*/ 24 w 101"/>
                <a:gd name="T109" fmla="*/ 73 h 109"/>
                <a:gd name="T110" fmla="*/ 18 w 101"/>
                <a:gd name="T111" fmla="*/ 50 h 109"/>
                <a:gd name="T112" fmla="*/ 15 w 101"/>
                <a:gd name="T113" fmla="*/ 48 h 109"/>
                <a:gd name="T114" fmla="*/ 0 w 101"/>
                <a:gd name="T115" fmla="*/ 50 h 109"/>
                <a:gd name="T116" fmla="*/ 15 w 101"/>
                <a:gd name="T117" fmla="*/ 5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1" h="109">
                  <a:moveTo>
                    <a:pt x="76" y="62"/>
                  </a:moveTo>
                  <a:cubicBezTo>
                    <a:pt x="78" y="58"/>
                    <a:pt x="78" y="54"/>
                    <a:pt x="78" y="50"/>
                  </a:cubicBezTo>
                  <a:cubicBezTo>
                    <a:pt x="78" y="46"/>
                    <a:pt x="78" y="42"/>
                    <a:pt x="76" y="38"/>
                  </a:cubicBezTo>
                  <a:cubicBezTo>
                    <a:pt x="76" y="62"/>
                    <a:pt x="76" y="62"/>
                    <a:pt x="76" y="62"/>
                  </a:cubicBezTo>
                  <a:close/>
                  <a:moveTo>
                    <a:pt x="76" y="79"/>
                  </a:moveTo>
                  <a:cubicBezTo>
                    <a:pt x="76" y="73"/>
                    <a:pt x="76" y="73"/>
                    <a:pt x="76" y="73"/>
                  </a:cubicBezTo>
                  <a:cubicBezTo>
                    <a:pt x="77" y="73"/>
                    <a:pt x="77" y="73"/>
                    <a:pt x="78" y="73"/>
                  </a:cubicBezTo>
                  <a:cubicBezTo>
                    <a:pt x="78" y="73"/>
                    <a:pt x="78" y="73"/>
                    <a:pt x="78" y="73"/>
                  </a:cubicBezTo>
                  <a:cubicBezTo>
                    <a:pt x="86" y="82"/>
                    <a:pt x="86" y="82"/>
                    <a:pt x="86" y="82"/>
                  </a:cubicBezTo>
                  <a:cubicBezTo>
                    <a:pt x="87" y="83"/>
                    <a:pt x="87" y="85"/>
                    <a:pt x="86" y="86"/>
                  </a:cubicBezTo>
                  <a:cubicBezTo>
                    <a:pt x="85" y="87"/>
                    <a:pt x="84" y="87"/>
                    <a:pt x="83" y="86"/>
                  </a:cubicBezTo>
                  <a:cubicBezTo>
                    <a:pt x="76" y="79"/>
                    <a:pt x="76" y="79"/>
                    <a:pt x="76" y="79"/>
                  </a:cubicBezTo>
                  <a:close/>
                  <a:moveTo>
                    <a:pt x="76" y="28"/>
                  </a:moveTo>
                  <a:cubicBezTo>
                    <a:pt x="76" y="22"/>
                    <a:pt x="76" y="22"/>
                    <a:pt x="76" y="22"/>
                  </a:cubicBezTo>
                  <a:cubicBezTo>
                    <a:pt x="83" y="15"/>
                    <a:pt x="83" y="15"/>
                    <a:pt x="83" y="15"/>
                  </a:cubicBezTo>
                  <a:cubicBezTo>
                    <a:pt x="84" y="14"/>
                    <a:pt x="85" y="14"/>
                    <a:pt x="86" y="15"/>
                  </a:cubicBezTo>
                  <a:cubicBezTo>
                    <a:pt x="87" y="16"/>
                    <a:pt x="87" y="17"/>
                    <a:pt x="86" y="18"/>
                  </a:cubicBezTo>
                  <a:cubicBezTo>
                    <a:pt x="78" y="27"/>
                    <a:pt x="78" y="27"/>
                    <a:pt x="78" y="27"/>
                  </a:cubicBezTo>
                  <a:cubicBezTo>
                    <a:pt x="78" y="27"/>
                    <a:pt x="78" y="27"/>
                    <a:pt x="78" y="27"/>
                  </a:cubicBezTo>
                  <a:cubicBezTo>
                    <a:pt x="77" y="28"/>
                    <a:pt x="77" y="28"/>
                    <a:pt x="76" y="28"/>
                  </a:cubicBezTo>
                  <a:close/>
                  <a:moveTo>
                    <a:pt x="99" y="48"/>
                  </a:moveTo>
                  <a:cubicBezTo>
                    <a:pt x="99" y="48"/>
                    <a:pt x="99" y="48"/>
                    <a:pt x="99" y="48"/>
                  </a:cubicBezTo>
                  <a:cubicBezTo>
                    <a:pt x="86" y="48"/>
                    <a:pt x="86" y="48"/>
                    <a:pt x="86" y="48"/>
                  </a:cubicBezTo>
                  <a:cubicBezTo>
                    <a:pt x="85" y="48"/>
                    <a:pt x="84" y="49"/>
                    <a:pt x="84" y="50"/>
                  </a:cubicBezTo>
                  <a:cubicBezTo>
                    <a:pt x="84" y="52"/>
                    <a:pt x="85" y="53"/>
                    <a:pt x="86" y="53"/>
                  </a:cubicBezTo>
                  <a:cubicBezTo>
                    <a:pt x="99" y="53"/>
                    <a:pt x="99" y="53"/>
                    <a:pt x="99" y="53"/>
                  </a:cubicBezTo>
                  <a:cubicBezTo>
                    <a:pt x="100" y="53"/>
                    <a:pt x="101" y="52"/>
                    <a:pt x="101" y="50"/>
                  </a:cubicBezTo>
                  <a:cubicBezTo>
                    <a:pt x="101" y="49"/>
                    <a:pt x="100" y="48"/>
                    <a:pt x="99" y="48"/>
                  </a:cubicBezTo>
                  <a:close/>
                  <a:moveTo>
                    <a:pt x="51" y="109"/>
                  </a:moveTo>
                  <a:cubicBezTo>
                    <a:pt x="53" y="109"/>
                    <a:pt x="53" y="109"/>
                    <a:pt x="53" y="109"/>
                  </a:cubicBezTo>
                  <a:cubicBezTo>
                    <a:pt x="60" y="109"/>
                    <a:pt x="66" y="103"/>
                    <a:pt x="66" y="95"/>
                  </a:cubicBezTo>
                  <a:cubicBezTo>
                    <a:pt x="66" y="73"/>
                    <a:pt x="66" y="73"/>
                    <a:pt x="66" y="73"/>
                  </a:cubicBezTo>
                  <a:cubicBezTo>
                    <a:pt x="70" y="70"/>
                    <a:pt x="74" y="67"/>
                    <a:pt x="76" y="62"/>
                  </a:cubicBezTo>
                  <a:cubicBezTo>
                    <a:pt x="76" y="38"/>
                    <a:pt x="76" y="38"/>
                    <a:pt x="76" y="38"/>
                  </a:cubicBezTo>
                  <a:cubicBezTo>
                    <a:pt x="71" y="29"/>
                    <a:pt x="62" y="22"/>
                    <a:pt x="51" y="22"/>
                  </a:cubicBezTo>
                  <a:cubicBezTo>
                    <a:pt x="51" y="28"/>
                    <a:pt x="51" y="28"/>
                    <a:pt x="51" y="28"/>
                  </a:cubicBezTo>
                  <a:cubicBezTo>
                    <a:pt x="57" y="28"/>
                    <a:pt x="62" y="31"/>
                    <a:pt x="66" y="35"/>
                  </a:cubicBezTo>
                  <a:cubicBezTo>
                    <a:pt x="70" y="39"/>
                    <a:pt x="73" y="44"/>
                    <a:pt x="73" y="50"/>
                  </a:cubicBezTo>
                  <a:cubicBezTo>
                    <a:pt x="73" y="58"/>
                    <a:pt x="68" y="65"/>
                    <a:pt x="62" y="69"/>
                  </a:cubicBezTo>
                  <a:cubicBezTo>
                    <a:pt x="62" y="69"/>
                    <a:pt x="62" y="69"/>
                    <a:pt x="62" y="69"/>
                  </a:cubicBezTo>
                  <a:cubicBezTo>
                    <a:pt x="61" y="70"/>
                    <a:pt x="61" y="71"/>
                    <a:pt x="61" y="72"/>
                  </a:cubicBezTo>
                  <a:cubicBezTo>
                    <a:pt x="61" y="84"/>
                    <a:pt x="61" y="84"/>
                    <a:pt x="61" y="84"/>
                  </a:cubicBezTo>
                  <a:cubicBezTo>
                    <a:pt x="51" y="84"/>
                    <a:pt x="51" y="84"/>
                    <a:pt x="51" y="84"/>
                  </a:cubicBezTo>
                  <a:cubicBezTo>
                    <a:pt x="51" y="109"/>
                    <a:pt x="51" y="109"/>
                    <a:pt x="51" y="109"/>
                  </a:cubicBezTo>
                  <a:close/>
                  <a:moveTo>
                    <a:pt x="76" y="22"/>
                  </a:moveTo>
                  <a:cubicBezTo>
                    <a:pt x="76" y="28"/>
                    <a:pt x="76" y="28"/>
                    <a:pt x="76" y="28"/>
                  </a:cubicBezTo>
                  <a:cubicBezTo>
                    <a:pt x="75" y="28"/>
                    <a:pt x="75" y="28"/>
                    <a:pt x="74" y="27"/>
                  </a:cubicBezTo>
                  <a:cubicBezTo>
                    <a:pt x="73" y="26"/>
                    <a:pt x="73" y="24"/>
                    <a:pt x="74" y="23"/>
                  </a:cubicBezTo>
                  <a:cubicBezTo>
                    <a:pt x="76" y="22"/>
                    <a:pt x="76" y="22"/>
                    <a:pt x="76" y="22"/>
                  </a:cubicBezTo>
                  <a:close/>
                  <a:moveTo>
                    <a:pt x="76" y="73"/>
                  </a:moveTo>
                  <a:cubicBezTo>
                    <a:pt x="76" y="79"/>
                    <a:pt x="76" y="79"/>
                    <a:pt x="76" y="79"/>
                  </a:cubicBezTo>
                  <a:cubicBezTo>
                    <a:pt x="74" y="77"/>
                    <a:pt x="74" y="77"/>
                    <a:pt x="74" y="77"/>
                  </a:cubicBezTo>
                  <a:cubicBezTo>
                    <a:pt x="73" y="76"/>
                    <a:pt x="73" y="74"/>
                    <a:pt x="74" y="73"/>
                  </a:cubicBezTo>
                  <a:cubicBezTo>
                    <a:pt x="75" y="73"/>
                    <a:pt x="75" y="73"/>
                    <a:pt x="76" y="73"/>
                  </a:cubicBezTo>
                  <a:close/>
                  <a:moveTo>
                    <a:pt x="51" y="17"/>
                  </a:moveTo>
                  <a:cubicBezTo>
                    <a:pt x="51" y="0"/>
                    <a:pt x="51" y="0"/>
                    <a:pt x="51" y="0"/>
                  </a:cubicBezTo>
                  <a:cubicBezTo>
                    <a:pt x="51" y="0"/>
                    <a:pt x="51" y="0"/>
                    <a:pt x="51" y="0"/>
                  </a:cubicBezTo>
                  <a:cubicBezTo>
                    <a:pt x="52" y="0"/>
                    <a:pt x="53" y="1"/>
                    <a:pt x="53" y="2"/>
                  </a:cubicBezTo>
                  <a:cubicBezTo>
                    <a:pt x="53" y="15"/>
                    <a:pt x="53" y="15"/>
                    <a:pt x="53" y="15"/>
                  </a:cubicBezTo>
                  <a:cubicBezTo>
                    <a:pt x="53" y="16"/>
                    <a:pt x="52" y="17"/>
                    <a:pt x="51" y="17"/>
                  </a:cubicBezTo>
                  <a:cubicBezTo>
                    <a:pt x="51" y="17"/>
                    <a:pt x="51" y="17"/>
                    <a:pt x="51" y="17"/>
                  </a:cubicBezTo>
                  <a:close/>
                  <a:moveTo>
                    <a:pt x="51" y="22"/>
                  </a:moveTo>
                  <a:cubicBezTo>
                    <a:pt x="40" y="22"/>
                    <a:pt x="30" y="29"/>
                    <a:pt x="26" y="38"/>
                  </a:cubicBezTo>
                  <a:cubicBezTo>
                    <a:pt x="26" y="62"/>
                    <a:pt x="26" y="62"/>
                    <a:pt x="26" y="62"/>
                  </a:cubicBezTo>
                  <a:cubicBezTo>
                    <a:pt x="28" y="67"/>
                    <a:pt x="31" y="71"/>
                    <a:pt x="35" y="74"/>
                  </a:cubicBezTo>
                  <a:cubicBezTo>
                    <a:pt x="35" y="95"/>
                    <a:pt x="35" y="95"/>
                    <a:pt x="35" y="95"/>
                  </a:cubicBezTo>
                  <a:cubicBezTo>
                    <a:pt x="35" y="103"/>
                    <a:pt x="42" y="109"/>
                    <a:pt x="49" y="109"/>
                  </a:cubicBezTo>
                  <a:cubicBezTo>
                    <a:pt x="51" y="109"/>
                    <a:pt x="51" y="109"/>
                    <a:pt x="51" y="109"/>
                  </a:cubicBezTo>
                  <a:cubicBezTo>
                    <a:pt x="51" y="84"/>
                    <a:pt x="51" y="84"/>
                    <a:pt x="51" y="84"/>
                  </a:cubicBezTo>
                  <a:cubicBezTo>
                    <a:pt x="41" y="84"/>
                    <a:pt x="41" y="84"/>
                    <a:pt x="41" y="84"/>
                  </a:cubicBezTo>
                  <a:cubicBezTo>
                    <a:pt x="41" y="72"/>
                    <a:pt x="41" y="72"/>
                    <a:pt x="41" y="72"/>
                  </a:cubicBezTo>
                  <a:cubicBezTo>
                    <a:pt x="41" y="71"/>
                    <a:pt x="41" y="70"/>
                    <a:pt x="40" y="69"/>
                  </a:cubicBezTo>
                  <a:cubicBezTo>
                    <a:pt x="33" y="66"/>
                    <a:pt x="28" y="58"/>
                    <a:pt x="28" y="50"/>
                  </a:cubicBezTo>
                  <a:cubicBezTo>
                    <a:pt x="28" y="44"/>
                    <a:pt x="31" y="39"/>
                    <a:pt x="35" y="35"/>
                  </a:cubicBezTo>
                  <a:cubicBezTo>
                    <a:pt x="39" y="31"/>
                    <a:pt x="44" y="28"/>
                    <a:pt x="51" y="28"/>
                  </a:cubicBezTo>
                  <a:cubicBezTo>
                    <a:pt x="51" y="22"/>
                    <a:pt x="51" y="22"/>
                    <a:pt x="51" y="22"/>
                  </a:cubicBezTo>
                  <a:close/>
                  <a:moveTo>
                    <a:pt x="51" y="0"/>
                  </a:moveTo>
                  <a:cubicBezTo>
                    <a:pt x="51" y="17"/>
                    <a:pt x="51" y="17"/>
                    <a:pt x="51" y="17"/>
                  </a:cubicBezTo>
                  <a:cubicBezTo>
                    <a:pt x="49" y="17"/>
                    <a:pt x="48" y="16"/>
                    <a:pt x="48" y="15"/>
                  </a:cubicBezTo>
                  <a:cubicBezTo>
                    <a:pt x="48" y="2"/>
                    <a:pt x="48" y="2"/>
                    <a:pt x="48" y="2"/>
                  </a:cubicBezTo>
                  <a:cubicBezTo>
                    <a:pt x="48" y="1"/>
                    <a:pt x="49" y="0"/>
                    <a:pt x="51" y="0"/>
                  </a:cubicBezTo>
                  <a:close/>
                  <a:moveTo>
                    <a:pt x="26" y="79"/>
                  </a:moveTo>
                  <a:cubicBezTo>
                    <a:pt x="26" y="73"/>
                    <a:pt x="26" y="73"/>
                    <a:pt x="26" y="73"/>
                  </a:cubicBezTo>
                  <a:cubicBezTo>
                    <a:pt x="26" y="73"/>
                    <a:pt x="27" y="73"/>
                    <a:pt x="28" y="73"/>
                  </a:cubicBezTo>
                  <a:cubicBezTo>
                    <a:pt x="29" y="74"/>
                    <a:pt x="29" y="76"/>
                    <a:pt x="28" y="77"/>
                  </a:cubicBezTo>
                  <a:cubicBezTo>
                    <a:pt x="26" y="79"/>
                    <a:pt x="26" y="79"/>
                    <a:pt x="26" y="79"/>
                  </a:cubicBezTo>
                  <a:close/>
                  <a:moveTo>
                    <a:pt x="26" y="28"/>
                  </a:moveTo>
                  <a:cubicBezTo>
                    <a:pt x="26" y="21"/>
                    <a:pt x="26" y="21"/>
                    <a:pt x="26" y="21"/>
                  </a:cubicBezTo>
                  <a:cubicBezTo>
                    <a:pt x="28" y="23"/>
                    <a:pt x="28" y="23"/>
                    <a:pt x="28" y="23"/>
                  </a:cubicBezTo>
                  <a:cubicBezTo>
                    <a:pt x="29" y="24"/>
                    <a:pt x="29" y="26"/>
                    <a:pt x="28" y="27"/>
                  </a:cubicBezTo>
                  <a:cubicBezTo>
                    <a:pt x="27" y="28"/>
                    <a:pt x="26" y="28"/>
                    <a:pt x="26" y="28"/>
                  </a:cubicBezTo>
                  <a:close/>
                  <a:moveTo>
                    <a:pt x="26" y="38"/>
                  </a:moveTo>
                  <a:cubicBezTo>
                    <a:pt x="24" y="42"/>
                    <a:pt x="23" y="46"/>
                    <a:pt x="23" y="50"/>
                  </a:cubicBezTo>
                  <a:cubicBezTo>
                    <a:pt x="23" y="55"/>
                    <a:pt x="24" y="59"/>
                    <a:pt x="26" y="62"/>
                  </a:cubicBezTo>
                  <a:cubicBezTo>
                    <a:pt x="26" y="38"/>
                    <a:pt x="26" y="38"/>
                    <a:pt x="26" y="38"/>
                  </a:cubicBezTo>
                  <a:close/>
                  <a:moveTo>
                    <a:pt x="26" y="21"/>
                  </a:moveTo>
                  <a:cubicBezTo>
                    <a:pt x="26" y="28"/>
                    <a:pt x="26" y="28"/>
                    <a:pt x="26" y="28"/>
                  </a:cubicBezTo>
                  <a:cubicBezTo>
                    <a:pt x="25" y="28"/>
                    <a:pt x="24" y="27"/>
                    <a:pt x="24" y="27"/>
                  </a:cubicBezTo>
                  <a:cubicBezTo>
                    <a:pt x="24" y="27"/>
                    <a:pt x="24" y="27"/>
                    <a:pt x="24" y="27"/>
                  </a:cubicBezTo>
                  <a:cubicBezTo>
                    <a:pt x="15" y="18"/>
                    <a:pt x="15" y="18"/>
                    <a:pt x="15" y="18"/>
                  </a:cubicBezTo>
                  <a:cubicBezTo>
                    <a:pt x="14" y="17"/>
                    <a:pt x="14" y="16"/>
                    <a:pt x="15" y="15"/>
                  </a:cubicBezTo>
                  <a:cubicBezTo>
                    <a:pt x="16" y="14"/>
                    <a:pt x="18" y="14"/>
                    <a:pt x="19" y="15"/>
                  </a:cubicBezTo>
                  <a:cubicBezTo>
                    <a:pt x="26" y="21"/>
                    <a:pt x="26" y="21"/>
                    <a:pt x="26" y="21"/>
                  </a:cubicBezTo>
                  <a:close/>
                  <a:moveTo>
                    <a:pt x="26" y="73"/>
                  </a:moveTo>
                  <a:cubicBezTo>
                    <a:pt x="26" y="79"/>
                    <a:pt x="26" y="79"/>
                    <a:pt x="26" y="79"/>
                  </a:cubicBezTo>
                  <a:cubicBezTo>
                    <a:pt x="19" y="86"/>
                    <a:pt x="19" y="86"/>
                    <a:pt x="19" y="86"/>
                  </a:cubicBezTo>
                  <a:cubicBezTo>
                    <a:pt x="18" y="87"/>
                    <a:pt x="16" y="87"/>
                    <a:pt x="15" y="86"/>
                  </a:cubicBezTo>
                  <a:cubicBezTo>
                    <a:pt x="14" y="85"/>
                    <a:pt x="14" y="83"/>
                    <a:pt x="15" y="82"/>
                  </a:cubicBezTo>
                  <a:cubicBezTo>
                    <a:pt x="24" y="73"/>
                    <a:pt x="24" y="73"/>
                    <a:pt x="24" y="73"/>
                  </a:cubicBezTo>
                  <a:cubicBezTo>
                    <a:pt x="24" y="73"/>
                    <a:pt x="24" y="73"/>
                    <a:pt x="24" y="73"/>
                  </a:cubicBezTo>
                  <a:cubicBezTo>
                    <a:pt x="24" y="73"/>
                    <a:pt x="25" y="73"/>
                    <a:pt x="26" y="73"/>
                  </a:cubicBezTo>
                  <a:close/>
                  <a:moveTo>
                    <a:pt x="18" y="50"/>
                  </a:moveTo>
                  <a:cubicBezTo>
                    <a:pt x="18" y="50"/>
                    <a:pt x="18" y="50"/>
                    <a:pt x="18" y="50"/>
                  </a:cubicBezTo>
                  <a:cubicBezTo>
                    <a:pt x="18" y="49"/>
                    <a:pt x="17" y="48"/>
                    <a:pt x="15" y="48"/>
                  </a:cubicBezTo>
                  <a:cubicBezTo>
                    <a:pt x="3" y="48"/>
                    <a:pt x="3" y="48"/>
                    <a:pt x="3" y="48"/>
                  </a:cubicBezTo>
                  <a:cubicBezTo>
                    <a:pt x="2" y="48"/>
                    <a:pt x="0" y="49"/>
                    <a:pt x="0" y="50"/>
                  </a:cubicBezTo>
                  <a:cubicBezTo>
                    <a:pt x="0" y="52"/>
                    <a:pt x="2" y="53"/>
                    <a:pt x="3" y="53"/>
                  </a:cubicBezTo>
                  <a:cubicBezTo>
                    <a:pt x="15" y="53"/>
                    <a:pt x="15" y="53"/>
                    <a:pt x="15" y="53"/>
                  </a:cubicBezTo>
                  <a:cubicBezTo>
                    <a:pt x="17" y="53"/>
                    <a:pt x="18" y="52"/>
                    <a:pt x="18" y="50"/>
                  </a:cubicBezTo>
                  <a:close/>
                </a:path>
              </a:pathLst>
            </a:custGeom>
            <a:grpFill/>
            <a:ln>
              <a:noFill/>
            </a:ln>
          </p:spPr>
          <p:txBody>
            <a:bodyPr vert="horz" wrap="square" lIns="68580" tIns="34290" rIns="68580" bIns="3429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id-ID" sz="1350" b="0" i="0" u="none" strike="noStrike" kern="1200" cap="none" spc="0" normalizeH="0" baseline="0" noProof="0">
                <a:ln>
                  <a:noFill/>
                </a:ln>
                <a:solidFill>
                  <a:srgbClr val="000000"/>
                </a:solidFill>
                <a:effectLst/>
                <a:uLnTx/>
                <a:uFillTx/>
                <a:latin typeface="等线" panose="02010600030101010101" pitchFamily="2" charset="-122"/>
                <a:ea typeface="+mn-ea"/>
                <a:cs typeface="+mn-cs"/>
              </a:endParaRPr>
            </a:p>
          </p:txBody>
        </p:sp>
      </p:grpSp>
      <p:sp>
        <p:nvSpPr>
          <p:cNvPr id="4" name="TextBox 85"/>
          <p:cNvSpPr txBox="1"/>
          <p:nvPr>
            <p:custDataLst>
              <p:tags r:id="rId1"/>
            </p:custDataLst>
          </p:nvPr>
        </p:nvSpPr>
        <p:spPr>
          <a:xfrm>
            <a:off x="4597400" y="3832860"/>
            <a:ext cx="6664325" cy="2691765"/>
          </a:xfrm>
          <a:prstGeom prst="rect">
            <a:avLst/>
          </a:prstGeom>
          <a:noFill/>
        </p:spPr>
        <p:txBody>
          <a:bodyPr wrap="square" lIns="0" tIns="0" rIns="0" bIns="0">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marR="0" lvl="0" indent="0" algn="l"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schemeClr val="tx1"/>
                </a:solidFill>
                <a:effectLst/>
                <a:uLnTx/>
                <a:uFillTx/>
                <a:latin typeface="黑体" panose="02010609060101010101" charset="-122"/>
                <a:ea typeface="黑体" panose="02010609060101010101" charset="-122"/>
                <a:cs typeface="Open Sans" panose="020B0606030504020204" pitchFamily="34" charset="0"/>
              </a:rPr>
              <a:t>数学表达能力</a:t>
            </a:r>
            <a:endParaRPr kumimoji="0" lang="en-US" altLang="zh-CN" sz="3200" b="1" i="0" u="none" strike="noStrike" kern="1200" cap="none" spc="0" normalizeH="0" baseline="0" noProof="0" dirty="0">
              <a:ln>
                <a:noFill/>
              </a:ln>
              <a:solidFill>
                <a:schemeClr val="tx1"/>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indent="0">
              <a:lnSpc>
                <a:spcPts val="3200"/>
              </a:lnSpc>
            </a:pPr>
            <a:r>
              <a:rPr lang="zh-CN" altLang="zh-CN" sz="2200" dirty="0">
                <a:solidFill>
                  <a:schemeClr val="tx1"/>
                </a:solidFill>
                <a:latin typeface="微软雅黑" panose="020B0503020204020204" charset="-122"/>
                <a:ea typeface="微软雅黑" panose="020B0503020204020204" charset="-122"/>
              </a:rPr>
              <a:t>数学表达能力是将自己解决数学问题时的思路与方法用通俗易懂、准确且有逻辑的语言说出来，即口头表达能力；二是把自己解决数学问题的过程用恰当的文字、符号、图形等规范、完整、准确地写出来，即书面表达能力。</a:t>
            </a:r>
            <a:endParaRPr lang="zh-CN" altLang="zh-CN" sz="2200" dirty="0">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200" y="5861685"/>
            <a:ext cx="8755380" cy="99631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椭圆 1"/>
          <p:cNvSpPr/>
          <p:nvPr>
            <p:custDataLst>
              <p:tags r:id="rId2"/>
            </p:custDataLst>
          </p:nvPr>
        </p:nvSpPr>
        <p:spPr>
          <a:xfrm>
            <a:off x="838524" y="2151402"/>
            <a:ext cx="1864408" cy="1864510"/>
          </a:xfrm>
          <a:prstGeom prst="ellipse">
            <a:avLst/>
          </a:prstGeom>
          <a:solidFill>
            <a:srgbClr val="58C4B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03</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3"/>
            </p:custDataLst>
          </p:nvPr>
        </p:nvSpPr>
        <p:spPr>
          <a:xfrm>
            <a:off x="558198"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研究目标</a:t>
            </a:r>
            <a:endParaRPr lang="zh-CN" altLang="en-US" sz="3200" b="1" dirty="0">
              <a:solidFill>
                <a:schemeClr val="tx1"/>
              </a:solidFill>
              <a:latin typeface="微软雅黑" panose="020B0503020204020204" charset="-122"/>
              <a:ea typeface="微软雅黑" panose="020B0503020204020204" charset="-122"/>
            </a:endParaRPr>
          </a:p>
        </p:txBody>
      </p:sp>
      <p:sp>
        <p:nvSpPr>
          <p:cNvPr id="13" name="矩形 12"/>
          <p:cNvSpPr/>
          <p:nvPr>
            <p:custDataLst>
              <p:tags r:id="rId4"/>
            </p:custDataLst>
          </p:nvPr>
        </p:nvSpPr>
        <p:spPr>
          <a:xfrm>
            <a:off x="3269615" y="1454785"/>
            <a:ext cx="8239760" cy="4297680"/>
          </a:xfrm>
          <a:prstGeom prst="rect">
            <a:avLst/>
          </a:prstGeom>
          <a:solidFill>
            <a:srgbClr val="58C4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auto">
              <a:lnSpc>
                <a:spcPts val="3000"/>
              </a:lnSpc>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通过文献综述与相关理论学习，了解关于数学表达的先进理念与教学新理论，指导教师的教学过程，构建高效课堂。</a:t>
            </a:r>
            <a:endParaRPr lang="zh-CN" altLang="zh-CN" sz="2400" b="1" dirty="0">
              <a:solidFill>
                <a:schemeClr val="bg1"/>
              </a:solidFill>
              <a:latin typeface="微软雅黑" panose="020B0503020204020204" charset="-122"/>
              <a:ea typeface="微软雅黑" panose="020B0503020204020204" charset="-122"/>
              <a:sym typeface="+mn-ea"/>
            </a:endParaRPr>
          </a:p>
          <a:p>
            <a:pPr indent="0" fontAlgn="auto">
              <a:lnSpc>
                <a:spcPts val="1000"/>
              </a:lnSpc>
              <a:buFont typeface="Wingdings" panose="05000000000000000000" pitchFamily="2" charset="2"/>
              <a:buNone/>
            </a:pPr>
            <a:endParaRPr lang="zh-CN" altLang="zh-CN" sz="2400" b="1" dirty="0">
              <a:solidFill>
                <a:schemeClr val="bg1"/>
              </a:solidFill>
              <a:latin typeface="微软雅黑" panose="020B0503020204020204" charset="-122"/>
              <a:ea typeface="微软雅黑" panose="020B0503020204020204" charset="-122"/>
              <a:sym typeface="+mn-ea"/>
            </a:endParaRPr>
          </a:p>
          <a:p>
            <a:pPr marL="285750" indent="-285750" fontAlgn="auto">
              <a:lnSpc>
                <a:spcPts val="3000"/>
              </a:lnSpc>
              <a:spcBef>
                <a:spcPts val="600"/>
              </a:spcBef>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通过研究，了解当前初中生数学表达能力现状。改善学生的学习方式，让学生在活动中体会数学知识的表达与呈现，提升沟通能力，增强学习数学的自信心，并促进思维能力的发展</a:t>
            </a:r>
            <a:r>
              <a:rPr lang="zh-CN" altLang="en-US" sz="2400" b="1" dirty="0">
                <a:solidFill>
                  <a:schemeClr val="bg1"/>
                </a:solidFill>
                <a:latin typeface="微软雅黑" panose="020B0503020204020204" charset="-122"/>
                <a:ea typeface="微软雅黑" panose="020B0503020204020204" charset="-122"/>
                <a:sym typeface="+mn-ea"/>
              </a:rPr>
              <a:t>。</a:t>
            </a:r>
            <a:endParaRPr lang="zh-CN" altLang="en-US" sz="2400" b="1" dirty="0">
              <a:solidFill>
                <a:schemeClr val="bg1"/>
              </a:solidFill>
              <a:latin typeface="微软雅黑" panose="020B0503020204020204" charset="-122"/>
              <a:ea typeface="微软雅黑" panose="020B0503020204020204" charset="-122"/>
              <a:sym typeface="+mn-ea"/>
            </a:endParaRPr>
          </a:p>
          <a:p>
            <a:pPr indent="0" fontAlgn="auto">
              <a:lnSpc>
                <a:spcPts val="1000"/>
              </a:lnSpc>
              <a:spcBef>
                <a:spcPts val="600"/>
              </a:spcBef>
              <a:buFont typeface="Wingdings" panose="05000000000000000000" pitchFamily="2" charset="2"/>
              <a:buNone/>
            </a:pPr>
            <a:endParaRPr lang="en-US" altLang="zh-CN" sz="2400" b="1" dirty="0">
              <a:solidFill>
                <a:schemeClr val="bg1"/>
              </a:solidFill>
              <a:latin typeface="微软雅黑" panose="020B0503020204020204" charset="-122"/>
              <a:ea typeface="微软雅黑" panose="020B0503020204020204" charset="-122"/>
            </a:endParaRPr>
          </a:p>
          <a:p>
            <a:pPr marL="285750" indent="-285750" fontAlgn="auto">
              <a:lnSpc>
                <a:spcPts val="3000"/>
              </a:lnSpc>
              <a:spcBef>
                <a:spcPts val="600"/>
              </a:spcBef>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通过课堂观察和分析，总结培养学生数学表达能力的好的做法，提炼初中生数学表达能力的培养策略以促进学生的学习和教师的教学实践</a:t>
            </a:r>
            <a:r>
              <a:rPr lang="zh-CN" altLang="en-US" sz="2400" b="1" dirty="0">
                <a:solidFill>
                  <a:schemeClr val="bg1"/>
                </a:solidFill>
                <a:latin typeface="微软雅黑" panose="020B0503020204020204" charset="-122"/>
                <a:ea typeface="微软雅黑" panose="020B0503020204020204" charset="-122"/>
                <a:sym typeface="+mn-ea"/>
              </a:rPr>
              <a:t>。</a:t>
            </a:r>
            <a:endParaRPr lang="zh-CN" altLang="en-US" sz="2400" b="1" dirty="0">
              <a:solidFill>
                <a:schemeClr val="bg1"/>
              </a:solidFill>
              <a:latin typeface="微软雅黑" panose="020B0503020204020204" charset="-122"/>
              <a:ea typeface="微软雅黑" panose="020B0503020204020204"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flipH="1">
            <a:off x="3505199" y="5629274"/>
            <a:ext cx="8755236" cy="1228725"/>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直角三角形 4"/>
          <p:cNvSpPr/>
          <p:nvPr/>
        </p:nvSpPr>
        <p:spPr>
          <a:xfrm>
            <a:off x="0" y="3900488"/>
            <a:ext cx="8340898" cy="2957512"/>
          </a:xfrm>
          <a:prstGeom prst="rtTriangle">
            <a:avLst/>
          </a:prstGeom>
          <a:solidFill>
            <a:srgbClr val="DDE9E8">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图片 5"/>
          <p:cNvPicPr>
            <a:picLocks noChangeAspect="1"/>
          </p:cNvPicPr>
          <p:nvPr/>
        </p:nvPicPr>
        <p:blipFill rotWithShape="1">
          <a:blip r:embed="rId1" cstate="screen"/>
          <a:srcRect/>
          <a:stretch>
            <a:fillRect/>
          </a:stretch>
        </p:blipFill>
        <p:spPr>
          <a:xfrm>
            <a:off x="4489796" y="0"/>
            <a:ext cx="7702204" cy="1508760"/>
          </a:xfrm>
          <a:prstGeom prst="rect">
            <a:avLst/>
          </a:prstGeom>
        </p:spPr>
      </p:pic>
      <p:sp>
        <p:nvSpPr>
          <p:cNvPr id="2" name="椭圆 1"/>
          <p:cNvSpPr/>
          <p:nvPr>
            <p:custDataLst>
              <p:tags r:id="rId2"/>
            </p:custDataLst>
          </p:nvPr>
        </p:nvSpPr>
        <p:spPr>
          <a:xfrm>
            <a:off x="838524" y="2151402"/>
            <a:ext cx="1864408" cy="1864510"/>
          </a:xfrm>
          <a:prstGeom prst="ellipse">
            <a:avLst/>
          </a:prstGeom>
          <a:solidFill>
            <a:srgbClr val="58C4B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5023" tIns="32511" rIns="65023" bIns="32511" rtlCol="0" anchor="ctr"/>
          <a:lstStyle/>
          <a:p>
            <a:pPr algn="ctr"/>
            <a:r>
              <a:rPr lang="en-US" altLang="zh-CN" sz="4800" b="1" dirty="0">
                <a:latin typeface="微软雅黑" panose="020B0503020204020204" charset="-122"/>
                <a:ea typeface="微软雅黑" panose="020B0503020204020204" charset="-122"/>
              </a:rPr>
              <a:t>03</a:t>
            </a:r>
            <a:endParaRPr lang="zh-CN" altLang="en-US" sz="4800" b="1" dirty="0">
              <a:latin typeface="微软雅黑" panose="020B0503020204020204" charset="-122"/>
              <a:ea typeface="微软雅黑" panose="020B0503020204020204" charset="-122"/>
            </a:endParaRPr>
          </a:p>
        </p:txBody>
      </p:sp>
      <p:sp>
        <p:nvSpPr>
          <p:cNvPr id="3" name="矩形 2"/>
          <p:cNvSpPr/>
          <p:nvPr>
            <p:custDataLst>
              <p:tags r:id="rId3"/>
            </p:custDataLst>
          </p:nvPr>
        </p:nvSpPr>
        <p:spPr>
          <a:xfrm>
            <a:off x="558198" y="4230052"/>
            <a:ext cx="2444111" cy="492125"/>
          </a:xfrm>
          <a:prstGeom prst="rect">
            <a:avLst/>
          </a:prstGeom>
        </p:spPr>
        <p:txBody>
          <a:bodyPr wrap="square" lIns="0" tIns="0" rIns="0" bIns="0">
            <a:spAutoFit/>
          </a:bodyPr>
          <a:lstStyle/>
          <a:p>
            <a:pPr lvl="0" algn="ctr"/>
            <a:r>
              <a:rPr lang="zh-CN" altLang="en-US" sz="3200" b="1" dirty="0">
                <a:solidFill>
                  <a:schemeClr val="tx1"/>
                </a:solidFill>
                <a:latin typeface="微软雅黑" panose="020B0503020204020204" charset="-122"/>
                <a:ea typeface="微软雅黑" panose="020B0503020204020204" charset="-122"/>
              </a:rPr>
              <a:t>研究内容</a:t>
            </a:r>
            <a:endParaRPr lang="zh-CN" altLang="en-US" sz="3200" b="1" dirty="0">
              <a:solidFill>
                <a:schemeClr val="tx1"/>
              </a:solidFill>
              <a:latin typeface="微软雅黑" panose="020B0503020204020204" charset="-122"/>
              <a:ea typeface="微软雅黑" panose="020B0503020204020204" charset="-122"/>
            </a:endParaRPr>
          </a:p>
        </p:txBody>
      </p:sp>
      <p:sp>
        <p:nvSpPr>
          <p:cNvPr id="13" name="矩形 12"/>
          <p:cNvSpPr/>
          <p:nvPr>
            <p:custDataLst>
              <p:tags r:id="rId4"/>
            </p:custDataLst>
          </p:nvPr>
        </p:nvSpPr>
        <p:spPr>
          <a:xfrm>
            <a:off x="3269615" y="1595413"/>
            <a:ext cx="8083861" cy="3750310"/>
          </a:xfrm>
          <a:prstGeom prst="rect">
            <a:avLst/>
          </a:prstGeom>
          <a:solidFill>
            <a:srgbClr val="58C4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数学表达能力的文献研究；</a:t>
            </a:r>
            <a:endParaRPr lang="en-US" altLang="zh-CN" sz="2400" b="1" dirty="0">
              <a:solidFill>
                <a:schemeClr val="bg1"/>
              </a:solidFill>
              <a:latin typeface="微软雅黑" panose="020B0503020204020204" charset="-122"/>
              <a:ea typeface="微软雅黑" panose="020B0503020204020204" charset="-122"/>
            </a:endParaRPr>
          </a:p>
          <a:p>
            <a:pPr marL="285750" indent="-285750">
              <a:lnSpc>
                <a:spcPct val="150000"/>
              </a:lnSpc>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初中生数学表达能力现状的调查研究；</a:t>
            </a:r>
            <a:endParaRPr lang="en-US" altLang="zh-CN" sz="2400" b="1" dirty="0">
              <a:solidFill>
                <a:schemeClr val="bg1"/>
              </a:solidFill>
              <a:latin typeface="微软雅黑" panose="020B0503020204020204" charset="-122"/>
              <a:ea typeface="微软雅黑" panose="020B0503020204020204" charset="-122"/>
            </a:endParaRPr>
          </a:p>
          <a:p>
            <a:pPr marL="285750" indent="-285750">
              <a:lnSpc>
                <a:spcPct val="150000"/>
              </a:lnSpc>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选择典型教学案例，分析、研究其中呈现的特征和规律，总结成功经验；</a:t>
            </a:r>
            <a:endParaRPr lang="en-US" altLang="zh-CN" sz="2400" b="1" dirty="0">
              <a:solidFill>
                <a:schemeClr val="bg1"/>
              </a:solidFill>
              <a:latin typeface="微软雅黑" panose="020B0503020204020204" charset="-122"/>
              <a:ea typeface="微软雅黑" panose="020B0503020204020204" charset="-122"/>
            </a:endParaRPr>
          </a:p>
          <a:p>
            <a:pPr marL="285750" indent="-285750">
              <a:lnSpc>
                <a:spcPct val="150000"/>
              </a:lnSpc>
              <a:buFont typeface="Wingdings" panose="05000000000000000000" pitchFamily="2" charset="2"/>
              <a:buChar char="u"/>
            </a:pPr>
            <a:r>
              <a:rPr lang="zh-CN" altLang="zh-CN" sz="2400" b="1" dirty="0">
                <a:solidFill>
                  <a:schemeClr val="bg1"/>
                </a:solidFill>
                <a:latin typeface="微软雅黑" panose="020B0503020204020204" charset="-122"/>
                <a:ea typeface="微软雅黑" panose="020B0503020204020204" charset="-122"/>
                <a:sym typeface="+mn-ea"/>
              </a:rPr>
              <a:t>根据研究，提出培养和提升初中生数学表达能力的策略。</a:t>
            </a:r>
            <a:endParaRPr lang="zh-CN" altLang="en-US" sz="2400" b="1" dirty="0">
              <a:solidFill>
                <a:schemeClr val="bg1"/>
              </a:solidFill>
              <a:latin typeface="微软雅黑" panose="020B0503020204020204" charset="-122"/>
              <a:ea typeface="微软雅黑" panose="020B0503020204020204" charset="-122"/>
              <a:sym typeface="+mn-ea"/>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KSO_WM_BEAUTIFY_FLAG" val=""/>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BEAUTIFY_FLAG" val=""/>
</p:tagLst>
</file>

<file path=ppt/tags/tag59.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60.xml><?xml version="1.0" encoding="utf-8"?>
<p:tagLst xmlns:p="http://schemas.openxmlformats.org/presentationml/2006/main">
  <p:tag name="KSO_WM_BEAUTIFY_FLAG" val=""/>
</p:tagLst>
</file>

<file path=ppt/tags/tag61.xml><?xml version="1.0" encoding="utf-8"?>
<p:tagLst xmlns:p="http://schemas.openxmlformats.org/presentationml/2006/main">
  <p:tag name="KSO_WM_BEAUTIFY_FLAG" val=""/>
</p:tagLst>
</file>

<file path=ppt/tags/tag62.xml><?xml version="1.0" encoding="utf-8"?>
<p:tagLst xmlns:p="http://schemas.openxmlformats.org/presentationml/2006/main">
  <p:tag name="KSO_WM_BEAUTIFY_FLAG" val=""/>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80.xml><?xml version="1.0" encoding="utf-8"?>
<p:tagLst xmlns:p="http://schemas.openxmlformats.org/presentationml/2006/main">
  <p:tag name="KSO_WM_BEAUTIFY_FLAG" val=""/>
</p:tagLst>
</file>

<file path=ppt/tags/tag81.xml><?xml version="1.0" encoding="utf-8"?>
<p:tagLst xmlns:p="http://schemas.openxmlformats.org/presentationml/2006/main">
  <p:tag name="KSO_WM_BEAUTIFY_FLAG" val=""/>
</p:tagLst>
</file>

<file path=ppt/tags/tag82.xml><?xml version="1.0" encoding="utf-8"?>
<p:tagLst xmlns:p="http://schemas.openxmlformats.org/presentationml/2006/main">
  <p:tag name="KSO_WM_BEAUTIFY_FLAG" val=""/>
</p:tagLst>
</file>

<file path=ppt/tags/tag83.xml><?xml version="1.0" encoding="utf-8"?>
<p:tagLst xmlns:p="http://schemas.openxmlformats.org/presentationml/2006/main">
  <p:tag name="KSO_WM_BEAUTIFY_FLAG" val=""/>
</p:tagLst>
</file>

<file path=ppt/tags/tag84.xml><?xml version="1.0" encoding="utf-8"?>
<p:tagLst xmlns:p="http://schemas.openxmlformats.org/presentationml/2006/main">
  <p:tag name="KSO_WM_BEAUTIFY_FLAG" val=""/>
</p:tagLst>
</file>

<file path=ppt/tags/tag85.xml><?xml version="1.0" encoding="utf-8"?>
<p:tagLst xmlns:p="http://schemas.openxmlformats.org/presentationml/2006/main">
  <p:tag name="KSO_WM_BEAUTIFY_FLAG" val=""/>
</p:tagLst>
</file>

<file path=ppt/tags/tag86.xml><?xml version="1.0" encoding="utf-8"?>
<p:tagLst xmlns:p="http://schemas.openxmlformats.org/presentationml/2006/main">
  <p:tag name="KSO_WM_BEAUTIFY_FLAG" val=""/>
</p:tagLst>
</file>

<file path=ppt/tags/tag87.xml><?xml version="1.0" encoding="utf-8"?>
<p:tagLst xmlns:p="http://schemas.openxmlformats.org/presentationml/2006/main">
  <p:tag name="MH" val="20160615115059"/>
  <p:tag name="MH_LIBRARY" val="GRAPHIC"/>
  <p:tag name="MH_TYPE" val="Other"/>
  <p:tag name="MH_ORDER" val="1"/>
</p:tagLst>
</file>

<file path=ppt/tags/tag88.xml><?xml version="1.0" encoding="utf-8"?>
<p:tagLst xmlns:p="http://schemas.openxmlformats.org/presentationml/2006/main">
  <p:tag name="MH" val="20160615115059"/>
  <p:tag name="MH_LIBRARY" val="GRAPHIC"/>
  <p:tag name="MH_TYPE" val="Other"/>
  <p:tag name="MH_ORDER" val="3"/>
</p:tagLst>
</file>

<file path=ppt/tags/tag89.xml><?xml version="1.0" encoding="utf-8"?>
<p:tagLst xmlns:p="http://schemas.openxmlformats.org/presentationml/2006/main">
  <p:tag name="MH" val="20160615115059"/>
  <p:tag name="MH_LIBRARY" val="GRAPHIC"/>
  <p:tag name="MH_TYPE" val="Other"/>
  <p:tag name="MH_ORDER" val="7"/>
</p:tagLst>
</file>

<file path=ppt/tags/tag9.xml><?xml version="1.0" encoding="utf-8"?>
<p:tagLst xmlns:p="http://schemas.openxmlformats.org/presentationml/2006/main">
  <p:tag name="KSO_WM_BEAUTIFY_FLAG" val=""/>
</p:tagLst>
</file>

<file path=ppt/tags/tag90.xml><?xml version="1.0" encoding="utf-8"?>
<p:tagLst xmlns:p="http://schemas.openxmlformats.org/presentationml/2006/main">
  <p:tag name="MH" val="20160615115059"/>
  <p:tag name="MH_LIBRARY" val="GRAPHIC"/>
  <p:tag name="MH_TYPE" val="Other"/>
  <p:tag name="MH_ORDER" val="9"/>
</p:tagLst>
</file>

<file path=ppt/tags/tag91.xml><?xml version="1.0" encoding="utf-8"?>
<p:tagLst xmlns:p="http://schemas.openxmlformats.org/presentationml/2006/main">
  <p:tag name="MH" val="20160615115059"/>
  <p:tag name="MH_LIBRARY" val="GRAPHIC"/>
  <p:tag name="MH_TYPE" val="Other"/>
  <p:tag name="MH_ORDER" val="11"/>
</p:tagLst>
</file>

<file path=ppt/tags/tag92.xml><?xml version="1.0" encoding="utf-8"?>
<p:tagLst xmlns:p="http://schemas.openxmlformats.org/presentationml/2006/main">
  <p:tag name="KSO_WM_BEAUTIFY_FLAG" val=""/>
</p:tagLst>
</file>

<file path=ppt/tags/tag93.xml><?xml version="1.0" encoding="utf-8"?>
<p:tagLst xmlns:p="http://schemas.openxmlformats.org/presentationml/2006/main">
  <p:tag name="ISPRING_PRESENTATION_TITLE" val="多边形创意工作总结PPT模板"/>
  <p:tag name="COMMONDATA" val="eyJoZGlkIjoiYzNmMDAyY2Y3M2FmMWNhN2ViYzcxZmFkZWIwNjgxNzkifQ=="/>
</p:tagLst>
</file>

<file path=ppt/theme/theme1.xml><?xml version="1.0" encoding="utf-8"?>
<a:theme xmlns:a="http://schemas.openxmlformats.org/drawingml/2006/main" name="第一PPT，www.1ppt.com">
  <a:themeElements>
    <a:clrScheme name="自定义 21">
      <a:dk1>
        <a:srgbClr val="000000"/>
      </a:dk1>
      <a:lt1>
        <a:srgbClr val="FFFFFF"/>
      </a:lt1>
      <a:dk2>
        <a:srgbClr val="44546A"/>
      </a:dk2>
      <a:lt2>
        <a:srgbClr val="E7E6E6"/>
      </a:lt2>
      <a:accent1>
        <a:srgbClr val="25B0D2"/>
      </a:accent1>
      <a:accent2>
        <a:srgbClr val="047ABA"/>
      </a:accent2>
      <a:accent3>
        <a:srgbClr val="58C4B8"/>
      </a:accent3>
      <a:accent4>
        <a:srgbClr val="15B0B8"/>
      </a:accent4>
      <a:accent5>
        <a:srgbClr val="077FBF"/>
      </a:accent5>
      <a:accent6>
        <a:srgbClr val="70AD47"/>
      </a:accent6>
      <a:hlink>
        <a:srgbClr val="6DC2CC"/>
      </a:hlink>
      <a:folHlink>
        <a:srgbClr val="7BC8DB"/>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2412</Words>
  <Application>WPS 演示</Application>
  <PresentationFormat>宽屏</PresentationFormat>
  <Paragraphs>275</Paragraphs>
  <Slides>19</Slides>
  <Notes>18</Notes>
  <HiddenSlides>0</HiddenSlides>
  <MMClips>0</MMClips>
  <ScaleCrop>false</ScaleCrop>
  <HeadingPairs>
    <vt:vector size="6" baseType="variant">
      <vt:variant>
        <vt:lpstr>已用的字体</vt:lpstr>
      </vt:variant>
      <vt:variant>
        <vt:i4>24</vt:i4>
      </vt:variant>
      <vt:variant>
        <vt:lpstr>主题</vt:lpstr>
      </vt:variant>
      <vt:variant>
        <vt:i4>1</vt:i4>
      </vt:variant>
      <vt:variant>
        <vt:lpstr>幻灯片标题</vt:lpstr>
      </vt:variant>
      <vt:variant>
        <vt:i4>19</vt:i4>
      </vt:variant>
    </vt:vector>
  </HeadingPairs>
  <TitlesOfParts>
    <vt:vector size="44" baseType="lpstr">
      <vt:lpstr>Arial</vt:lpstr>
      <vt:lpstr>宋体</vt:lpstr>
      <vt:lpstr>Wingdings</vt:lpstr>
      <vt:lpstr>Arial</vt:lpstr>
      <vt:lpstr>Calibri</vt:lpstr>
      <vt:lpstr>微软雅黑</vt:lpstr>
      <vt:lpstr>黑体</vt:lpstr>
      <vt:lpstr>方正正中黑简体</vt:lpstr>
      <vt:lpstr>等线</vt:lpstr>
      <vt:lpstr>Calibri</vt:lpstr>
      <vt:lpstr>Open Sans</vt:lpstr>
      <vt:lpstr>Segoe Print</vt:lpstr>
      <vt:lpstr>Gill Sans</vt:lpstr>
      <vt:lpstr>Open Sans Condensed Light</vt:lpstr>
      <vt:lpstr>Bebas Neue</vt:lpstr>
      <vt:lpstr>PMingLiU</vt:lpstr>
      <vt:lpstr>Impact</vt:lpstr>
      <vt:lpstr>张海山锐谐体2.0-授权联系：Samtype@QQ.com</vt:lpstr>
      <vt:lpstr>方正细圆简体</vt:lpstr>
      <vt:lpstr>时尚中黑简体</vt:lpstr>
      <vt:lpstr>Arial Unicode MS</vt:lpstr>
      <vt:lpstr>等线 Light</vt:lpstr>
      <vt:lpstr>Gill Sans MT</vt:lpstr>
      <vt:lpstr>PMingLiU-ExtB</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多边形</dc:title>
  <dc:creator>第一PPT</dc:creator>
  <cp:keywords>www.1ppt.com</cp:keywords>
  <dc:description>www.1ppt.com</dc:description>
  <cp:lastModifiedBy>朱云云</cp:lastModifiedBy>
  <cp:revision>183</cp:revision>
  <dcterms:created xsi:type="dcterms:W3CDTF">2017-10-13T08:07:00Z</dcterms:created>
  <dcterms:modified xsi:type="dcterms:W3CDTF">2025-01-15T06:13:02Z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BA327F0DC6454BFB893187B8CF5198CC_12</vt:lpwstr>
  </property>
  <property fmtid="{D5CDD505-2E9C-101B-9397-08002B2CF9AE}" pid="3" name="KSOProductBuildVer">
    <vt:lpwstr>2052-12.1.0.19770</vt:lpwstr>
  </property>
</Properties>
</file>