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4" r:id="rId4"/>
  </p:sldMasterIdLst>
  <p:notesMasterIdLst>
    <p:notesMasterId r:id="rId6"/>
  </p:notesMasterIdLst>
  <p:handoutMasterIdLst>
    <p:handoutMasterId r:id="rId31"/>
  </p:handoutMasterIdLst>
  <p:sldIdLst>
    <p:sldId id="830" r:id="rId5"/>
    <p:sldId id="964" r:id="rId7"/>
    <p:sldId id="967" r:id="rId8"/>
    <p:sldId id="969" r:id="rId9"/>
    <p:sldId id="1008" r:id="rId10"/>
    <p:sldId id="895" r:id="rId11"/>
    <p:sldId id="1033" r:id="rId12"/>
    <p:sldId id="920" r:id="rId13"/>
    <p:sldId id="922" r:id="rId14"/>
    <p:sldId id="923" r:id="rId15"/>
    <p:sldId id="924" r:id="rId16"/>
    <p:sldId id="925" r:id="rId17"/>
    <p:sldId id="992" r:id="rId18"/>
    <p:sldId id="994" r:id="rId19"/>
    <p:sldId id="1034" r:id="rId20"/>
    <p:sldId id="926" r:id="rId21"/>
    <p:sldId id="927" r:id="rId22"/>
    <p:sldId id="1035" r:id="rId23"/>
    <p:sldId id="1036" r:id="rId24"/>
    <p:sldId id="996" r:id="rId25"/>
    <p:sldId id="995" r:id="rId26"/>
    <p:sldId id="965" r:id="rId27"/>
    <p:sldId id="1037" r:id="rId28"/>
    <p:sldId id="941" r:id="rId29"/>
    <p:sldId id="966" r:id="rId30"/>
  </p:sldIdLst>
  <p:sldSz cx="9144000" cy="5144135"/>
  <p:notesSz cx="6858000" cy="9144000"/>
  <p:custDataLst>
    <p:tags r:id="rId3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75" userDrawn="1">
          <p15:clr>
            <a:srgbClr val="A4A3A4"/>
          </p15:clr>
        </p15:guide>
        <p15:guide id="2" pos="305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微软用户" initials="微" lastIdx="0" clrIdx="0"/>
  <p:cmAuthor id="3" name="作者" initials="A" lastIdx="0" clrIdx="1"/>
  <p:cmAuthor id="2" name="赵巍" initials="赵" lastIdx="0" clrIdx="0"/>
  <p:cmAuthor id="0" name="iLearning" initials="i" lastIdx="0" clrIdx="0"/>
  <p:cmAuthor id="4" name="Vicky WJY" initials="V" lastIdx="0" clrIdx="3"/>
  <p:cmAuthor id="5" name="Author" initials="A" lastIdx="0" clrIdx="4"/>
  <p:cmAuthor id="7" name="SHSQ" initials="S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-444" y="-90"/>
      </p:cViewPr>
      <p:guideLst>
        <p:guide orient="horz" pos="1575"/>
        <p:guide pos="305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6" Type="http://schemas.openxmlformats.org/officeDocument/2006/relationships/tags" Target="tags/tag530.xml"/><Relationship Id="rId35" Type="http://schemas.openxmlformats.org/officeDocument/2006/relationships/commentAuthors" Target="commentAuthors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handoutMaster" Target="handoutMasters/handoutMaster1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5.xml"/><Relationship Id="rId4" Type="http://schemas.openxmlformats.org/officeDocument/2006/relationships/tags" Target="../tags/tag529.xml"/><Relationship Id="rId3" Type="http://schemas.openxmlformats.org/officeDocument/2006/relationships/tags" Target="../tags/tag528.xml"/><Relationship Id="rId2" Type="http://schemas.openxmlformats.org/officeDocument/2006/relationships/tags" Target="../tags/tag527.xml"/><Relationship Id="rId1" Type="http://schemas.openxmlformats.org/officeDocument/2006/relationships/tags" Target="../tags/tag52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3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4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tags" Target="../tags/tag525.xml"/><Relationship Id="rId5" Type="http://schemas.openxmlformats.org/officeDocument/2006/relationships/tags" Target="../tags/tag524.xml"/><Relationship Id="rId4" Type="http://schemas.openxmlformats.org/officeDocument/2006/relationships/tags" Target="../tags/tag523.xml"/><Relationship Id="rId3" Type="http://schemas.openxmlformats.org/officeDocument/2006/relationships/tags" Target="../tags/tag522.xml"/><Relationship Id="rId2" Type="http://schemas.openxmlformats.org/officeDocument/2006/relationships/tags" Target="../tags/tag521.xml"/><Relationship Id="rId1" Type="http://schemas.openxmlformats.org/officeDocument/2006/relationships/tags" Target="../tags/tag5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05C6F0-B5B9-4E5B-BE48-682C293DE2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86.xml"/><Relationship Id="rId4" Type="http://schemas.openxmlformats.org/officeDocument/2006/relationships/tags" Target="../tags/tag185.xml"/><Relationship Id="rId3" Type="http://schemas.openxmlformats.org/officeDocument/2006/relationships/tags" Target="../tags/tag1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399.xml"/><Relationship Id="rId4" Type="http://schemas.openxmlformats.org/officeDocument/2006/relationships/tags" Target="../tags/tag398.xml"/><Relationship Id="rId3" Type="http://schemas.openxmlformats.org/officeDocument/2006/relationships/tags" Target="../tags/tag39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416.xml"/><Relationship Id="rId4" Type="http://schemas.openxmlformats.org/officeDocument/2006/relationships/tags" Target="../tags/tag415.xml"/><Relationship Id="rId3" Type="http://schemas.openxmlformats.org/officeDocument/2006/relationships/tags" Target="../tags/tag41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447.xml"/><Relationship Id="rId4" Type="http://schemas.openxmlformats.org/officeDocument/2006/relationships/tags" Target="../tags/tag446.xml"/><Relationship Id="rId3" Type="http://schemas.openxmlformats.org/officeDocument/2006/relationships/tags" Target="../tags/tag44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519.xml"/><Relationship Id="rId4" Type="http://schemas.openxmlformats.org/officeDocument/2006/relationships/tags" Target="../tags/tag518.xml"/><Relationship Id="rId3" Type="http://schemas.openxmlformats.org/officeDocument/2006/relationships/tags" Target="../tags/tag51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96.xml"/><Relationship Id="rId4" Type="http://schemas.openxmlformats.org/officeDocument/2006/relationships/tags" Target="../tags/tag195.xml"/><Relationship Id="rId3" Type="http://schemas.openxmlformats.org/officeDocument/2006/relationships/tags" Target="../tags/tag1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207.xml"/><Relationship Id="rId4" Type="http://schemas.openxmlformats.org/officeDocument/2006/relationships/tags" Target="../tags/tag206.xml"/><Relationship Id="rId3" Type="http://schemas.openxmlformats.org/officeDocument/2006/relationships/tags" Target="../tags/tag20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221.xml"/><Relationship Id="rId4" Type="http://schemas.openxmlformats.org/officeDocument/2006/relationships/tags" Target="../tags/tag220.xml"/><Relationship Id="rId3" Type="http://schemas.openxmlformats.org/officeDocument/2006/relationships/tags" Target="../tags/tag21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238.xml"/><Relationship Id="rId4" Type="http://schemas.openxmlformats.org/officeDocument/2006/relationships/tags" Target="../tags/tag237.xml"/><Relationship Id="rId3" Type="http://schemas.openxmlformats.org/officeDocument/2006/relationships/tags" Target="../tags/tag23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252.xml"/><Relationship Id="rId4" Type="http://schemas.openxmlformats.org/officeDocument/2006/relationships/tags" Target="../tags/tag251.xml"/><Relationship Id="rId3" Type="http://schemas.openxmlformats.org/officeDocument/2006/relationships/tags" Target="../tags/tag25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284.xml"/><Relationship Id="rId4" Type="http://schemas.openxmlformats.org/officeDocument/2006/relationships/tags" Target="../tags/tag283.xml"/><Relationship Id="rId3" Type="http://schemas.openxmlformats.org/officeDocument/2006/relationships/tags" Target="../tags/tag28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296.xml"/><Relationship Id="rId4" Type="http://schemas.openxmlformats.org/officeDocument/2006/relationships/tags" Target="../tags/tag295.xml"/><Relationship Id="rId3" Type="http://schemas.openxmlformats.org/officeDocument/2006/relationships/tags" Target="../tags/tag29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337.xml"/><Relationship Id="rId4" Type="http://schemas.openxmlformats.org/officeDocument/2006/relationships/tags" Target="../tags/tag336.xml"/><Relationship Id="rId3" Type="http://schemas.openxmlformats.org/officeDocument/2006/relationships/tags" Target="../tags/tag33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CFA826-E658-4CB5-A9AD-3C9DEA137DE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 noTextEdit="1"/>
          </p:cNvSpPr>
          <p:nvPr>
            <p:ph type="sldImg"/>
            <p:custDataLst>
              <p:tags r:id="rId3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21507" name="Slide Number Placeholder 3"/>
          <p:cNvSpPr txBox="1">
            <a:spLocks noGrp="1"/>
          </p:cNvSpPr>
          <p:nvPr>
            <p:custDataLst>
              <p:tags r:id="rId5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 anchor="b"/>
          <a:lstStyle/>
          <a:p>
            <a:pPr lvl="0" indent="0" algn="r"/>
            <a:fld id="{9A0DB2DC-4C9A-4742-B13C-FB6460FD3503}" type="slidenum">
              <a:rPr lang="zh-CN" altLang="en-US" sz="1200" b="0">
                <a:latin typeface="Calibri" panose="020F0502020204030204"/>
                <a:ea typeface="宋体" panose="02010600030101010101" pitchFamily="2" charset="-122"/>
              </a:rPr>
            </a:fld>
            <a:endParaRPr lang="zh-CN" altLang="en-US" sz="1200" b="0">
              <a:latin typeface="Calibri" panose="020F0502020204030204"/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My First Template</a:t>
            </a:r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38100ACD-FD38-435B-93FE-FF31ECDF372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>
          <a:xfrm>
            <a:off x="686280" y="1143000"/>
            <a:ext cx="548544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en-US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E2BF86D4-CD65-4638-B5DE-85256906A7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72.xml"/><Relationship Id="rId6" Type="http://schemas.openxmlformats.org/officeDocument/2006/relationships/tags" Target="../tags/tag71.xml"/><Relationship Id="rId5" Type="http://schemas.openxmlformats.org/officeDocument/2006/relationships/tags" Target="../tags/tag70.xml"/><Relationship Id="rId4" Type="http://schemas.openxmlformats.org/officeDocument/2006/relationships/tags" Target="../tags/tag69.xml"/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93.xml"/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99.xml"/><Relationship Id="rId6" Type="http://schemas.openxmlformats.org/officeDocument/2006/relationships/tags" Target="../tags/tag98.xml"/><Relationship Id="rId5" Type="http://schemas.openxmlformats.org/officeDocument/2006/relationships/tags" Target="../tags/tag97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5" Type="http://schemas.openxmlformats.org/officeDocument/2006/relationships/tags" Target="../tags/tag113.xml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tags" Target="../tags/tag127.xml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7" Type="http://schemas.openxmlformats.org/officeDocument/2006/relationships/tags" Target="../tags/tag133.xml"/><Relationship Id="rId6" Type="http://schemas.openxmlformats.org/officeDocument/2006/relationships/tags" Target="../tags/tag132.xml"/><Relationship Id="rId5" Type="http://schemas.openxmlformats.org/officeDocument/2006/relationships/tags" Target="../tags/tag131.xml"/><Relationship Id="rId4" Type="http://schemas.openxmlformats.org/officeDocument/2006/relationships/tags" Target="../tags/tag130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5" Type="http://schemas.openxmlformats.org/officeDocument/2006/relationships/tags" Target="../tags/tag145.xml"/><Relationship Id="rId4" Type="http://schemas.openxmlformats.org/officeDocument/2006/relationships/tags" Target="../tags/tag14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7" Type="http://schemas.openxmlformats.org/officeDocument/2006/relationships/tags" Target="../tags/tag12.xml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tags" Target="../tags/tag148.xml"/><Relationship Id="rId3" Type="http://schemas.openxmlformats.org/officeDocument/2006/relationships/tags" Target="../tags/tag147.xml"/><Relationship Id="rId2" Type="http://schemas.openxmlformats.org/officeDocument/2006/relationships/tags" Target="../tags/tag146.xm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7" Type="http://schemas.openxmlformats.org/officeDocument/2006/relationships/tags" Target="../tags/tag154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tags" Target="../tags/tag151.xml"/><Relationship Id="rId3" Type="http://schemas.openxmlformats.org/officeDocument/2006/relationships/tags" Target="../tags/tag150.xml"/><Relationship Id="rId2" Type="http://schemas.openxmlformats.org/officeDocument/2006/relationships/tags" Target="../tags/tag149.xml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6" Type="http://schemas.openxmlformats.org/officeDocument/2006/relationships/tags" Target="../tags/tag165.xml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6" Type="http://schemas.openxmlformats.org/officeDocument/2006/relationships/tags" Target="../tags/tag170.xml"/><Relationship Id="rId5" Type="http://schemas.openxmlformats.org/officeDocument/2006/relationships/tags" Target="../tags/tag169.xml"/><Relationship Id="rId4" Type="http://schemas.openxmlformats.org/officeDocument/2006/relationships/tags" Target="../tags/tag168.xml"/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tags" Target="../tags/tag172.xml"/><Relationship Id="rId2" Type="http://schemas.openxmlformats.org/officeDocument/2006/relationships/tags" Target="../tags/tag171.xml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tags" Target="../tags/tag178.xml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tags" Target="../tags/tag175.xml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20.xml"/><Relationship Id="rId8" Type="http://schemas.openxmlformats.org/officeDocument/2006/relationships/tags" Target="../tags/tag19.xml"/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33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80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019935" y="0"/>
            <a:ext cx="7124065" cy="2757159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2757159"/>
            <a:ext cx="7225030" cy="2386870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0" y="635"/>
            <a:ext cx="2020570" cy="3790538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5168265" y="2757159"/>
            <a:ext cx="3975100" cy="2386870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167640" y="144812"/>
            <a:ext cx="8846185" cy="485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979" y="273954"/>
            <a:ext cx="1971766" cy="436062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273954"/>
            <a:ext cx="5800994" cy="436062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80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019935" y="0"/>
            <a:ext cx="7124065" cy="2757159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2757159"/>
            <a:ext cx="7225030" cy="2386870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0" y="635"/>
            <a:ext cx="2020570" cy="3790538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5168265" y="2757159"/>
            <a:ext cx="3975100" cy="2386870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167640" y="144812"/>
            <a:ext cx="8846185" cy="48594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>
            <a:off x="2482850" y="793930"/>
            <a:ext cx="6023610" cy="10163"/>
          </a:xfrm>
          <a:prstGeom prst="line">
            <a:avLst/>
          </a:prstGeom>
          <a:solidFill>
            <a:schemeClr val="bg1"/>
          </a:solidFill>
          <a:ln w="38100" cmpd="sng">
            <a:solidFill>
              <a:srgbClr val="BD88D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79" y="1369769"/>
            <a:ext cx="3886380" cy="32648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365" y="1369769"/>
            <a:ext cx="3886380" cy="32648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70" y="1261379"/>
            <a:ext cx="3868520" cy="61818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70" y="1879561"/>
            <a:ext cx="3868520" cy="27645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365" y="1261379"/>
            <a:ext cx="3887571" cy="61818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365" y="1879561"/>
            <a:ext cx="3887571" cy="27645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38"/>
            <a:ext cx="2949315" cy="12006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571" y="740866"/>
            <a:ext cx="4629365" cy="365668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669"/>
            <a:ext cx="2949315" cy="28598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>
            <a:off x="2482850" y="793930"/>
            <a:ext cx="6023610" cy="10163"/>
          </a:xfrm>
          <a:prstGeom prst="line">
            <a:avLst/>
          </a:prstGeom>
          <a:solidFill>
            <a:schemeClr val="bg1"/>
          </a:solidFill>
          <a:ln w="38100" cmpd="sng">
            <a:solidFill>
              <a:srgbClr val="BD88D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38"/>
            <a:ext cx="2949315" cy="12006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571" y="740866"/>
            <a:ext cx="4629365" cy="36566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670" indent="0">
              <a:buNone/>
              <a:defRPr sz="1500"/>
            </a:lvl7pPr>
            <a:lvl8pPr marL="2401570" indent="0">
              <a:buNone/>
              <a:defRPr sz="1500"/>
            </a:lvl8pPr>
            <a:lvl9pPr marL="274447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669"/>
            <a:ext cx="2949315" cy="28598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1369769"/>
            <a:ext cx="7887066" cy="3264813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979" y="273954"/>
            <a:ext cx="1971766" cy="436062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273954"/>
            <a:ext cx="5800994" cy="436062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8055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2019935" y="0"/>
            <a:ext cx="7124065" cy="2757017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 userDrawn="1">
            <p:custDataLst>
              <p:tags r:id="rId3"/>
            </p:custDataLst>
          </p:nvPr>
        </p:nvSpPr>
        <p:spPr>
          <a:xfrm>
            <a:off x="0" y="2757017"/>
            <a:ext cx="7225030" cy="2386747"/>
          </a:xfrm>
          <a:prstGeom prst="rect">
            <a:avLst/>
          </a:prstGeom>
          <a:solidFill>
            <a:srgbClr val="A857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" name="矩形 5"/>
          <p:cNvSpPr/>
          <p:nvPr userDrawn="1">
            <p:custDataLst>
              <p:tags r:id="rId4"/>
            </p:custDataLst>
          </p:nvPr>
        </p:nvSpPr>
        <p:spPr>
          <a:xfrm>
            <a:off x="0" y="635"/>
            <a:ext cx="2020570" cy="3790343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 userDrawn="1">
            <p:custDataLst>
              <p:tags r:id="rId5"/>
            </p:custDataLst>
          </p:nvPr>
        </p:nvSpPr>
        <p:spPr>
          <a:xfrm>
            <a:off x="5168265" y="2757017"/>
            <a:ext cx="3975100" cy="2386747"/>
          </a:xfrm>
          <a:prstGeom prst="rect">
            <a:avLst/>
          </a:prstGeom>
          <a:solidFill>
            <a:srgbClr val="6136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>
            <p:custDataLst>
              <p:tags r:id="rId6"/>
            </p:custDataLst>
          </p:nvPr>
        </p:nvSpPr>
        <p:spPr>
          <a:xfrm>
            <a:off x="167640" y="144805"/>
            <a:ext cx="8846185" cy="48592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2" name="图片 21" descr="2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>
            <a:lum bright="70000" contrast="-70000"/>
          </a:blip>
          <a:stretch>
            <a:fillRect/>
          </a:stretch>
        </p:blipFill>
        <p:spPr>
          <a:xfrm>
            <a:off x="8524240" y="450"/>
            <a:ext cx="397510" cy="135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 userDrawn="1">
            <p:custDataLst>
              <p:tags r:id="rId2"/>
            </p:custDataLst>
          </p:nvPr>
        </p:nvCxnSpPr>
        <p:spPr>
          <a:xfrm>
            <a:off x="2482850" y="793889"/>
            <a:ext cx="6023610" cy="10162"/>
          </a:xfrm>
          <a:prstGeom prst="line">
            <a:avLst/>
          </a:prstGeom>
          <a:solidFill>
            <a:schemeClr val="bg1"/>
          </a:solidFill>
          <a:ln w="38100" cmpd="sng">
            <a:solidFill>
              <a:srgbClr val="BD88D5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40"/>
            <a:ext cx="7887066" cy="99452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79" y="1369698"/>
            <a:ext cx="3886380" cy="326464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365" y="1369698"/>
            <a:ext cx="3886380" cy="3264645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273940"/>
            <a:ext cx="7887066" cy="99452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70" y="1261314"/>
            <a:ext cx="3868520" cy="6181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70" y="1879464"/>
            <a:ext cx="3868520" cy="27644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365" y="1261314"/>
            <a:ext cx="3887571" cy="61815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365" y="1879464"/>
            <a:ext cx="3887571" cy="27644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40"/>
            <a:ext cx="7887066" cy="99452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  <p:custDataLst>
              <p:tags r:id="rId3"/>
            </p:custDataLst>
          </p:nvPr>
        </p:nvSpPr>
        <p:spPr>
          <a:xfrm>
            <a:off x="628679" y="1369769"/>
            <a:ext cx="3886380" cy="32648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4629365" y="1369769"/>
            <a:ext cx="3886380" cy="3264813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20"/>
            <a:ext cx="2949315" cy="120057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571" y="740828"/>
            <a:ext cx="4629365" cy="365649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590"/>
            <a:ext cx="2949315" cy="2859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20"/>
            <a:ext cx="2949315" cy="120057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571" y="740828"/>
            <a:ext cx="4629365" cy="365649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670" indent="0">
              <a:buNone/>
              <a:defRPr sz="1500"/>
            </a:lvl7pPr>
            <a:lvl8pPr marL="2401570" indent="0">
              <a:buNone/>
              <a:defRPr sz="1500"/>
            </a:lvl8pPr>
            <a:lvl9pPr marL="274447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590"/>
            <a:ext cx="2949315" cy="2859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40"/>
            <a:ext cx="7887066" cy="99452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1369698"/>
            <a:ext cx="7887066" cy="3264645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6543979" y="273940"/>
            <a:ext cx="1971766" cy="436040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273940"/>
            <a:ext cx="5800994" cy="436040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40"/>
            <a:ext cx="7887066" cy="99452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40"/>
            <a:ext cx="7887066" cy="99452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29870" y="1261379"/>
            <a:ext cx="3868520" cy="61818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  <p:custDataLst>
              <p:tags r:id="rId4"/>
            </p:custDataLst>
          </p:nvPr>
        </p:nvSpPr>
        <p:spPr>
          <a:xfrm>
            <a:off x="629870" y="1879561"/>
            <a:ext cx="3868520" cy="27645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4629365" y="1261379"/>
            <a:ext cx="3887571" cy="61818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8670" indent="0">
              <a:buNone/>
              <a:defRPr sz="1200" b="1"/>
            </a:lvl7pPr>
            <a:lvl8pPr marL="2401570" indent="0">
              <a:buNone/>
              <a:defRPr sz="1200" b="1"/>
            </a:lvl8pPr>
            <a:lvl9pPr marL="274447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  <p:custDataLst>
              <p:tags r:id="rId6"/>
            </p:custDataLst>
          </p:nvPr>
        </p:nvSpPr>
        <p:spPr>
          <a:xfrm>
            <a:off x="4629365" y="1879561"/>
            <a:ext cx="3887571" cy="27645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38"/>
            <a:ext cx="2949315" cy="12006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  <p:custDataLst>
              <p:tags r:id="rId3"/>
            </p:custDataLst>
          </p:nvPr>
        </p:nvSpPr>
        <p:spPr>
          <a:xfrm>
            <a:off x="3887571" y="740866"/>
            <a:ext cx="4629365" cy="365668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669"/>
            <a:ext cx="2949315" cy="28598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9870" y="343038"/>
            <a:ext cx="2949315" cy="1200632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3"/>
            </p:custDataLst>
          </p:nvPr>
        </p:nvSpPr>
        <p:spPr>
          <a:xfrm>
            <a:off x="3887571" y="740866"/>
            <a:ext cx="4629365" cy="36566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670" indent="0">
              <a:buNone/>
              <a:defRPr sz="1500"/>
            </a:lvl7pPr>
            <a:lvl8pPr marL="2401570" indent="0">
              <a:buNone/>
              <a:defRPr sz="1500"/>
            </a:lvl8pPr>
            <a:lvl9pPr marL="274447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4"/>
            </p:custDataLst>
          </p:nvPr>
        </p:nvSpPr>
        <p:spPr>
          <a:xfrm>
            <a:off x="629870" y="1543669"/>
            <a:ext cx="2949315" cy="285983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8670" indent="0">
              <a:buNone/>
              <a:defRPr sz="750"/>
            </a:lvl7pPr>
            <a:lvl8pPr marL="2401570" indent="0">
              <a:buNone/>
              <a:defRPr sz="750"/>
            </a:lvl8pPr>
            <a:lvl9pPr marL="274447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28679" y="273954"/>
            <a:ext cx="7887066" cy="99457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628679" y="1369769"/>
            <a:ext cx="7887066" cy="3264813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6" Type="http://schemas.openxmlformats.org/officeDocument/2006/relationships/theme" Target="../theme/theme3.xml"/><Relationship Id="rId15" Type="http://schemas.openxmlformats.org/officeDocument/2006/relationships/tags" Target="../tags/tag181.xml"/><Relationship Id="rId14" Type="http://schemas.openxmlformats.org/officeDocument/2006/relationships/tags" Target="../tags/tag180.xml"/><Relationship Id="rId13" Type="http://schemas.openxmlformats.org/officeDocument/2006/relationships/tags" Target="../tags/tag179.xml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28679" y="4769175"/>
            <a:ext cx="2057495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Times New Roman" panose="02020603050405020304" pitchFamily="18" charset="0"/>
              </a:defRPr>
            </a:lvl1pPr>
          </a:lstStyle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3029090" y="4769175"/>
            <a:ext cx="3086243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6458250" y="4769175"/>
            <a:ext cx="2057495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Times New Roman" panose="02020603050405020304" pitchFamily="18" charset="0"/>
              </a:defRPr>
            </a:lvl1pPr>
          </a:lstStyle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2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6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28679" y="4769175"/>
            <a:ext cx="2057495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3029090" y="4769175"/>
            <a:ext cx="3086243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6458250" y="4769175"/>
            <a:ext cx="2057495" cy="27395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2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6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3"/>
            </p:custDataLst>
          </p:nvPr>
        </p:nvSpPr>
        <p:spPr>
          <a:xfrm>
            <a:off x="628679" y="4768930"/>
            <a:ext cx="2057495" cy="273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E29097-F538-4996-AD85-B9AE779776D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4"/>
            </p:custDataLst>
          </p:nvPr>
        </p:nvSpPr>
        <p:spPr>
          <a:xfrm>
            <a:off x="3029090" y="4768930"/>
            <a:ext cx="3086243" cy="273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5"/>
            </p:custDataLst>
          </p:nvPr>
        </p:nvSpPr>
        <p:spPr>
          <a:xfrm>
            <a:off x="6458250" y="4768930"/>
            <a:ext cx="2057495" cy="2739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F4F00-204B-4839-91A5-AB7ACB7638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72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301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30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92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6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15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447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7.xml"/><Relationship Id="rId4" Type="http://schemas.openxmlformats.org/officeDocument/2006/relationships/image" Target="../media/image5.png"/><Relationship Id="rId3" Type="http://schemas.openxmlformats.org/officeDocument/2006/relationships/tags" Target="../tags/tag183.xml"/><Relationship Id="rId2" Type="http://schemas.openxmlformats.org/officeDocument/2006/relationships/image" Target="../media/image4.png"/><Relationship Id="rId1" Type="http://schemas.openxmlformats.org/officeDocument/2006/relationships/tags" Target="../tags/tag18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tags" Target="../tags/tag270.xml"/><Relationship Id="rId3" Type="http://schemas.openxmlformats.org/officeDocument/2006/relationships/tags" Target="../tags/tag269.xml"/><Relationship Id="rId2" Type="http://schemas.openxmlformats.org/officeDocument/2006/relationships/image" Target="../media/image19.jpeg"/><Relationship Id="rId18" Type="http://schemas.openxmlformats.org/officeDocument/2006/relationships/notesSlide" Target="../notesSlides/notesSlide7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81.xml"/><Relationship Id="rId15" Type="http://schemas.openxmlformats.org/officeDocument/2006/relationships/tags" Target="../tags/tag280.xml"/><Relationship Id="rId14" Type="http://schemas.openxmlformats.org/officeDocument/2006/relationships/tags" Target="../tags/tag279.xml"/><Relationship Id="rId13" Type="http://schemas.openxmlformats.org/officeDocument/2006/relationships/image" Target="../media/image22.png"/><Relationship Id="rId12" Type="http://schemas.openxmlformats.org/officeDocument/2006/relationships/tags" Target="../tags/tag278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tags" Target="../tags/tag268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91.xml"/><Relationship Id="rId8" Type="http://schemas.openxmlformats.org/officeDocument/2006/relationships/tags" Target="../tags/tag290.xml"/><Relationship Id="rId7" Type="http://schemas.openxmlformats.org/officeDocument/2006/relationships/tags" Target="../tags/tag289.xml"/><Relationship Id="rId6" Type="http://schemas.openxmlformats.org/officeDocument/2006/relationships/tags" Target="../tags/tag288.xml"/><Relationship Id="rId5" Type="http://schemas.openxmlformats.org/officeDocument/2006/relationships/tags" Target="../tags/tag287.xml"/><Relationship Id="rId4" Type="http://schemas.openxmlformats.org/officeDocument/2006/relationships/image" Target="../media/image22.png"/><Relationship Id="rId3" Type="http://schemas.openxmlformats.org/officeDocument/2006/relationships/tags" Target="../tags/tag286.xml"/><Relationship Id="rId2" Type="http://schemas.openxmlformats.org/officeDocument/2006/relationships/image" Target="../media/image19.jpeg"/><Relationship Id="rId13" Type="http://schemas.openxmlformats.org/officeDocument/2006/relationships/notesSlide" Target="../notesSlides/notesSlide8.xml"/><Relationship Id="rId12" Type="http://schemas.openxmlformats.org/officeDocument/2006/relationships/slideLayout" Target="../slideLayouts/slideLayout17.xml"/><Relationship Id="rId11" Type="http://schemas.openxmlformats.org/officeDocument/2006/relationships/tags" Target="../tags/tag293.xml"/><Relationship Id="rId10" Type="http://schemas.openxmlformats.org/officeDocument/2006/relationships/tags" Target="../tags/tag292.xml"/><Relationship Id="rId1" Type="http://schemas.openxmlformats.org/officeDocument/2006/relationships/tags" Target="../tags/tag28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302.xml"/><Relationship Id="rId8" Type="http://schemas.openxmlformats.org/officeDocument/2006/relationships/image" Target="NULL" TargetMode="External"/><Relationship Id="rId7" Type="http://schemas.openxmlformats.org/officeDocument/2006/relationships/image" Target="../media/image27.jpeg"/><Relationship Id="rId6" Type="http://schemas.openxmlformats.org/officeDocument/2006/relationships/tags" Target="../tags/tag301.xml"/><Relationship Id="rId5" Type="http://schemas.openxmlformats.org/officeDocument/2006/relationships/image" Target="../media/image26.jpeg"/><Relationship Id="rId4" Type="http://schemas.openxmlformats.org/officeDocument/2006/relationships/tags" Target="../tags/tag300.xml"/><Relationship Id="rId3" Type="http://schemas.openxmlformats.org/officeDocument/2006/relationships/tags" Target="../tags/tag299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311.xml"/><Relationship Id="rId22" Type="http://schemas.openxmlformats.org/officeDocument/2006/relationships/tags" Target="../tags/tag310.xml"/><Relationship Id="rId21" Type="http://schemas.openxmlformats.org/officeDocument/2006/relationships/tags" Target="../tags/tag309.xml"/><Relationship Id="rId20" Type="http://schemas.openxmlformats.org/officeDocument/2006/relationships/tags" Target="../tags/tag308.xml"/><Relationship Id="rId2" Type="http://schemas.openxmlformats.org/officeDocument/2006/relationships/tags" Target="../tags/tag298.xml"/><Relationship Id="rId19" Type="http://schemas.openxmlformats.org/officeDocument/2006/relationships/tags" Target="../tags/tag307.xml"/><Relationship Id="rId18" Type="http://schemas.openxmlformats.org/officeDocument/2006/relationships/image" Target="../media/image22.png"/><Relationship Id="rId17" Type="http://schemas.openxmlformats.org/officeDocument/2006/relationships/tags" Target="../tags/tag306.xml"/><Relationship Id="rId16" Type="http://schemas.openxmlformats.org/officeDocument/2006/relationships/image" Target="../media/image31.jpeg"/><Relationship Id="rId15" Type="http://schemas.openxmlformats.org/officeDocument/2006/relationships/tags" Target="../tags/tag305.xml"/><Relationship Id="rId14" Type="http://schemas.openxmlformats.org/officeDocument/2006/relationships/image" Target="../media/image30.jpeg"/><Relationship Id="rId13" Type="http://schemas.openxmlformats.org/officeDocument/2006/relationships/tags" Target="../tags/tag304.xml"/><Relationship Id="rId12" Type="http://schemas.openxmlformats.org/officeDocument/2006/relationships/image" Target="../media/image29.jpeg"/><Relationship Id="rId11" Type="http://schemas.openxmlformats.org/officeDocument/2006/relationships/tags" Target="../tags/tag303.xml"/><Relationship Id="rId10" Type="http://schemas.openxmlformats.org/officeDocument/2006/relationships/image" Target="../media/image28.jpeg"/><Relationship Id="rId1" Type="http://schemas.openxmlformats.org/officeDocument/2006/relationships/tags" Target="../tags/tag29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7.jpeg"/><Relationship Id="rId8" Type="http://schemas.openxmlformats.org/officeDocument/2006/relationships/tags" Target="../tags/tag316.xml"/><Relationship Id="rId7" Type="http://schemas.openxmlformats.org/officeDocument/2006/relationships/image" Target="../media/image26.jpeg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image" Target="../media/image32.jpeg"/><Relationship Id="rId3" Type="http://schemas.openxmlformats.org/officeDocument/2006/relationships/tags" Target="../tags/tag313.xml"/><Relationship Id="rId29" Type="http://schemas.openxmlformats.org/officeDocument/2006/relationships/slideLayout" Target="../slideLayouts/slideLayout18.xml"/><Relationship Id="rId28" Type="http://schemas.openxmlformats.org/officeDocument/2006/relationships/image" Target="../media/image34.png"/><Relationship Id="rId27" Type="http://schemas.openxmlformats.org/officeDocument/2006/relationships/tags" Target="../tags/tag327.xml"/><Relationship Id="rId26" Type="http://schemas.openxmlformats.org/officeDocument/2006/relationships/image" Target="../media/image33.png"/><Relationship Id="rId25" Type="http://schemas.openxmlformats.org/officeDocument/2006/relationships/tags" Target="../tags/tag326.xml"/><Relationship Id="rId24" Type="http://schemas.openxmlformats.org/officeDocument/2006/relationships/tags" Target="../tags/tag325.xml"/><Relationship Id="rId23" Type="http://schemas.openxmlformats.org/officeDocument/2006/relationships/tags" Target="../tags/tag324.xml"/><Relationship Id="rId22" Type="http://schemas.openxmlformats.org/officeDocument/2006/relationships/tags" Target="../tags/tag323.xml"/><Relationship Id="rId21" Type="http://schemas.openxmlformats.org/officeDocument/2006/relationships/image" Target="../media/image22.png"/><Relationship Id="rId20" Type="http://schemas.openxmlformats.org/officeDocument/2006/relationships/tags" Target="../tags/tag322.xml"/><Relationship Id="rId2" Type="http://schemas.openxmlformats.org/officeDocument/2006/relationships/image" Target="../media/image19.jpeg"/><Relationship Id="rId19" Type="http://schemas.openxmlformats.org/officeDocument/2006/relationships/image" Target="../media/image31.jpeg"/><Relationship Id="rId18" Type="http://schemas.openxmlformats.org/officeDocument/2006/relationships/tags" Target="../tags/tag321.xml"/><Relationship Id="rId17" Type="http://schemas.openxmlformats.org/officeDocument/2006/relationships/tags" Target="../tags/tag320.xml"/><Relationship Id="rId16" Type="http://schemas.openxmlformats.org/officeDocument/2006/relationships/image" Target="../media/image30.jpeg"/><Relationship Id="rId15" Type="http://schemas.openxmlformats.org/officeDocument/2006/relationships/tags" Target="../tags/tag319.xml"/><Relationship Id="rId14" Type="http://schemas.openxmlformats.org/officeDocument/2006/relationships/image" Target="../media/image29.jpeg"/><Relationship Id="rId13" Type="http://schemas.openxmlformats.org/officeDocument/2006/relationships/tags" Target="../tags/tag318.xml"/><Relationship Id="rId12" Type="http://schemas.openxmlformats.org/officeDocument/2006/relationships/image" Target="../media/image28.jpeg"/><Relationship Id="rId11" Type="http://schemas.openxmlformats.org/officeDocument/2006/relationships/tags" Target="../tags/tag317.xml"/><Relationship Id="rId10" Type="http://schemas.openxmlformats.org/officeDocument/2006/relationships/image" Target="NULL" TargetMode="External"/><Relationship Id="rId1" Type="http://schemas.openxmlformats.org/officeDocument/2006/relationships/tags" Target="../tags/tag31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333.xml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image" Target="../media/image33.png"/><Relationship Id="rId5" Type="http://schemas.openxmlformats.org/officeDocument/2006/relationships/tags" Target="../tags/tag330.xml"/><Relationship Id="rId4" Type="http://schemas.openxmlformats.org/officeDocument/2006/relationships/image" Target="../media/image35.png"/><Relationship Id="rId3" Type="http://schemas.openxmlformats.org/officeDocument/2006/relationships/tags" Target="../tags/tag329.xml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17.xml"/><Relationship Id="rId11" Type="http://schemas.openxmlformats.org/officeDocument/2006/relationships/image" Target="../media/image36.png"/><Relationship Id="rId10" Type="http://schemas.openxmlformats.org/officeDocument/2006/relationships/tags" Target="../tags/tag334.xml"/><Relationship Id="rId1" Type="http://schemas.openxmlformats.org/officeDocument/2006/relationships/tags" Target="../tags/tag32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7.xml"/><Relationship Id="rId8" Type="http://schemas.openxmlformats.org/officeDocument/2006/relationships/tags" Target="../tags/tag344.xml"/><Relationship Id="rId7" Type="http://schemas.openxmlformats.org/officeDocument/2006/relationships/tags" Target="../tags/tag343.xml"/><Relationship Id="rId6" Type="http://schemas.openxmlformats.org/officeDocument/2006/relationships/tags" Target="../tags/tag342.xml"/><Relationship Id="rId5" Type="http://schemas.openxmlformats.org/officeDocument/2006/relationships/tags" Target="../tags/tag341.xml"/><Relationship Id="rId4" Type="http://schemas.openxmlformats.org/officeDocument/2006/relationships/tags" Target="../tags/tag340.xml"/><Relationship Id="rId3" Type="http://schemas.openxmlformats.org/officeDocument/2006/relationships/tags" Target="../tags/tag339.xml"/><Relationship Id="rId2" Type="http://schemas.openxmlformats.org/officeDocument/2006/relationships/tags" Target="../tags/tag338.xml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tags" Target="../tags/tag350.xml"/><Relationship Id="rId7" Type="http://schemas.openxmlformats.org/officeDocument/2006/relationships/tags" Target="../tags/tag349.xml"/><Relationship Id="rId6" Type="http://schemas.openxmlformats.org/officeDocument/2006/relationships/tags" Target="../tags/tag348.xml"/><Relationship Id="rId5" Type="http://schemas.openxmlformats.org/officeDocument/2006/relationships/image" Target="../media/image22.png"/><Relationship Id="rId4" Type="http://schemas.openxmlformats.org/officeDocument/2006/relationships/tags" Target="../tags/tag347.xml"/><Relationship Id="rId3" Type="http://schemas.openxmlformats.org/officeDocument/2006/relationships/tags" Target="../tags/tag346.xml"/><Relationship Id="rId2" Type="http://schemas.openxmlformats.org/officeDocument/2006/relationships/image" Target="../media/image19.jpeg"/><Relationship Id="rId16" Type="http://schemas.openxmlformats.org/officeDocument/2006/relationships/slideLayout" Target="../slideLayouts/slideLayout18.xml"/><Relationship Id="rId15" Type="http://schemas.openxmlformats.org/officeDocument/2006/relationships/tags" Target="../tags/tag354.xml"/><Relationship Id="rId14" Type="http://schemas.openxmlformats.org/officeDocument/2006/relationships/tags" Target="../tags/tag353.xml"/><Relationship Id="rId13" Type="http://schemas.openxmlformats.org/officeDocument/2006/relationships/image" Target="../media/image33.png"/><Relationship Id="rId12" Type="http://schemas.openxmlformats.org/officeDocument/2006/relationships/tags" Target="../tags/tag352.xml"/><Relationship Id="rId11" Type="http://schemas.openxmlformats.org/officeDocument/2006/relationships/image" Target="../media/image36.png"/><Relationship Id="rId10" Type="http://schemas.openxmlformats.org/officeDocument/2006/relationships/tags" Target="../tags/tag351.xml"/><Relationship Id="rId1" Type="http://schemas.openxmlformats.org/officeDocument/2006/relationships/tags" Target="../tags/tag34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png"/><Relationship Id="rId8" Type="http://schemas.openxmlformats.org/officeDocument/2006/relationships/tags" Target="../tags/tag360.xml"/><Relationship Id="rId7" Type="http://schemas.openxmlformats.org/officeDocument/2006/relationships/tags" Target="../tags/tag359.xml"/><Relationship Id="rId6" Type="http://schemas.openxmlformats.org/officeDocument/2006/relationships/tags" Target="../tags/tag358.xml"/><Relationship Id="rId5" Type="http://schemas.openxmlformats.org/officeDocument/2006/relationships/image" Target="../media/image22.png"/><Relationship Id="rId48" Type="http://schemas.openxmlformats.org/officeDocument/2006/relationships/slideLayout" Target="../slideLayouts/slideLayout18.xml"/><Relationship Id="rId47" Type="http://schemas.openxmlformats.org/officeDocument/2006/relationships/tags" Target="../tags/tag391.xml"/><Relationship Id="rId46" Type="http://schemas.openxmlformats.org/officeDocument/2006/relationships/image" Target="../media/image45.png"/><Relationship Id="rId45" Type="http://schemas.openxmlformats.org/officeDocument/2006/relationships/tags" Target="../tags/tag390.xml"/><Relationship Id="rId44" Type="http://schemas.openxmlformats.org/officeDocument/2006/relationships/tags" Target="../tags/tag389.xml"/><Relationship Id="rId43" Type="http://schemas.openxmlformats.org/officeDocument/2006/relationships/tags" Target="../tags/tag388.xml"/><Relationship Id="rId42" Type="http://schemas.openxmlformats.org/officeDocument/2006/relationships/tags" Target="../tags/tag387.xml"/><Relationship Id="rId41" Type="http://schemas.openxmlformats.org/officeDocument/2006/relationships/image" Target="../media/image44.png"/><Relationship Id="rId40" Type="http://schemas.openxmlformats.org/officeDocument/2006/relationships/tags" Target="../tags/tag386.xml"/><Relationship Id="rId4" Type="http://schemas.openxmlformats.org/officeDocument/2006/relationships/tags" Target="../tags/tag357.xml"/><Relationship Id="rId39" Type="http://schemas.openxmlformats.org/officeDocument/2006/relationships/tags" Target="../tags/tag385.xml"/><Relationship Id="rId38" Type="http://schemas.openxmlformats.org/officeDocument/2006/relationships/tags" Target="../tags/tag384.xml"/><Relationship Id="rId37" Type="http://schemas.openxmlformats.org/officeDocument/2006/relationships/tags" Target="../tags/tag383.xml"/><Relationship Id="rId36" Type="http://schemas.openxmlformats.org/officeDocument/2006/relationships/tags" Target="../tags/tag382.xml"/><Relationship Id="rId35" Type="http://schemas.openxmlformats.org/officeDocument/2006/relationships/tags" Target="../tags/tag381.xml"/><Relationship Id="rId34" Type="http://schemas.openxmlformats.org/officeDocument/2006/relationships/tags" Target="../tags/tag380.xml"/><Relationship Id="rId33" Type="http://schemas.openxmlformats.org/officeDocument/2006/relationships/image" Target="../media/image43.png"/><Relationship Id="rId32" Type="http://schemas.openxmlformats.org/officeDocument/2006/relationships/tags" Target="../tags/tag379.xml"/><Relationship Id="rId31" Type="http://schemas.openxmlformats.org/officeDocument/2006/relationships/tags" Target="../tags/tag378.xml"/><Relationship Id="rId30" Type="http://schemas.openxmlformats.org/officeDocument/2006/relationships/tags" Target="../tags/tag377.xml"/><Relationship Id="rId3" Type="http://schemas.openxmlformats.org/officeDocument/2006/relationships/tags" Target="../tags/tag356.xml"/><Relationship Id="rId29" Type="http://schemas.openxmlformats.org/officeDocument/2006/relationships/tags" Target="../tags/tag376.xml"/><Relationship Id="rId28" Type="http://schemas.openxmlformats.org/officeDocument/2006/relationships/tags" Target="../tags/tag375.xml"/><Relationship Id="rId27" Type="http://schemas.openxmlformats.org/officeDocument/2006/relationships/tags" Target="../tags/tag374.xml"/><Relationship Id="rId26" Type="http://schemas.openxmlformats.org/officeDocument/2006/relationships/tags" Target="../tags/tag373.xml"/><Relationship Id="rId25" Type="http://schemas.openxmlformats.org/officeDocument/2006/relationships/image" Target="../media/image42.png"/><Relationship Id="rId24" Type="http://schemas.openxmlformats.org/officeDocument/2006/relationships/tags" Target="../tags/tag372.xml"/><Relationship Id="rId23" Type="http://schemas.openxmlformats.org/officeDocument/2006/relationships/tags" Target="../tags/tag371.xml"/><Relationship Id="rId22" Type="http://schemas.openxmlformats.org/officeDocument/2006/relationships/tags" Target="../tags/tag370.xml"/><Relationship Id="rId21" Type="http://schemas.openxmlformats.org/officeDocument/2006/relationships/tags" Target="../tags/tag369.xml"/><Relationship Id="rId20" Type="http://schemas.openxmlformats.org/officeDocument/2006/relationships/image" Target="../media/image41.png"/><Relationship Id="rId2" Type="http://schemas.openxmlformats.org/officeDocument/2006/relationships/image" Target="../media/image19.jpeg"/><Relationship Id="rId19" Type="http://schemas.openxmlformats.org/officeDocument/2006/relationships/tags" Target="../tags/tag368.xml"/><Relationship Id="rId18" Type="http://schemas.openxmlformats.org/officeDocument/2006/relationships/image" Target="../media/image40.png"/><Relationship Id="rId17" Type="http://schemas.openxmlformats.org/officeDocument/2006/relationships/tags" Target="../tags/tag367.xml"/><Relationship Id="rId16" Type="http://schemas.openxmlformats.org/officeDocument/2006/relationships/tags" Target="../tags/tag366.xml"/><Relationship Id="rId15" Type="http://schemas.openxmlformats.org/officeDocument/2006/relationships/image" Target="../media/image39.png"/><Relationship Id="rId14" Type="http://schemas.openxmlformats.org/officeDocument/2006/relationships/tags" Target="../tags/tag365.xml"/><Relationship Id="rId13" Type="http://schemas.openxmlformats.org/officeDocument/2006/relationships/tags" Target="../tags/tag364.xml"/><Relationship Id="rId12" Type="http://schemas.openxmlformats.org/officeDocument/2006/relationships/tags" Target="../tags/tag363.xml"/><Relationship Id="rId11" Type="http://schemas.openxmlformats.org/officeDocument/2006/relationships/tags" Target="../tags/tag362.xml"/><Relationship Id="rId10" Type="http://schemas.openxmlformats.org/officeDocument/2006/relationships/tags" Target="../tags/tag361.xml"/><Relationship Id="rId1" Type="http://schemas.openxmlformats.org/officeDocument/2006/relationships/tags" Target="../tags/tag35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7.xml"/><Relationship Id="rId6" Type="http://schemas.openxmlformats.org/officeDocument/2006/relationships/tags" Target="../tags/tag396.xml"/><Relationship Id="rId5" Type="http://schemas.openxmlformats.org/officeDocument/2006/relationships/tags" Target="../tags/tag395.xml"/><Relationship Id="rId4" Type="http://schemas.openxmlformats.org/officeDocument/2006/relationships/tags" Target="../tags/tag394.xml"/><Relationship Id="rId3" Type="http://schemas.openxmlformats.org/officeDocument/2006/relationships/tags" Target="../tags/tag393.xml"/><Relationship Id="rId2" Type="http://schemas.openxmlformats.org/officeDocument/2006/relationships/image" Target="../media/image4.png"/><Relationship Id="rId1" Type="http://schemas.openxmlformats.org/officeDocument/2006/relationships/tags" Target="../tags/tag39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407.xml"/><Relationship Id="rId8" Type="http://schemas.openxmlformats.org/officeDocument/2006/relationships/tags" Target="../tags/tag406.xml"/><Relationship Id="rId7" Type="http://schemas.openxmlformats.org/officeDocument/2006/relationships/tags" Target="../tags/tag405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3" Type="http://schemas.openxmlformats.org/officeDocument/2006/relationships/tags" Target="../tags/tag401.xml"/><Relationship Id="rId2" Type="http://schemas.openxmlformats.org/officeDocument/2006/relationships/image" Target="../media/image4.png"/><Relationship Id="rId17" Type="http://schemas.openxmlformats.org/officeDocument/2006/relationships/notesSlide" Target="../notesSlides/notesSlide11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413.xml"/><Relationship Id="rId14" Type="http://schemas.openxmlformats.org/officeDocument/2006/relationships/tags" Target="../tags/tag412.xml"/><Relationship Id="rId13" Type="http://schemas.openxmlformats.org/officeDocument/2006/relationships/tags" Target="../tags/tag411.xml"/><Relationship Id="rId12" Type="http://schemas.openxmlformats.org/officeDocument/2006/relationships/tags" Target="../tags/tag410.xml"/><Relationship Id="rId11" Type="http://schemas.openxmlformats.org/officeDocument/2006/relationships/tags" Target="../tags/tag409.xml"/><Relationship Id="rId10" Type="http://schemas.openxmlformats.org/officeDocument/2006/relationships/tags" Target="../tags/tag408.xml"/><Relationship Id="rId1" Type="http://schemas.openxmlformats.org/officeDocument/2006/relationships/tags" Target="../tags/tag4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47.jpeg"/><Relationship Id="rId1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425.xml"/><Relationship Id="rId8" Type="http://schemas.openxmlformats.org/officeDocument/2006/relationships/tags" Target="../tags/tag424.xml"/><Relationship Id="rId7" Type="http://schemas.openxmlformats.org/officeDocument/2006/relationships/tags" Target="../tags/tag423.xml"/><Relationship Id="rId6" Type="http://schemas.openxmlformats.org/officeDocument/2006/relationships/tags" Target="../tags/tag422.xml"/><Relationship Id="rId5" Type="http://schemas.openxmlformats.org/officeDocument/2006/relationships/tags" Target="../tags/tag421.xml"/><Relationship Id="rId4" Type="http://schemas.openxmlformats.org/officeDocument/2006/relationships/tags" Target="../tags/tag420.xml"/><Relationship Id="rId32" Type="http://schemas.openxmlformats.org/officeDocument/2006/relationships/notesSlide" Target="../notesSlides/notesSlide12.xml"/><Relationship Id="rId31" Type="http://schemas.openxmlformats.org/officeDocument/2006/relationships/slideLayout" Target="../slideLayouts/slideLayout17.xml"/><Relationship Id="rId30" Type="http://schemas.openxmlformats.org/officeDocument/2006/relationships/tags" Target="../tags/tag444.xml"/><Relationship Id="rId3" Type="http://schemas.openxmlformats.org/officeDocument/2006/relationships/tags" Target="../tags/tag419.xml"/><Relationship Id="rId29" Type="http://schemas.openxmlformats.org/officeDocument/2006/relationships/image" Target="../media/image48.png"/><Relationship Id="rId28" Type="http://schemas.openxmlformats.org/officeDocument/2006/relationships/tags" Target="../tags/tag443.xml"/><Relationship Id="rId27" Type="http://schemas.openxmlformats.org/officeDocument/2006/relationships/image" Target="../media/image22.png"/><Relationship Id="rId26" Type="http://schemas.openxmlformats.org/officeDocument/2006/relationships/tags" Target="../tags/tag442.xml"/><Relationship Id="rId25" Type="http://schemas.openxmlformats.org/officeDocument/2006/relationships/tags" Target="../tags/tag441.xml"/><Relationship Id="rId24" Type="http://schemas.openxmlformats.org/officeDocument/2006/relationships/tags" Target="../tags/tag440.xml"/><Relationship Id="rId23" Type="http://schemas.openxmlformats.org/officeDocument/2006/relationships/tags" Target="../tags/tag439.xml"/><Relationship Id="rId22" Type="http://schemas.openxmlformats.org/officeDocument/2006/relationships/tags" Target="../tags/tag438.xml"/><Relationship Id="rId21" Type="http://schemas.openxmlformats.org/officeDocument/2006/relationships/tags" Target="../tags/tag437.xml"/><Relationship Id="rId20" Type="http://schemas.openxmlformats.org/officeDocument/2006/relationships/tags" Target="../tags/tag436.xml"/><Relationship Id="rId2" Type="http://schemas.openxmlformats.org/officeDocument/2006/relationships/tags" Target="../tags/tag418.xml"/><Relationship Id="rId19" Type="http://schemas.openxmlformats.org/officeDocument/2006/relationships/tags" Target="../tags/tag435.xml"/><Relationship Id="rId18" Type="http://schemas.openxmlformats.org/officeDocument/2006/relationships/tags" Target="../tags/tag434.xml"/><Relationship Id="rId17" Type="http://schemas.openxmlformats.org/officeDocument/2006/relationships/tags" Target="../tags/tag433.xml"/><Relationship Id="rId16" Type="http://schemas.openxmlformats.org/officeDocument/2006/relationships/tags" Target="../tags/tag432.xml"/><Relationship Id="rId15" Type="http://schemas.openxmlformats.org/officeDocument/2006/relationships/tags" Target="../tags/tag431.xml"/><Relationship Id="rId14" Type="http://schemas.openxmlformats.org/officeDocument/2006/relationships/tags" Target="../tags/tag430.xml"/><Relationship Id="rId13" Type="http://schemas.openxmlformats.org/officeDocument/2006/relationships/tags" Target="../tags/tag429.xml"/><Relationship Id="rId12" Type="http://schemas.openxmlformats.org/officeDocument/2006/relationships/tags" Target="../tags/tag428.xml"/><Relationship Id="rId11" Type="http://schemas.openxmlformats.org/officeDocument/2006/relationships/tags" Target="../tags/tag427.xml"/><Relationship Id="rId10" Type="http://schemas.openxmlformats.org/officeDocument/2006/relationships/tags" Target="../tags/tag426.xml"/><Relationship Id="rId1" Type="http://schemas.openxmlformats.org/officeDocument/2006/relationships/tags" Target="../tags/tag417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tags" Target="../tags/tag452.xml"/><Relationship Id="rId7" Type="http://schemas.openxmlformats.org/officeDocument/2006/relationships/tags" Target="../tags/tag451.xml"/><Relationship Id="rId6" Type="http://schemas.openxmlformats.org/officeDocument/2006/relationships/tags" Target="../tags/tag450.xml"/><Relationship Id="rId53" Type="http://schemas.openxmlformats.org/officeDocument/2006/relationships/notesSlide" Target="../notesSlides/notesSlide13.xml"/><Relationship Id="rId52" Type="http://schemas.openxmlformats.org/officeDocument/2006/relationships/slideLayout" Target="../slideLayouts/slideLayout17.xml"/><Relationship Id="rId51" Type="http://schemas.openxmlformats.org/officeDocument/2006/relationships/tags" Target="../tags/tag494.xml"/><Relationship Id="rId50" Type="http://schemas.openxmlformats.org/officeDocument/2006/relationships/tags" Target="../tags/tag493.xml"/><Relationship Id="rId5" Type="http://schemas.openxmlformats.org/officeDocument/2006/relationships/tags" Target="../tags/tag449.xml"/><Relationship Id="rId49" Type="http://schemas.openxmlformats.org/officeDocument/2006/relationships/tags" Target="../tags/tag492.xml"/><Relationship Id="rId48" Type="http://schemas.openxmlformats.org/officeDocument/2006/relationships/tags" Target="../tags/tag491.xml"/><Relationship Id="rId47" Type="http://schemas.openxmlformats.org/officeDocument/2006/relationships/tags" Target="../tags/tag490.xml"/><Relationship Id="rId46" Type="http://schemas.openxmlformats.org/officeDocument/2006/relationships/tags" Target="../tags/tag489.xml"/><Relationship Id="rId45" Type="http://schemas.openxmlformats.org/officeDocument/2006/relationships/tags" Target="../tags/tag488.xml"/><Relationship Id="rId44" Type="http://schemas.openxmlformats.org/officeDocument/2006/relationships/tags" Target="../tags/tag487.xml"/><Relationship Id="rId43" Type="http://schemas.openxmlformats.org/officeDocument/2006/relationships/tags" Target="../tags/tag486.xml"/><Relationship Id="rId42" Type="http://schemas.openxmlformats.org/officeDocument/2006/relationships/tags" Target="../tags/tag485.xml"/><Relationship Id="rId41" Type="http://schemas.openxmlformats.org/officeDocument/2006/relationships/tags" Target="../tags/tag484.xml"/><Relationship Id="rId40" Type="http://schemas.openxmlformats.org/officeDocument/2006/relationships/tags" Target="../tags/tag483.xml"/><Relationship Id="rId4" Type="http://schemas.openxmlformats.org/officeDocument/2006/relationships/tags" Target="../tags/tag448.xml"/><Relationship Id="rId39" Type="http://schemas.openxmlformats.org/officeDocument/2006/relationships/tags" Target="../tags/tag482.xml"/><Relationship Id="rId38" Type="http://schemas.openxmlformats.org/officeDocument/2006/relationships/tags" Target="../tags/tag481.xml"/><Relationship Id="rId37" Type="http://schemas.openxmlformats.org/officeDocument/2006/relationships/tags" Target="../tags/tag480.xml"/><Relationship Id="rId36" Type="http://schemas.openxmlformats.org/officeDocument/2006/relationships/tags" Target="../tags/tag479.xml"/><Relationship Id="rId35" Type="http://schemas.openxmlformats.org/officeDocument/2006/relationships/tags" Target="../tags/tag478.xml"/><Relationship Id="rId34" Type="http://schemas.openxmlformats.org/officeDocument/2006/relationships/tags" Target="../tags/tag477.xml"/><Relationship Id="rId33" Type="http://schemas.openxmlformats.org/officeDocument/2006/relationships/tags" Target="../tags/tag476.xml"/><Relationship Id="rId32" Type="http://schemas.openxmlformats.org/officeDocument/2006/relationships/tags" Target="../tags/tag475.xml"/><Relationship Id="rId31" Type="http://schemas.openxmlformats.org/officeDocument/2006/relationships/tags" Target="../tags/tag474.xml"/><Relationship Id="rId30" Type="http://schemas.openxmlformats.org/officeDocument/2006/relationships/tags" Target="../tags/tag473.xml"/><Relationship Id="rId3" Type="http://schemas.openxmlformats.org/officeDocument/2006/relationships/image" Target="../media/image51.png"/><Relationship Id="rId29" Type="http://schemas.openxmlformats.org/officeDocument/2006/relationships/tags" Target="../tags/tag472.xml"/><Relationship Id="rId28" Type="http://schemas.openxmlformats.org/officeDocument/2006/relationships/tags" Target="../tags/tag471.xml"/><Relationship Id="rId27" Type="http://schemas.openxmlformats.org/officeDocument/2006/relationships/tags" Target="../tags/tag470.xml"/><Relationship Id="rId26" Type="http://schemas.openxmlformats.org/officeDocument/2006/relationships/tags" Target="../tags/tag469.xml"/><Relationship Id="rId25" Type="http://schemas.openxmlformats.org/officeDocument/2006/relationships/tags" Target="../tags/tag468.xml"/><Relationship Id="rId24" Type="http://schemas.openxmlformats.org/officeDocument/2006/relationships/tags" Target="../tags/tag467.xml"/><Relationship Id="rId23" Type="http://schemas.openxmlformats.org/officeDocument/2006/relationships/tags" Target="../tags/tag466.xml"/><Relationship Id="rId22" Type="http://schemas.openxmlformats.org/officeDocument/2006/relationships/tags" Target="../tags/tag465.xml"/><Relationship Id="rId21" Type="http://schemas.openxmlformats.org/officeDocument/2006/relationships/tags" Target="../tags/tag464.xml"/><Relationship Id="rId20" Type="http://schemas.openxmlformats.org/officeDocument/2006/relationships/tags" Target="../tags/tag463.xml"/><Relationship Id="rId2" Type="http://schemas.openxmlformats.org/officeDocument/2006/relationships/image" Target="../media/image50.png"/><Relationship Id="rId19" Type="http://schemas.openxmlformats.org/officeDocument/2006/relationships/tags" Target="../tags/tag462.xml"/><Relationship Id="rId18" Type="http://schemas.openxmlformats.org/officeDocument/2006/relationships/tags" Target="../tags/tag461.xml"/><Relationship Id="rId17" Type="http://schemas.openxmlformats.org/officeDocument/2006/relationships/tags" Target="../tags/tag460.xml"/><Relationship Id="rId16" Type="http://schemas.openxmlformats.org/officeDocument/2006/relationships/tags" Target="../tags/tag459.xml"/><Relationship Id="rId15" Type="http://schemas.openxmlformats.org/officeDocument/2006/relationships/tags" Target="../tags/tag458.xml"/><Relationship Id="rId14" Type="http://schemas.openxmlformats.org/officeDocument/2006/relationships/tags" Target="../tags/tag457.xml"/><Relationship Id="rId13" Type="http://schemas.openxmlformats.org/officeDocument/2006/relationships/tags" Target="../tags/tag456.xml"/><Relationship Id="rId12" Type="http://schemas.openxmlformats.org/officeDocument/2006/relationships/tags" Target="../tags/tag455.xml"/><Relationship Id="rId11" Type="http://schemas.openxmlformats.org/officeDocument/2006/relationships/tags" Target="../tags/tag454.xml"/><Relationship Id="rId10" Type="http://schemas.openxmlformats.org/officeDocument/2006/relationships/tags" Target="../tags/tag453.xml"/><Relationship Id="rId1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499.xml"/><Relationship Id="rId8" Type="http://schemas.openxmlformats.org/officeDocument/2006/relationships/image" Target="../media/image53.png"/><Relationship Id="rId7" Type="http://schemas.openxmlformats.org/officeDocument/2006/relationships/tags" Target="../tags/tag498.xml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tags" Target="../tags/tag497.xml"/><Relationship Id="rId3" Type="http://schemas.openxmlformats.org/officeDocument/2006/relationships/tags" Target="../tags/tag496.xml"/><Relationship Id="rId2" Type="http://schemas.openxmlformats.org/officeDocument/2006/relationships/image" Target="../media/image22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17.xml"/><Relationship Id="rId1" Type="http://schemas.openxmlformats.org/officeDocument/2006/relationships/tags" Target="../tags/tag495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508.xml"/><Relationship Id="rId8" Type="http://schemas.openxmlformats.org/officeDocument/2006/relationships/tags" Target="../tags/tag507.xml"/><Relationship Id="rId7" Type="http://schemas.openxmlformats.org/officeDocument/2006/relationships/tags" Target="../tags/tag506.xml"/><Relationship Id="rId6" Type="http://schemas.openxmlformats.org/officeDocument/2006/relationships/tags" Target="../tags/tag505.xml"/><Relationship Id="rId5" Type="http://schemas.openxmlformats.org/officeDocument/2006/relationships/tags" Target="../tags/tag504.xml"/><Relationship Id="rId4" Type="http://schemas.openxmlformats.org/officeDocument/2006/relationships/tags" Target="../tags/tag503.xml"/><Relationship Id="rId3" Type="http://schemas.openxmlformats.org/officeDocument/2006/relationships/tags" Target="../tags/tag502.xml"/><Relationship Id="rId20" Type="http://schemas.openxmlformats.org/officeDocument/2006/relationships/notesSlide" Target="../notesSlides/notesSlide15.xml"/><Relationship Id="rId2" Type="http://schemas.openxmlformats.org/officeDocument/2006/relationships/tags" Target="../tags/tag501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516.xml"/><Relationship Id="rId17" Type="http://schemas.openxmlformats.org/officeDocument/2006/relationships/tags" Target="../tags/tag515.xml"/><Relationship Id="rId16" Type="http://schemas.openxmlformats.org/officeDocument/2006/relationships/image" Target="../media/image22.png"/><Relationship Id="rId15" Type="http://schemas.openxmlformats.org/officeDocument/2006/relationships/tags" Target="../tags/tag514.xml"/><Relationship Id="rId14" Type="http://schemas.openxmlformats.org/officeDocument/2006/relationships/tags" Target="../tags/tag513.xml"/><Relationship Id="rId13" Type="http://schemas.openxmlformats.org/officeDocument/2006/relationships/tags" Target="../tags/tag512.xml"/><Relationship Id="rId12" Type="http://schemas.openxmlformats.org/officeDocument/2006/relationships/tags" Target="../tags/tag511.xml"/><Relationship Id="rId11" Type="http://schemas.openxmlformats.org/officeDocument/2006/relationships/tags" Target="../tags/tag510.xml"/><Relationship Id="rId10" Type="http://schemas.openxmlformats.org/officeDocument/2006/relationships/tags" Target="../tags/tag509.xml"/><Relationship Id="rId1" Type="http://schemas.openxmlformats.org/officeDocument/2006/relationships/tags" Target="../tags/tag50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image" Target="../media/image54.png"/><Relationship Id="rId1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image" Target="../media/image6.jpeg"/><Relationship Id="rId7" Type="http://schemas.openxmlformats.org/officeDocument/2006/relationships/tags" Target="../tags/tag192.xml"/><Relationship Id="rId6" Type="http://schemas.openxmlformats.org/officeDocument/2006/relationships/tags" Target="../tags/tag191.xml"/><Relationship Id="rId5" Type="http://schemas.openxmlformats.org/officeDocument/2006/relationships/tags" Target="../tags/tag190.xml"/><Relationship Id="rId4" Type="http://schemas.openxmlformats.org/officeDocument/2006/relationships/tags" Target="../tags/tag189.xml"/><Relationship Id="rId3" Type="http://schemas.openxmlformats.org/officeDocument/2006/relationships/image" Target="../media/image4.png"/><Relationship Id="rId2" Type="http://schemas.openxmlformats.org/officeDocument/2006/relationships/tags" Target="../tags/tag188.xml"/><Relationship Id="rId11" Type="http://schemas.openxmlformats.org/officeDocument/2006/relationships/notesSlide" Target="../notesSlides/notesSlide2.xml"/><Relationship Id="rId10" Type="http://schemas.openxmlformats.org/officeDocument/2006/relationships/slideLayout" Target="../slideLayouts/slideLayout18.xml"/><Relationship Id="rId1" Type="http://schemas.openxmlformats.org/officeDocument/2006/relationships/tags" Target="../tags/tag18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203.xml"/><Relationship Id="rId8" Type="http://schemas.openxmlformats.org/officeDocument/2006/relationships/image" Target="../media/image7.jpeg"/><Relationship Id="rId7" Type="http://schemas.openxmlformats.org/officeDocument/2006/relationships/tags" Target="../tags/tag202.xml"/><Relationship Id="rId6" Type="http://schemas.openxmlformats.org/officeDocument/2006/relationships/tags" Target="../tags/tag201.xml"/><Relationship Id="rId5" Type="http://schemas.openxmlformats.org/officeDocument/2006/relationships/tags" Target="../tags/tag200.xml"/><Relationship Id="rId4" Type="http://schemas.openxmlformats.org/officeDocument/2006/relationships/tags" Target="../tags/tag199.xml"/><Relationship Id="rId3" Type="http://schemas.openxmlformats.org/officeDocument/2006/relationships/image" Target="../media/image4.png"/><Relationship Id="rId2" Type="http://schemas.openxmlformats.org/officeDocument/2006/relationships/tags" Target="../tags/tag198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04.xml"/><Relationship Id="rId1" Type="http://schemas.openxmlformats.org/officeDocument/2006/relationships/tags" Target="../tags/tag197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210.xml"/><Relationship Id="rId11" Type="http://schemas.openxmlformats.org/officeDocument/2006/relationships/tags" Target="../tags/tag209.xml"/><Relationship Id="rId10" Type="http://schemas.openxmlformats.org/officeDocument/2006/relationships/tags" Target="../tags/tag208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7.xml"/><Relationship Id="rId8" Type="http://schemas.openxmlformats.org/officeDocument/2006/relationships/image" Target="../media/image17.png"/><Relationship Id="rId7" Type="http://schemas.openxmlformats.org/officeDocument/2006/relationships/tags" Target="../tags/tag216.xml"/><Relationship Id="rId6" Type="http://schemas.openxmlformats.org/officeDocument/2006/relationships/tags" Target="../tags/tag215.xml"/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image" Target="../media/image4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8.xml"/><Relationship Id="rId10" Type="http://schemas.openxmlformats.org/officeDocument/2006/relationships/tags" Target="../tags/tag218.xml"/><Relationship Id="rId1" Type="http://schemas.openxmlformats.org/officeDocument/2006/relationships/tags" Target="../tags/tag21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tags" Target="../tags/tag227.xml"/><Relationship Id="rId7" Type="http://schemas.openxmlformats.org/officeDocument/2006/relationships/tags" Target="../tags/tag226.xml"/><Relationship Id="rId6" Type="http://schemas.openxmlformats.org/officeDocument/2006/relationships/tags" Target="../tags/tag225.xml"/><Relationship Id="rId5" Type="http://schemas.openxmlformats.org/officeDocument/2006/relationships/tags" Target="../tags/tag224.xml"/><Relationship Id="rId4" Type="http://schemas.openxmlformats.org/officeDocument/2006/relationships/tags" Target="../tags/tag223.xml"/><Relationship Id="rId3" Type="http://schemas.openxmlformats.org/officeDocument/2006/relationships/image" Target="../media/image19.jpeg"/><Relationship Id="rId20" Type="http://schemas.openxmlformats.org/officeDocument/2006/relationships/notesSlide" Target="../notesSlides/notesSlide5.xml"/><Relationship Id="rId2" Type="http://schemas.openxmlformats.org/officeDocument/2006/relationships/tags" Target="../tags/tag222.xml"/><Relationship Id="rId19" Type="http://schemas.openxmlformats.org/officeDocument/2006/relationships/slideLayout" Target="../slideLayouts/slideLayout17.xml"/><Relationship Id="rId18" Type="http://schemas.openxmlformats.org/officeDocument/2006/relationships/audio" Target="../media/audio1.wav"/><Relationship Id="rId17" Type="http://schemas.openxmlformats.org/officeDocument/2006/relationships/tags" Target="../tags/tag235.xml"/><Relationship Id="rId16" Type="http://schemas.openxmlformats.org/officeDocument/2006/relationships/tags" Target="../tags/tag234.xml"/><Relationship Id="rId15" Type="http://schemas.openxmlformats.org/officeDocument/2006/relationships/tags" Target="../tags/tag233.xml"/><Relationship Id="rId14" Type="http://schemas.openxmlformats.org/officeDocument/2006/relationships/tags" Target="../tags/tag232.xml"/><Relationship Id="rId13" Type="http://schemas.openxmlformats.org/officeDocument/2006/relationships/tags" Target="../tags/tag231.xml"/><Relationship Id="rId12" Type="http://schemas.openxmlformats.org/officeDocument/2006/relationships/image" Target="../media/image20.png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245.xml"/><Relationship Id="rId8" Type="http://schemas.openxmlformats.org/officeDocument/2006/relationships/tags" Target="../tags/tag244.xml"/><Relationship Id="rId7" Type="http://schemas.openxmlformats.org/officeDocument/2006/relationships/tags" Target="../tags/tag243.xml"/><Relationship Id="rId6" Type="http://schemas.openxmlformats.org/officeDocument/2006/relationships/tags" Target="../tags/tag242.xml"/><Relationship Id="rId5" Type="http://schemas.openxmlformats.org/officeDocument/2006/relationships/tags" Target="../tags/tag241.xml"/><Relationship Id="rId4" Type="http://schemas.openxmlformats.org/officeDocument/2006/relationships/image" Target="../media/image22.png"/><Relationship Id="rId3" Type="http://schemas.openxmlformats.org/officeDocument/2006/relationships/tags" Target="../tags/tag240.xml"/><Relationship Id="rId2" Type="http://schemas.openxmlformats.org/officeDocument/2006/relationships/tags" Target="../tags/tag239.xml"/><Relationship Id="rId19" Type="http://schemas.openxmlformats.org/officeDocument/2006/relationships/notesSlide" Target="../notesSlides/notesSlide6.xml"/><Relationship Id="rId18" Type="http://schemas.openxmlformats.org/officeDocument/2006/relationships/slideLayout" Target="../slideLayouts/slideLayout17.xml"/><Relationship Id="rId17" Type="http://schemas.openxmlformats.org/officeDocument/2006/relationships/image" Target="../media/image24.jpeg"/><Relationship Id="rId16" Type="http://schemas.openxmlformats.org/officeDocument/2006/relationships/image" Target="../media/image23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tags" Target="../tags/tag249.xml"/><Relationship Id="rId12" Type="http://schemas.openxmlformats.org/officeDocument/2006/relationships/tags" Target="../tags/tag248.xml"/><Relationship Id="rId11" Type="http://schemas.openxmlformats.org/officeDocument/2006/relationships/tags" Target="../tags/tag247.xml"/><Relationship Id="rId10" Type="http://schemas.openxmlformats.org/officeDocument/2006/relationships/tags" Target="../tags/tag246.xml"/><Relationship Id="rId1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259.xml"/><Relationship Id="rId8" Type="http://schemas.openxmlformats.org/officeDocument/2006/relationships/tags" Target="../tags/tag258.xml"/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image" Target="../media/image22.png"/><Relationship Id="rId4" Type="http://schemas.openxmlformats.org/officeDocument/2006/relationships/tags" Target="../tags/tag255.xml"/><Relationship Id="rId3" Type="http://schemas.openxmlformats.org/officeDocument/2006/relationships/tags" Target="../tags/tag254.xml"/><Relationship Id="rId2" Type="http://schemas.openxmlformats.org/officeDocument/2006/relationships/image" Target="../media/image19.jpeg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67.xml"/><Relationship Id="rId17" Type="http://schemas.openxmlformats.org/officeDocument/2006/relationships/tags" Target="../tags/tag266.xml"/><Relationship Id="rId16" Type="http://schemas.openxmlformats.org/officeDocument/2006/relationships/tags" Target="../tags/tag265.xml"/><Relationship Id="rId15" Type="http://schemas.openxmlformats.org/officeDocument/2006/relationships/tags" Target="../tags/tag264.xml"/><Relationship Id="rId14" Type="http://schemas.openxmlformats.org/officeDocument/2006/relationships/tags" Target="../tags/tag263.xml"/><Relationship Id="rId13" Type="http://schemas.openxmlformats.org/officeDocument/2006/relationships/image" Target="../media/image25.png"/><Relationship Id="rId12" Type="http://schemas.openxmlformats.org/officeDocument/2006/relationships/tags" Target="../tags/tag262.xml"/><Relationship Id="rId11" Type="http://schemas.openxmlformats.org/officeDocument/2006/relationships/tags" Target="../tags/tag261.xml"/><Relationship Id="rId10" Type="http://schemas.openxmlformats.org/officeDocument/2006/relationships/tags" Target="../tags/tag260.xml"/><Relationship Id="rId1" Type="http://schemas.openxmlformats.org/officeDocument/2006/relationships/tags" Target="../tags/tag2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445" y="-333"/>
            <a:ext cx="4716491" cy="5144413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3"/>
            </p:custDataLst>
          </p:nvPr>
        </p:nvSpPr>
        <p:spPr>
          <a:xfrm>
            <a:off x="179705" y="210820"/>
            <a:ext cx="8784590" cy="1523365"/>
          </a:xfrm>
          <a:prstGeom prst="rect">
            <a:avLst/>
          </a:prstGeom>
          <a:solidFill>
            <a:srgbClr val="2982A2"/>
          </a:solidFill>
          <a:ln>
            <a:noFill/>
          </a:ln>
          <a:effectLst>
            <a:outerShdw blurRad="101600" dist="76200" dir="2700000" algn="t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 sz="3600" b="1">
                <a:latin typeface="Arial Black" panose="020B0A04020102020204" pitchFamily="34" charset="0"/>
                <a:cs typeface="Arial Black" panose="020B0A04020102020204" pitchFamily="34" charset="0"/>
              </a:rPr>
              <a:t>八上</a:t>
            </a:r>
            <a:r>
              <a:rPr kumimoji="1" lang="en-US" altLang="zh-CN" sz="3600" b="1">
                <a:latin typeface="Arial Black" panose="020B0A04020102020204" pitchFamily="34" charset="0"/>
                <a:cs typeface="Arial Black" panose="020B0A04020102020204" pitchFamily="34" charset="0"/>
              </a:rPr>
              <a:t>  Unit3 A day out </a:t>
            </a:r>
            <a:endParaRPr kumimoji="1" lang="en-US" altLang="zh-CN" sz="3600" b="1">
              <a:latin typeface="Arial Black" panose="020B0A04020102020204" pitchFamily="34" charset="0"/>
              <a:cs typeface="Arial Black" panose="020B0A04020102020204" pitchFamily="34" charset="0"/>
            </a:endParaRPr>
          </a:p>
          <a:p>
            <a:pPr algn="ctr"/>
            <a:r>
              <a:rPr kumimoji="1" lang="en-US" altLang="zh-CN" sz="3600" b="1">
                <a:latin typeface="Arial Black" panose="020B0A04020102020204" pitchFamily="34" charset="0"/>
                <a:cs typeface="Arial Black" panose="020B0A04020102020204" pitchFamily="34" charset="0"/>
              </a:rPr>
              <a:t> </a:t>
            </a:r>
            <a:r>
              <a:rPr lang="en-US" sz="360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Reading </a:t>
            </a:r>
            <a:r>
              <a:rPr lang="en-US" altLang="zh-CN" sz="3600" b="1">
                <a:solidFill>
                  <a:schemeClr val="bg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I</a:t>
            </a:r>
            <a:endParaRPr kumimoji="1" lang="en-US" altLang="zh-CN" sz="3600" b="1">
              <a:latin typeface="Arial Black" panose="020B0A04020102020204" pitchFamily="34" charset="0"/>
              <a:cs typeface="Arial Black" panose="020B0A040201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05" y="2714625"/>
            <a:ext cx="8783955" cy="2230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740" t="4725" r="4649" b="6351"/>
          <a:stretch>
            <a:fillRect/>
          </a:stretch>
        </p:blipFill>
        <p:spPr>
          <a:xfrm>
            <a:off x="5776913" y="18098"/>
            <a:ext cx="3366611" cy="5125403"/>
          </a:xfrm>
          <a:prstGeom prst="rect">
            <a:avLst/>
          </a:prstGeom>
        </p:spPr>
      </p:pic>
      <p:sp>
        <p:nvSpPr>
          <p:cNvPr id="14" name="矩形: 圆角 5"/>
          <p:cNvSpPr/>
          <p:nvPr>
            <p:custDataLst>
              <p:tags r:id="rId3"/>
            </p:custDataLst>
          </p:nvPr>
        </p:nvSpPr>
        <p:spPr>
          <a:xfrm>
            <a:off x="1067435" y="341630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ara.1~2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212090" y="1344930"/>
            <a:ext cx="58762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Did Linda enjoy the</a:t>
            </a:r>
            <a:r>
              <a:rPr lang="en-US" sz="2400" b="1">
                <a:solidFill>
                  <a:srgbClr val="000000"/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 </a:t>
            </a:r>
            <a:r>
              <a:rPr lang="en-US" sz="24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j</a:t>
            </a:r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our</a:t>
            </a:r>
            <a:r>
              <a:rPr lang="en-US" sz="24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n</a:t>
            </a:r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ey 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at first</a:t>
            </a:r>
            <a:r>
              <a:rPr lang="en-US" sz="2400" b="1">
                <a:solidFill>
                  <a:srgbClr val="FF0000"/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 </a:t>
            </a:r>
            <a:r>
              <a:rPr lang="en-US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华文新魏" panose="02010800040101010101" pitchFamily="2" charset="-122"/>
                <a:cs typeface="Comic Sans MS" panose="030F0702030302020204" pitchFamily="66" charset="0"/>
              </a:rPr>
              <a:t>? </a:t>
            </a:r>
            <a:endParaRPr lang="en-US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ea typeface="华文新魏" panose="02010800040101010101" pitchFamily="2" charset="-122"/>
              <a:cs typeface="Comic Sans MS" panose="030F0702030302020204" pitchFamily="66" charset="0"/>
            </a:endParaRPr>
          </a:p>
        </p:txBody>
      </p:sp>
      <p:sp>
        <p:nvSpPr>
          <p:cNvPr id="23" name="Text Box 10"/>
          <p:cNvSpPr txBox="1"/>
          <p:nvPr>
            <p:custDataLst>
              <p:tags r:id="rId5"/>
            </p:custDataLst>
          </p:nvPr>
        </p:nvSpPr>
        <p:spPr>
          <a:xfrm>
            <a:off x="3238500" y="1741170"/>
            <a:ext cx="1331595" cy="414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>
              <a:spcBef>
                <a:spcPct val="50000"/>
              </a:spcBef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/'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dʒ</a:t>
            </a:r>
            <a:r>
              <a:rPr lang="en-US" altLang="zh-CN" sz="2100" b="1">
                <a:solidFill>
                  <a:srgbClr val="C00000"/>
                </a:solidFill>
                <a:latin typeface="+mj-lt"/>
                <a:ea typeface="华文新魏" panose="02010800040101010101" pitchFamily="2" charset="-122"/>
                <a:cs typeface="+mj-lt"/>
                <a:sym typeface="+mn-ea"/>
              </a:rPr>
              <a:t>ɜː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i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/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Text Box 6"/>
          <p:cNvSpPr txBox="1"/>
          <p:nvPr>
            <p:custDataLst>
              <p:tags r:id="rId6"/>
            </p:custDataLst>
          </p:nvPr>
        </p:nvSpPr>
        <p:spPr>
          <a:xfrm>
            <a:off x="212249" y="2476341"/>
            <a:ext cx="4883468" cy="414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No.The journey was a little boring.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5" name="Text Box 10"/>
          <p:cNvSpPr txBox="1"/>
          <p:nvPr>
            <p:custDataLst>
              <p:tags r:id="rId7"/>
            </p:custDataLst>
          </p:nvPr>
        </p:nvSpPr>
        <p:spPr>
          <a:xfrm>
            <a:off x="4947603" y="2419191"/>
            <a:ext cx="410528" cy="5988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indent="0" eaLnBrk="0" hangingPunct="0">
              <a:spcBef>
                <a:spcPct val="50000"/>
              </a:spcBef>
            </a:pPr>
            <a:r>
              <a:rPr lang="en-US" altLang="zh-CN" sz="3300" b="1">
                <a:solidFill>
                  <a:srgbClr val="FF000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?</a:t>
            </a:r>
            <a:endParaRPr lang="en-US" altLang="zh-CN" sz="3300" b="1">
              <a:solidFill>
                <a:srgbClr val="FF0000"/>
              </a:solidFill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8"/>
            </p:custDataLst>
          </p:nvPr>
        </p:nvCxnSpPr>
        <p:spPr>
          <a:xfrm flipV="1">
            <a:off x="3238659" y="2805589"/>
            <a:ext cx="1130935" cy="647700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6"/>
          <p:cNvSpPr txBox="1"/>
          <p:nvPr>
            <p:custDataLst>
              <p:tags r:id="rId9"/>
            </p:custDataLst>
          </p:nvPr>
        </p:nvSpPr>
        <p:spPr>
          <a:xfrm>
            <a:off x="205105" y="3482340"/>
            <a:ext cx="3373755" cy="1383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21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The World Park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is quite far away</a:t>
            </a:r>
            <a:r>
              <a:rPr lang="en-US" altLang="zh-CN" sz="21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. It took them about </a:t>
            </a:r>
            <a:r>
              <a:rPr lang="en-US" altLang="zh-CN" sz="21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two hours</a:t>
            </a:r>
            <a:r>
              <a:rPr lang="en-US" altLang="zh-CN" sz="21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to get there by bus.</a:t>
            </a:r>
            <a:endParaRPr lang="en-US" altLang="zh-CN" sz="2100" b="1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8" name="直接连接符 7"/>
          <p:cNvCxnSpPr/>
          <p:nvPr>
            <p:custDataLst>
              <p:tags r:id="rId10"/>
            </p:custDataLst>
          </p:nvPr>
        </p:nvCxnSpPr>
        <p:spPr>
          <a:xfrm flipH="1" flipV="1">
            <a:off x="4352766" y="2805430"/>
            <a:ext cx="550069" cy="636746"/>
          </a:xfrm>
          <a:prstGeom prst="line">
            <a:avLst/>
          </a:prstGeom>
          <a:ln w="38100" cmpd="sng">
            <a:solidFill>
              <a:schemeClr val="tx1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6"/>
          <p:cNvSpPr txBox="1"/>
          <p:nvPr>
            <p:custDataLst>
              <p:tags r:id="rId11"/>
            </p:custDataLst>
          </p:nvPr>
        </p:nvSpPr>
        <p:spPr>
          <a:xfrm>
            <a:off x="3759835" y="3456464"/>
            <a:ext cx="2328386" cy="11988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lvl="0" eaLnBrk="1" hangingPunct="1">
              <a:spcBef>
                <a:spcPct val="50000"/>
              </a:spcBef>
            </a:pP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There was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 lot of traffic 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on the way.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ph idx="4294967295"/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-177165" y="231775"/>
            <a:ext cx="1244600" cy="828675"/>
          </a:xfrm>
        </p:spPr>
      </p:pic>
      <p:cxnSp>
        <p:nvCxnSpPr>
          <p:cNvPr id="18" name="直接连接符 17"/>
          <p:cNvCxnSpPr/>
          <p:nvPr>
            <p:custDataLst>
              <p:tags r:id="rId14"/>
            </p:custDataLst>
          </p:nvPr>
        </p:nvCxnSpPr>
        <p:spPr>
          <a:xfrm>
            <a:off x="109855" y="1186815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>
            <p:custDataLst>
              <p:tags r:id="rId15"/>
            </p:custDataLst>
          </p:nvPr>
        </p:nvSpPr>
        <p:spPr>
          <a:xfrm>
            <a:off x="6262370" y="1559560"/>
            <a:ext cx="2664460" cy="644525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7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2"/>
      <p:bldP spid="2" grpId="3"/>
      <p:bldP spid="5" grpId="5"/>
      <p:bldP spid="7" grpId="6" bldLvl="0" animBg="1"/>
      <p:bldP spid="9" grpId="7" bldLvl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740" t="23599" r="3797" b="6351"/>
          <a:stretch>
            <a:fillRect/>
          </a:stretch>
        </p:blipFill>
        <p:spPr>
          <a:xfrm>
            <a:off x="5595620" y="480060"/>
            <a:ext cx="3401060" cy="4184015"/>
          </a:xfrm>
          <a:prstGeom prst="rect">
            <a:avLst/>
          </a:prstGeom>
        </p:spPr>
      </p:pic>
      <p:pic>
        <p:nvPicPr>
          <p:cNvPr id="12" name="内容占位符 11"/>
          <p:cNvPicPr>
            <a:picLocks noGrp="1"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635"/>
            <a:ext cx="1244600" cy="828675"/>
          </a:xfr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26695" y="968375"/>
            <a:ext cx="604520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Why did Linda write about the weather?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297180" y="3459004"/>
            <a:ext cx="5298281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The description of weather can imply (</a:t>
            </a:r>
            <a:r>
              <a:rPr lang="zh-CN" altLang="en-US" sz="24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暗示</a:t>
            </a:r>
            <a:r>
              <a:rPr lang="en-US" sz="24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) Linda's feelings — happy and excited.</a:t>
            </a:r>
            <a:endParaRPr lang="zh-CN" altLang="en-US" sz="2400" b="1">
              <a:solidFill>
                <a:srgbClr val="0000F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7180" y="1936750"/>
            <a:ext cx="5674360" cy="1383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R="0" defTabSz="914400">
              <a:lnSpc>
                <a:spcPct val="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endParaRPr kumimoji="0" lang="en-US" sz="24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sz="2400" b="1" kern="1200" cap="none" spc="0" normalizeH="0" baseline="0" noProof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(Line4~5)  </a:t>
            </a:r>
            <a:endParaRPr kumimoji="0" lang="en-US" sz="24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sz="2400" b="1" kern="1200" cap="none" spc="0" normalizeH="0" baseline="0" noProof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It was a fine </a:t>
            </a: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warm</a:t>
            </a:r>
            <a:r>
              <a:rPr kumimoji="0" lang="en-US" sz="2400" b="1" kern="1200" cap="none" spc="0" normalizeH="0" baseline="0" noProof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day.              </a:t>
            </a:r>
            <a:endParaRPr kumimoji="0" lang="en-US" sz="24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  <a:p>
            <a:pPr marR="0" defTabSz="914400">
              <a:lnSpc>
                <a:spcPct val="5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defRPr/>
            </a:pPr>
            <a:r>
              <a:rPr kumimoji="0" lang="en-US" sz="2400" b="1" kern="1200" cap="none" spc="0" normalizeH="0" baseline="0" noProof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The sun was </a:t>
            </a:r>
            <a:r>
              <a:rPr kumimoji="0" lang="en-US" sz="2400" b="1" kern="1200" cap="none" spc="0" normalizeH="0" baseline="0" noProof="0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shining</a:t>
            </a:r>
            <a:r>
              <a:rPr kumimoji="0" lang="en-US" sz="2400" b="1" kern="1200" cap="none" spc="0" normalizeH="0" baseline="0" noProof="0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in a clear blue sky. </a:t>
            </a:r>
            <a:endParaRPr kumimoji="0" lang="en-US" sz="2400" b="1" kern="1200" cap="none" spc="0" normalizeH="0" baseline="0" noProof="0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8"/>
            </p:custDataLst>
          </p:nvPr>
        </p:nvCxnSpPr>
        <p:spPr>
          <a:xfrm>
            <a:off x="0" y="82804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矩形: 圆角 5"/>
          <p:cNvSpPr/>
          <p:nvPr>
            <p:custDataLst>
              <p:tags r:id="rId9"/>
            </p:custDataLst>
          </p:nvPr>
        </p:nvSpPr>
        <p:spPr>
          <a:xfrm>
            <a:off x="6066155" y="968375"/>
            <a:ext cx="2664460" cy="638175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4" name="矩形: 圆角 5"/>
          <p:cNvSpPr/>
          <p:nvPr>
            <p:custDataLst>
              <p:tags r:id="rId10"/>
            </p:custDataLst>
          </p:nvPr>
        </p:nvSpPr>
        <p:spPr>
          <a:xfrm>
            <a:off x="1051560" y="220345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P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宋体" panose="02010600030101010101" pitchFamily="2" charset="-122"/>
              </a:rPr>
              <a:t>ara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.1~2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  <p:custDataLst>
      <p:tags r:id="rId1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16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443" name="文本框 13322"/>
          <p:cNvSpPr txBox="1"/>
          <p:nvPr>
            <p:custDataLst>
              <p:tags r:id="rId2"/>
            </p:custDataLst>
          </p:nvPr>
        </p:nvSpPr>
        <p:spPr>
          <a:xfrm>
            <a:off x="417036" y="1106011"/>
            <a:ext cx="4763453" cy="48514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457200" indent="-457200">
              <a:lnSpc>
                <a:spcPct val="80000"/>
              </a:lnSpc>
              <a:spcBef>
                <a:spcPct val="50000"/>
              </a:spcBef>
            </a:pPr>
            <a:r>
              <a:rPr lang="en-US" altLang="zh-CN" sz="3200" b="1">
                <a:uFillTx/>
                <a:latin typeface="Times New Roman" panose="02020603050405020304" pitchFamily="18" charset="0"/>
                <a:sym typeface="+mn-ea"/>
              </a:rPr>
              <a:t>1. What is in the park?</a:t>
            </a:r>
            <a:endParaRPr lang="en-US" altLang="zh-CN" sz="3200" b="1">
              <a:solidFill>
                <a:schemeClr val="accent3">
                  <a:lumMod val="50000"/>
                </a:schemeClr>
              </a:solidFill>
              <a:uFillTx/>
              <a:latin typeface="Times New Roman" panose="02020603050405020304" pitchFamily="18" charset="0"/>
              <a:ea typeface="华文新魏" panose="02010800040101010101" pitchFamily="2" charset="-122"/>
              <a:cs typeface="Impact" panose="020B0806030902050204" charset="0"/>
              <a:sym typeface="+mn-ea"/>
            </a:endParaRPr>
          </a:p>
        </p:txBody>
      </p:sp>
      <p:grpSp>
        <p:nvGrpSpPr>
          <p:cNvPr id="7" name="组合 6"/>
          <p:cNvGrpSpPr/>
          <p:nvPr>
            <p:custDataLst>
              <p:tags r:id="rId3"/>
            </p:custDataLst>
          </p:nvPr>
        </p:nvGrpSpPr>
        <p:grpSpPr>
          <a:xfrm>
            <a:off x="214630" y="3552190"/>
            <a:ext cx="8793480" cy="1375410"/>
            <a:chOff x="338" y="6164"/>
            <a:chExt cx="13848" cy="1596"/>
          </a:xfrm>
        </p:grpSpPr>
        <p:pic>
          <p:nvPicPr>
            <p:cNvPr id="18437" name="图片 13316" descr="照片 585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38" y="6165"/>
              <a:ext cx="2316" cy="159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18" name="图片 13317" descr="E:/初中三年课件/公开课课件/8A Unit3 Reading/http:/ccd.zjonline.com.cn/sjms/jdjz019.jpg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 r:link="rId8"/>
            <a:stretch>
              <a:fillRect/>
            </a:stretch>
          </p:blipFill>
          <p:spPr>
            <a:xfrm>
              <a:off x="2648" y="6164"/>
              <a:ext cx="2315" cy="159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8439" name="图片 13318" descr="艾菲尔铁塔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1874" y="6193"/>
              <a:ext cx="2312" cy="156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0" name="图片 13319" descr="JACAP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tretch>
              <a:fillRect/>
            </a:stretch>
          </p:blipFill>
          <p:spPr>
            <a:xfrm>
              <a:off x="9574" y="6171"/>
              <a:ext cx="2312" cy="158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1" name="图片 13320" descr="E:/初中三年课件/公开课课件/8A Unit3 Reading/http:/ccd.zjonline.com.cn/sjms/sjmsdg017.jpg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 r:link="rId8"/>
            <a:stretch>
              <a:fillRect/>
            </a:stretch>
          </p:blipFill>
          <p:spPr>
            <a:xfrm>
              <a:off x="4957" y="6168"/>
              <a:ext cx="2311" cy="159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3324" name="图片 13323" descr="1192003959146319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7262" y="6193"/>
              <a:ext cx="2312" cy="156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2" name="内容占位符 11"/>
          <p:cNvPicPr>
            <a:picLocks noGrp="1" noChangeAspect="1"/>
          </p:cNvPicPr>
          <p:nvPr>
            <p:custDataLst>
              <p:tags r:id="rId1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19"/>
            </p:custDataLst>
          </p:nvPr>
        </p:nvCxnSpPr>
        <p:spPr>
          <a:xfrm>
            <a:off x="0" y="82804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: 圆角 5"/>
          <p:cNvSpPr/>
          <p:nvPr>
            <p:custDataLst>
              <p:tags r:id="rId20"/>
            </p:custDataLst>
          </p:nvPr>
        </p:nvSpPr>
        <p:spPr>
          <a:xfrm>
            <a:off x="1051560" y="220345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ara.3~5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191493" name="文本框 191492"/>
          <p:cNvSpPr txBox="1"/>
          <p:nvPr>
            <p:custDataLst>
              <p:tags r:id="rId21"/>
            </p:custDataLst>
          </p:nvPr>
        </p:nvSpPr>
        <p:spPr>
          <a:xfrm>
            <a:off x="480695" y="2033905"/>
            <a:ext cx="8527415" cy="10763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There are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</a:rPr>
              <a:t> __________ 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more than</a:t>
            </a: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</a:rPr>
              <a:t> a hundred ____________</a:t>
            </a:r>
            <a:r>
              <a:rPr lang="en-US" altLang="zh-CN" sz="3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</a:rPr>
              <a:t>   from all over the world.</a:t>
            </a:r>
            <a:endParaRPr lang="en-US" altLang="zh-CN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22"/>
            </p:custDataLst>
          </p:nvPr>
        </p:nvSpPr>
        <p:spPr>
          <a:xfrm>
            <a:off x="2327275" y="2004695"/>
            <a:ext cx="2045335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rgbClr val="000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models of  </a:t>
            </a:r>
            <a:endParaRPr lang="en-US" altLang="zh-CN" sz="3200" b="1">
              <a:solidFill>
                <a:srgbClr val="000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9" name="文本框 8"/>
          <p:cNvSpPr txBox="1"/>
          <p:nvPr>
            <p:custDataLst>
              <p:tags r:id="rId23"/>
            </p:custDataLst>
          </p:nvPr>
        </p:nvSpPr>
        <p:spPr>
          <a:xfrm>
            <a:off x="286385" y="2526665"/>
            <a:ext cx="3086735" cy="58356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3200" b="1">
                <a:solidFill>
                  <a:srgbClr val="000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sym typeface="+mn-ea"/>
              </a:rPr>
              <a:t>places of interest</a:t>
            </a:r>
            <a:endParaRPr lang="en-US" altLang="zh-CN" sz="3200" b="1">
              <a:solidFill>
                <a:srgbClr val="000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3" grpId="0"/>
      <p:bldP spid="9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740" t="4725" r="4649" b="6351"/>
          <a:stretch>
            <a:fillRect/>
          </a:stretch>
        </p:blipFill>
        <p:spPr>
          <a:xfrm>
            <a:off x="5761673" y="318"/>
            <a:ext cx="3366611" cy="5125403"/>
          </a:xfrm>
          <a:prstGeom prst="rect">
            <a:avLst/>
          </a:prstGeom>
        </p:spPr>
      </p:pic>
      <p:pic>
        <p:nvPicPr>
          <p:cNvPr id="13315" name="图片 13314" descr="对勾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82654" y="1705293"/>
            <a:ext cx="400050" cy="1857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6" name="图片 13315" descr="对勾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080272" y="3450749"/>
            <a:ext cx="400050" cy="18454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7" name="图片 13316" descr="照片 585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80335" y="1492171"/>
            <a:ext cx="864394" cy="62626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18" name="图片 13317" descr="E:/初中三年课件/公开课课件/8A Unit3 Reading/http:/ccd.zjonline.com.cn/sjms/jdjz019.jp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4580335" y="2086293"/>
            <a:ext cx="864394" cy="5953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8439" name="图片 13318" descr="艾菲尔铁塔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4580335" y="3274536"/>
            <a:ext cx="863203" cy="5512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图片 13319" descr="JACAP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580335" y="2680415"/>
            <a:ext cx="863203" cy="5929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图片 13320" descr="E:/初中三年课件/公开课课件/8A Unit3 Reading/http:/ccd.zjonline.com.cn/sjms/sjmsdg017.jp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 r:link="rId10"/>
          <a:stretch>
            <a:fillRect/>
          </a:stretch>
        </p:blipFill>
        <p:spPr>
          <a:xfrm>
            <a:off x="4580335" y="4408011"/>
            <a:ext cx="863203" cy="59412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43" name="文本框 13322"/>
          <p:cNvSpPr txBox="1"/>
          <p:nvPr>
            <p:custDataLst>
              <p:tags r:id="rId17"/>
            </p:custDataLst>
          </p:nvPr>
        </p:nvSpPr>
        <p:spPr>
          <a:xfrm>
            <a:off x="143510" y="893445"/>
            <a:ext cx="5617845" cy="5651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CN" sz="28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What places of interest did she see?</a:t>
            </a:r>
            <a:endParaRPr lang="en-US" altLang="zh-CN" sz="2800" b="1">
              <a:solidFill>
                <a:srgbClr val="0000F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3324" name="图片 13323" descr="119200395914631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580335" y="3813890"/>
            <a:ext cx="863203" cy="5845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内容占位符 11"/>
          <p:cNvPicPr>
            <a:picLocks noGrp="1" noChangeAspect="1"/>
          </p:cNvPicPr>
          <p:nvPr>
            <p:custDataLst>
              <p:tags r:id="rId20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22"/>
            </p:custDataLst>
          </p:nvPr>
        </p:nvSpPr>
        <p:spPr>
          <a:xfrm>
            <a:off x="5990273" y="2223"/>
            <a:ext cx="3152299" cy="82994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What else did they see in the World Park?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8" name="直接连接符 17"/>
          <p:cNvCxnSpPr/>
          <p:nvPr>
            <p:custDataLst>
              <p:tags r:id="rId23"/>
            </p:custDataLst>
          </p:nvPr>
        </p:nvCxnSpPr>
        <p:spPr>
          <a:xfrm>
            <a:off x="0" y="82804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>
            <p:custDataLst>
              <p:tags r:id="rId24"/>
            </p:custDataLst>
          </p:nvPr>
        </p:nvSpPr>
        <p:spPr>
          <a:xfrm>
            <a:off x="6264593" y="2182971"/>
            <a:ext cx="2649379" cy="1276826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1026" name="Picture 2"/>
          <p:cNvPicPr>
            <a:picLocks noChangeAspect="1" noChangeArrowheads="1"/>
          </p:cNvPicPr>
          <p:nvPr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 bwMode="auto">
          <a:xfrm>
            <a:off x="6306979" y="2182971"/>
            <a:ext cx="2566988" cy="1267301"/>
          </a:xfrm>
          <a:prstGeom prst="round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: 圆角 5"/>
          <p:cNvSpPr/>
          <p:nvPr>
            <p:custDataLst>
              <p:tags r:id="rId27"/>
            </p:custDataLst>
          </p:nvPr>
        </p:nvSpPr>
        <p:spPr>
          <a:xfrm>
            <a:off x="1051560" y="220345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ara.3~5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7185" y="1390650"/>
            <a:ext cx="3530600" cy="3615055"/>
          </a:xfrm>
          <a:prstGeom prst="rect">
            <a:avLst/>
          </a:prstGeom>
        </p:spPr>
      </p:pic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3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445" y="-333"/>
            <a:ext cx="4716491" cy="514441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t="1455" b="1455"/>
          <a:stretch>
            <a:fillRect/>
          </a:stretch>
        </p:blipFill>
        <p:spPr>
          <a:xfrm>
            <a:off x="5329555" y="227330"/>
            <a:ext cx="3595370" cy="141033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960" h="3120">
                <a:moveTo>
                  <a:pt x="0" y="0"/>
                </a:moveTo>
                <a:lnTo>
                  <a:pt x="6960" y="0"/>
                </a:lnTo>
                <a:lnTo>
                  <a:pt x="6960" y="3120"/>
                </a:lnTo>
                <a:lnTo>
                  <a:pt x="0" y="312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 descr="C:\Users\2GGTFQ2\Desktop\通用图片占位符\图片\31\124435379_31(2).jpg124435379_31(2)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25457" b="25457"/>
          <a:stretch>
            <a:fillRect/>
          </a:stretch>
        </p:blipFill>
        <p:spPr>
          <a:xfrm>
            <a:off x="5329555" y="3361055"/>
            <a:ext cx="3659505" cy="1524635"/>
          </a:xfrm>
          <a:prstGeom prst="rect">
            <a:avLst/>
          </a:prstGeom>
        </p:spPr>
      </p:pic>
      <p:sp>
        <p:nvSpPr>
          <p:cNvPr id="14" name="矩形: 圆角 5"/>
          <p:cNvSpPr/>
          <p:nvPr>
            <p:custDataLst>
              <p:tags r:id="rId7"/>
            </p:custDataLst>
          </p:nvPr>
        </p:nvSpPr>
        <p:spPr>
          <a:xfrm>
            <a:off x="340360" y="326390"/>
            <a:ext cx="4709795" cy="88392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algn="ctr"/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ara.3~5</a:t>
            </a:r>
            <a:endParaRPr lang="en-US" sz="2400" b="1">
              <a:solidFill>
                <a:srgbClr val="232B2C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algn="ctr"/>
            <a:r>
              <a:rPr lang="en-US" altLang="zh-CN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Finish Task1</a:t>
            </a:r>
            <a:endParaRPr lang="en-US" sz="2400" b="1">
              <a:solidFill>
                <a:srgbClr val="232B2C"/>
              </a:solidFill>
              <a:latin typeface="Comic Sans MS" panose="030F0702030302020204" pitchFamily="66" charset="0"/>
              <a:ea typeface="宋体" panose="02010600030101010101" pitchFamily="2" charset="-122"/>
              <a:cs typeface="Comic Sans MS" panose="030F0702030302020204" pitchFamily="66" charset="0"/>
              <a:sym typeface="宋体" panose="02010600030101010101" pitchFamily="2" charset="-122"/>
            </a:endParaRPr>
          </a:p>
          <a:p>
            <a:pPr algn="ctr"/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8"/>
            </p:custDataLst>
          </p:nvPr>
        </p:nvSpPr>
        <p:spPr>
          <a:xfrm>
            <a:off x="995045" y="1514475"/>
            <a:ext cx="2945765" cy="695325"/>
          </a:xfrm>
          <a:prstGeom prst="rect">
            <a:avLst/>
          </a:prstGeom>
          <a:noFill/>
        </p:spPr>
        <p:txBody>
          <a:bodyPr wrap="square" lIns="47625" tIns="19050" rIns="47625" bIns="19050" rtlCol="0" anchor="t" anchorCtr="0">
            <a:normAutofit/>
          </a:bodyPr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Eiffel Tower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82015" y="2392680"/>
            <a:ext cx="3653790" cy="9690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-28575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the Golden Gate Bridge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  <a:sym typeface="+mn-ea"/>
            </a:endParaRPr>
          </a:p>
          <a:p>
            <a:pPr marL="0" lvl="0" indent="-28575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9"/>
            </p:custDataLst>
          </p:nvPr>
        </p:nvSpPr>
        <p:spPr>
          <a:xfrm>
            <a:off x="792877" y="3501183"/>
            <a:ext cx="8058215" cy="474265"/>
          </a:xfrm>
          <a:prstGeom prst="rect">
            <a:avLst/>
          </a:prstGeom>
          <a:noFill/>
        </p:spPr>
        <p:txBody>
          <a:bodyPr wrap="square" lIns="68580" tIns="34290" rIns="68580" bIns="34290" rtlCol="0" anchor="t" anchorCtr="0"/>
          <a:lstStyle>
            <a:defPPr>
              <a:defRPr lang="zh-CN"/>
            </a:defPPr>
            <a:lvl1pPr>
              <a:defRPr sz="2400" spc="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0" indent="0" algn="l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Tx/>
              <a:buNone/>
            </a:pPr>
            <a:r>
              <a:rPr lang="en-US" altLang="zh-CN" b="1" spc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+mn-ea"/>
                <a:cs typeface="Comic Sans MS" panose="030F0702030302020204" pitchFamily="66" charset="0"/>
              </a:rPr>
              <a:t>Song and dance shows </a:t>
            </a:r>
            <a:r>
              <a:rPr lang="en-US" altLang="zh-CN" sz="3200" b="1" spc="160">
                <a:solidFill>
                  <a:schemeClr val="accent1"/>
                </a:solidFill>
                <a:latin typeface="Comic Sans MS" panose="030F0702030302020204" pitchFamily="66" charset="0"/>
                <a:ea typeface="微软雅黑" panose="020B0503020204020204" charset="-122"/>
                <a:cs typeface="Comic Sans MS" panose="030F0702030302020204" pitchFamily="66" charset="0"/>
              </a:rPr>
              <a:t> </a:t>
            </a:r>
            <a:endParaRPr lang="en-US" altLang="zh-CN" sz="3200" b="1" spc="160">
              <a:solidFill>
                <a:schemeClr val="accent1"/>
              </a:solidFill>
              <a:latin typeface="Comic Sans MS" panose="030F0702030302020204" pitchFamily="66" charset="0"/>
              <a:ea typeface="微软雅黑" panose="020B0503020204020204" charset="-122"/>
              <a:cs typeface="Comic Sans MS" panose="030F0702030302020204" pitchFamily="66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8179" b="8179"/>
          <a:stretch>
            <a:fillRect/>
          </a:stretch>
        </p:blipFill>
        <p:spPr>
          <a:xfrm>
            <a:off x="5329555" y="1729740"/>
            <a:ext cx="3595370" cy="1527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7200">
                <a:moveTo>
                  <a:pt x="0" y="0"/>
                </a:moveTo>
                <a:lnTo>
                  <a:pt x="19200" y="0"/>
                </a:lnTo>
                <a:lnTo>
                  <a:pt x="19200" y="7200"/>
                </a:lnTo>
                <a:lnTo>
                  <a:pt x="0" y="7200"/>
                </a:lnTo>
                <a:lnTo>
                  <a:pt x="0" y="0"/>
                </a:ln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6055" y="247650"/>
            <a:ext cx="8773160" cy="4648200"/>
          </a:xfrm>
          <a:prstGeom prst="rect">
            <a:avLst/>
          </a:prstGeom>
        </p:spPr>
      </p:pic>
      <p:sp>
        <p:nvSpPr>
          <p:cNvPr id="102" name="文本框 41"/>
          <p:cNvSpPr txBox="1"/>
          <p:nvPr>
            <p:custDataLst>
              <p:tags r:id="rId2"/>
            </p:custDataLst>
          </p:nvPr>
        </p:nvSpPr>
        <p:spPr>
          <a:xfrm>
            <a:off x="2593975" y="1732280"/>
            <a:ext cx="2908300" cy="313690"/>
          </a:xfrm>
          <a:prstGeom prst="rect">
            <a:avLst/>
          </a:prstGeom>
          <a:noFill/>
        </p:spPr>
        <p:txBody>
          <a:bodyPr wrap="squar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en-US" altLang="zh-CN" sz="24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very excited</a:t>
            </a:r>
            <a:endParaRPr lang="en-US" altLang="zh-CN" sz="2400" b="1" spc="10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1" name="文本框 41"/>
          <p:cNvSpPr txBox="1"/>
          <p:nvPr>
            <p:custDataLst>
              <p:tags r:id="rId3"/>
            </p:custDataLst>
          </p:nvPr>
        </p:nvSpPr>
        <p:spPr>
          <a:xfrm>
            <a:off x="4237990" y="1739900"/>
            <a:ext cx="2908300" cy="313690"/>
          </a:xfrm>
          <a:prstGeom prst="rect">
            <a:avLst/>
          </a:prstGeom>
          <a:noFill/>
        </p:spPr>
        <p:txBody>
          <a:bodyPr wrap="squar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en-US" altLang="zh-CN" sz="24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made of steel</a:t>
            </a:r>
            <a:endParaRPr lang="en-US" altLang="zh-CN" sz="2400" b="1" spc="100">
              <a:ln w="3175">
                <a:noFill/>
                <a:prstDash val="dash"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" name="文本框 41"/>
          <p:cNvSpPr txBox="1"/>
          <p:nvPr>
            <p:custDataLst>
              <p:tags r:id="rId4"/>
            </p:custDataLst>
          </p:nvPr>
        </p:nvSpPr>
        <p:spPr>
          <a:xfrm>
            <a:off x="6810375" y="1732280"/>
            <a:ext cx="2908300" cy="313690"/>
          </a:xfrm>
          <a:prstGeom prst="rect">
            <a:avLst/>
          </a:prstGeom>
          <a:noFill/>
        </p:spPr>
        <p:txBody>
          <a:bodyPr wrap="square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 fontAlgn="auto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None/>
            </a:pPr>
            <a:r>
              <a:rPr lang="en-US" altLang="zh-CN" sz="24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really tall</a:t>
            </a:r>
            <a:endParaRPr lang="en-US" altLang="zh-CN" sz="2400" b="1" spc="100">
              <a:ln w="3175">
                <a:noFill/>
                <a:prstDash val="dash"/>
              </a:ln>
              <a:solidFill>
                <a:srgbClr val="FF0000"/>
              </a:solidFill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6" name="Title 6"/>
          <p:cNvSpPr txBox="1"/>
          <p:nvPr>
            <p:custDataLst>
              <p:tags r:id="rId5"/>
            </p:custDataLst>
          </p:nvPr>
        </p:nvSpPr>
        <p:spPr>
          <a:xfrm>
            <a:off x="2577465" y="2767330"/>
            <a:ext cx="201549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9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en-US" altLang="zh-CN" sz="24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couldn't believe eyes</a:t>
            </a:r>
            <a:endParaRPr lang="en-US" altLang="zh-CN" sz="2800" spc="160">
              <a:ln w="3175">
                <a:noFill/>
                <a:prstDash val="dash"/>
              </a:ln>
              <a:solidFill>
                <a:schemeClr val="dk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lvl="0" indent="-285750" algn="l" fontAlgn="ctr">
              <a:lnSpc>
                <a:spcPct val="9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None/>
            </a:pPr>
            <a:endParaRPr lang="en-US" altLang="zh-CN" sz="2400" b="1" spc="100">
              <a:ln w="3175">
                <a:noFill/>
                <a:prstDash val="dash"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Title 6"/>
          <p:cNvSpPr txBox="1"/>
          <p:nvPr>
            <p:custDataLst>
              <p:tags r:id="rId6"/>
            </p:custDataLst>
          </p:nvPr>
        </p:nvSpPr>
        <p:spPr>
          <a:xfrm>
            <a:off x="6710045" y="2550795"/>
            <a:ext cx="2418080" cy="114300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47625" tIns="19050" rIns="47625" bIns="19050" anchor="ctr" anchorCtr="0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-285750" algn="l" fontAlgn="ctr">
              <a:lnSpc>
                <a:spcPct val="70000"/>
              </a:lnSpc>
              <a:spcAft>
                <a:spcPts val="800"/>
              </a:spcAft>
              <a:buClrTx/>
              <a:buSzTx/>
              <a:buFont typeface="Wingdings" panose="05000000000000000000" charset="0"/>
              <a:buNone/>
            </a:pPr>
            <a:r>
              <a:rPr lang="en-US" altLang="zh-CN" sz="2400" b="1" spc="16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spc="100">
                <a:ln w="3175">
                  <a:noFill/>
                  <a:prstDash val="dash"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ooked as great as the one back home</a:t>
            </a:r>
            <a:endParaRPr lang="en-US" altLang="zh-CN" sz="2400" b="1" spc="100">
              <a:ln w="3175">
                <a:noFill/>
                <a:prstDash val="dash"/>
              </a:ln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3347085" y="3606165"/>
            <a:ext cx="1657985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dist"/>
            <a:r>
              <a:rPr lang="en-US" altLang="zh-CN" sz="2400" b="1" spc="12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wonderful</a:t>
            </a:r>
            <a:endParaRPr lang="en-US" altLang="zh-CN" sz="2400" b="1" spc="12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5161280" y="4152900"/>
            <a:ext cx="2797175" cy="53403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0" lvl="0" indent="-285750" algn="l" fontAlgn="ctr">
              <a:lnSpc>
                <a:spcPct val="120000"/>
              </a:lnSpc>
              <a:spcBef>
                <a:spcPct val="0"/>
              </a:spcBef>
              <a:spcAft>
                <a:spcPts val="800"/>
              </a:spcAft>
              <a:buSzTx/>
              <a:buFont typeface="Wingdings" panose="05000000000000000000" charset="0"/>
              <a:buNone/>
            </a:pPr>
            <a:r>
              <a:rPr lang="en-US" altLang="zh-CN" sz="2400" b="1" spc="12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different cultures </a:t>
            </a:r>
            <a:endParaRPr lang="en-US" altLang="zh-CN" sz="2400" b="1" spc="12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91" grpId="0"/>
      <p:bldP spid="63" grpId="0"/>
      <p:bldP spid="16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740" t="4725" r="4649" b="6351"/>
          <a:stretch>
            <a:fillRect/>
          </a:stretch>
        </p:blipFill>
        <p:spPr>
          <a:xfrm>
            <a:off x="5761673" y="318"/>
            <a:ext cx="3366611" cy="5125403"/>
          </a:xfrm>
          <a:prstGeom prst="rect">
            <a:avLst/>
          </a:prstGeom>
        </p:spPr>
      </p:pic>
      <p:sp>
        <p:nvSpPr>
          <p:cNvPr id="18443" name="文本框 13322"/>
          <p:cNvSpPr txBox="1"/>
          <p:nvPr>
            <p:custDataLst>
              <p:tags r:id="rId3"/>
            </p:custDataLst>
          </p:nvPr>
        </p:nvSpPr>
        <p:spPr>
          <a:xfrm>
            <a:off x="341630" y="1141730"/>
            <a:ext cx="5767070" cy="497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CN" sz="24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Why did Linda think it's an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amazing</a:t>
            </a:r>
            <a:r>
              <a:rPr lang="en-US" altLang="zh-CN" sz="2400" b="1">
                <a:solidFill>
                  <a:srgbClr val="0000F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day ?</a:t>
            </a:r>
            <a:endParaRPr lang="en-US" altLang="zh-CN" sz="2400" b="1">
              <a:solidFill>
                <a:srgbClr val="0000F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0" y="82804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矩形: 圆角 5"/>
          <p:cNvSpPr/>
          <p:nvPr>
            <p:custDataLst>
              <p:tags r:id="rId7"/>
            </p:custDataLst>
          </p:nvPr>
        </p:nvSpPr>
        <p:spPr>
          <a:xfrm>
            <a:off x="6259830" y="2173923"/>
            <a:ext cx="2649379" cy="1307306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pic>
        <p:nvPicPr>
          <p:cNvPr id="1027" name="Picture 3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 bwMode="auto">
          <a:xfrm>
            <a:off x="6108859" y="3742214"/>
            <a:ext cx="2973705" cy="14016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 bwMode="auto">
          <a:xfrm>
            <a:off x="2848928" y="3742214"/>
            <a:ext cx="3259931" cy="1383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 bwMode="auto">
          <a:xfrm>
            <a:off x="476" y="3749358"/>
            <a:ext cx="2848451" cy="13835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0" name="AutoShape 17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07829" y="2116685"/>
            <a:ext cx="5117783" cy="873302"/>
          </a:xfrm>
          <a:prstGeom prst="roundRect">
            <a:avLst>
              <a:gd name="adj" fmla="val 16667"/>
            </a:avLst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round/>
          </a:ln>
        </p:spPr>
        <p:txBody>
          <a:bodyPr wrap="square" anchor="ctr">
            <a:spAutoFit/>
          </a:bodyPr>
          <a:lstStyle/>
          <a:p>
            <a:pPr lvl="0" algn="l" defTabSz="771525" eaLnBrk="1" fontAlgn="base" hangingPunct="1">
              <a:lnSpc>
                <a:spcPct val="90000"/>
              </a:lnSpc>
            </a:pP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Because they saw </a:t>
            </a:r>
            <a:r>
              <a:rPr lang="en-US" altLang="zh-CN" sz="2400" b="1" strike="noStrike" noProof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the main sights of the world</a:t>
            </a:r>
            <a:r>
              <a:rPr lang="en-US" altLang="zh-CN" sz="2400" b="1" strike="noStrike" noProof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in just one day.</a:t>
            </a:r>
            <a:endParaRPr lang="en-US" altLang="zh-CN" sz="2400" b="1" strike="noStrike" noProof="1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矩形: 圆角 5"/>
          <p:cNvSpPr/>
          <p:nvPr>
            <p:custDataLst>
              <p:tags r:id="rId15"/>
            </p:custDataLst>
          </p:nvPr>
        </p:nvSpPr>
        <p:spPr>
          <a:xfrm>
            <a:off x="1051560" y="220345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ara.3~5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2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1740" t="4725" r="4649" b="6351"/>
          <a:stretch>
            <a:fillRect/>
          </a:stretch>
        </p:blipFill>
        <p:spPr>
          <a:xfrm>
            <a:off x="5761673" y="318"/>
            <a:ext cx="3366611" cy="5125403"/>
          </a:xfrm>
          <a:prstGeom prst="rect">
            <a:avLst/>
          </a:prstGeom>
        </p:spPr>
      </p:pic>
      <p:sp>
        <p:nvSpPr>
          <p:cNvPr id="18443" name="文本框 13322"/>
          <p:cNvSpPr txBox="1"/>
          <p:nvPr>
            <p:custDataLst>
              <p:tags r:id="rId3"/>
            </p:custDataLst>
          </p:nvPr>
        </p:nvSpPr>
        <p:spPr>
          <a:xfrm>
            <a:off x="681355" y="907415"/>
            <a:ext cx="4832350" cy="4972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>
              <a:lnSpc>
                <a:spcPct val="110000"/>
              </a:lnSpc>
            </a:pPr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What did they do after the trip ?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6"/>
            </p:custDataLst>
          </p:nvPr>
        </p:nvCxnSpPr>
        <p:spPr>
          <a:xfrm>
            <a:off x="0" y="82804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: 圆角 5"/>
          <p:cNvSpPr/>
          <p:nvPr>
            <p:custDataLst>
              <p:tags r:id="rId7"/>
            </p:custDataLst>
          </p:nvPr>
        </p:nvSpPr>
        <p:spPr>
          <a:xfrm>
            <a:off x="6256020" y="3453130"/>
            <a:ext cx="2652713" cy="303848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0070C0"/>
              </a:solidFill>
            </a:endParaRPr>
          </a:p>
        </p:txBody>
      </p:sp>
      <p:pic>
        <p:nvPicPr>
          <p:cNvPr id="9" name="图片 8" descr="QQ图片20171008215443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l="24914" r="736"/>
          <a:stretch>
            <a:fillRect/>
          </a:stretch>
        </p:blipFill>
        <p:spPr>
          <a:xfrm>
            <a:off x="823913" y="1381919"/>
            <a:ext cx="3954304" cy="3711893"/>
          </a:xfrm>
          <a:prstGeom prst="rect">
            <a:avLst/>
          </a:prstGeom>
        </p:spPr>
      </p:pic>
      <p:grpSp>
        <p:nvGrpSpPr>
          <p:cNvPr id="8" name="组合 7"/>
          <p:cNvGrpSpPr/>
          <p:nvPr>
            <p:custDataLst>
              <p:tags r:id="rId10"/>
            </p:custDataLst>
          </p:nvPr>
        </p:nvGrpSpPr>
        <p:grpSpPr>
          <a:xfrm>
            <a:off x="823913" y="2506345"/>
            <a:ext cx="3955542" cy="2558282"/>
            <a:chOff x="9" y="2295"/>
            <a:chExt cx="13841" cy="7465"/>
          </a:xfrm>
        </p:grpSpPr>
        <p:grpSp>
          <p:nvGrpSpPr>
            <p:cNvPr id="14" name="组合 13"/>
            <p:cNvGrpSpPr/>
            <p:nvPr>
              <p:custDataLst>
                <p:tags r:id="rId11"/>
              </p:custDataLst>
            </p:nvPr>
          </p:nvGrpSpPr>
          <p:grpSpPr>
            <a:xfrm>
              <a:off x="205" y="4214"/>
              <a:ext cx="3246" cy="5463"/>
              <a:chOff x="335564" y="456416"/>
              <a:chExt cx="1927504" cy="3024697"/>
            </a:xfrm>
          </p:grpSpPr>
          <p:grpSp>
            <p:nvGrpSpPr>
              <p:cNvPr id="2" name="组合 1"/>
              <p:cNvGrpSpPr/>
              <p:nvPr>
                <p:custDataLst>
                  <p:tags r:id="rId12"/>
                </p:custDataLst>
              </p:nvPr>
            </p:nvGrpSpPr>
            <p:grpSpPr>
              <a:xfrm rot="1087523">
                <a:off x="335564" y="1002360"/>
                <a:ext cx="1927504" cy="2478753"/>
                <a:chOff x="820615" y="3200400"/>
                <a:chExt cx="2168770" cy="2758866"/>
              </a:xfrm>
            </p:grpSpPr>
            <p:sp>
              <p:nvSpPr>
                <p:cNvPr id="4" name="矩形 3"/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820615" y="3200400"/>
                  <a:ext cx="2168770" cy="2758866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" name="KSO_Img1"/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966912" y="3443489"/>
                  <a:ext cx="1954698" cy="2113365"/>
                </a:xfrm>
                <a:prstGeom prst="rect">
                  <a:avLst/>
                </a:prstGeom>
                <a:blipFill dpi="0" rotWithShape="1">
                  <a:blip r:embed="rId1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</a:ln>
                <a:effectLst>
                  <a:innerShdw blurRad="114300">
                    <a:prstClr val="black">
                      <a:alpha val="44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16" name="组合 15"/>
              <p:cNvGrpSpPr/>
              <p:nvPr>
                <p:custDataLst>
                  <p:tags r:id="rId16"/>
                </p:custDataLst>
              </p:nvPr>
            </p:nvGrpSpPr>
            <p:grpSpPr>
              <a:xfrm rot="2423863">
                <a:off x="1495680" y="456416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17" name="图片 16"/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6" name="图片 5"/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1" name="组合 20"/>
            <p:cNvGrpSpPr/>
            <p:nvPr>
              <p:custDataLst>
                <p:tags r:id="rId21"/>
              </p:custDataLst>
            </p:nvPr>
          </p:nvGrpSpPr>
          <p:grpSpPr>
            <a:xfrm>
              <a:off x="4246" y="4797"/>
              <a:ext cx="3633" cy="4963"/>
              <a:chOff x="2502410" y="725764"/>
              <a:chExt cx="2065256" cy="3183382"/>
            </a:xfrm>
          </p:grpSpPr>
          <p:grpSp>
            <p:nvGrpSpPr>
              <p:cNvPr id="22" name="组合 21"/>
              <p:cNvGrpSpPr/>
              <p:nvPr>
                <p:custDataLst>
                  <p:tags r:id="rId22"/>
                </p:custDataLst>
              </p:nvPr>
            </p:nvGrpSpPr>
            <p:grpSpPr>
              <a:xfrm rot="21145920">
                <a:off x="2502410" y="1278599"/>
                <a:ext cx="2065256" cy="2630547"/>
                <a:chOff x="820615" y="3200400"/>
                <a:chExt cx="2168770" cy="2732531"/>
              </a:xfrm>
            </p:grpSpPr>
            <p:sp>
              <p:nvSpPr>
                <p:cNvPr id="26" name="矩形 25"/>
                <p:cNvSpPr/>
                <p:nvPr>
                  <p:custDataLst>
                    <p:tags r:id="rId23"/>
                  </p:custDataLst>
                </p:nvPr>
              </p:nvSpPr>
              <p:spPr>
                <a:xfrm>
                  <a:off x="820615" y="3200400"/>
                  <a:ext cx="2168770" cy="2732531"/>
                </a:xfrm>
                <a:prstGeom prst="rect">
                  <a:avLst/>
                </a:prstGeom>
                <a:solidFill>
                  <a:sysClr val="window" lastClr="FFFFFF"/>
                </a:solidFill>
                <a:ln w="254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KSO_Img2"/>
                <p:cNvSpPr/>
                <p:nvPr>
                  <p:custDataLst>
                    <p:tags r:id="rId24"/>
                  </p:custDataLst>
                </p:nvPr>
              </p:nvSpPr>
              <p:spPr>
                <a:xfrm>
                  <a:off x="925212" y="3289963"/>
                  <a:ext cx="1965828" cy="2138560"/>
                </a:xfrm>
                <a:prstGeom prst="rect">
                  <a:avLst/>
                </a:prstGeom>
                <a:blipFill dpi="0" rotWithShape="1">
                  <a:blip r:embed="rId25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</a:ln>
                <a:effectLst>
                  <a:innerShdw blurRad="114300">
                    <a:prstClr val="black">
                      <a:alpha val="44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组合 22"/>
              <p:cNvGrpSpPr/>
              <p:nvPr>
                <p:custDataLst>
                  <p:tags r:id="rId26"/>
                </p:custDataLst>
              </p:nvPr>
            </p:nvGrpSpPr>
            <p:grpSpPr>
              <a:xfrm>
                <a:off x="3005359" y="725764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24" name="图片 23"/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25" name="图片 24"/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28" name="组合 27"/>
            <p:cNvGrpSpPr/>
            <p:nvPr>
              <p:custDataLst>
                <p:tags r:id="rId29"/>
              </p:custDataLst>
            </p:nvPr>
          </p:nvGrpSpPr>
          <p:grpSpPr>
            <a:xfrm>
              <a:off x="7815" y="4395"/>
              <a:ext cx="3329" cy="4682"/>
              <a:chOff x="4799731" y="533173"/>
              <a:chExt cx="1913729" cy="3011265"/>
            </a:xfrm>
          </p:grpSpPr>
          <p:grpSp>
            <p:nvGrpSpPr>
              <p:cNvPr id="29" name="组合 28"/>
              <p:cNvGrpSpPr/>
              <p:nvPr>
                <p:custDataLst>
                  <p:tags r:id="rId30"/>
                </p:custDataLst>
              </p:nvPr>
            </p:nvGrpSpPr>
            <p:grpSpPr>
              <a:xfrm rot="21340840">
                <a:off x="4799731" y="1109342"/>
                <a:ext cx="1913729" cy="2435096"/>
                <a:chOff x="820615" y="3200401"/>
                <a:chExt cx="2168770" cy="2729785"/>
              </a:xfrm>
            </p:grpSpPr>
            <p:sp>
              <p:nvSpPr>
                <p:cNvPr id="33" name="矩形 32"/>
                <p:cNvSpPr/>
                <p:nvPr>
                  <p:custDataLst>
                    <p:tags r:id="rId31"/>
                  </p:custDataLst>
                </p:nvPr>
              </p:nvSpPr>
              <p:spPr>
                <a:xfrm>
                  <a:off x="820615" y="3200401"/>
                  <a:ext cx="2168770" cy="2729785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34" name="KSO_Img3"/>
                <p:cNvSpPr/>
                <p:nvPr>
                  <p:custDataLst>
                    <p:tags r:id="rId32"/>
                  </p:custDataLst>
                </p:nvPr>
              </p:nvSpPr>
              <p:spPr>
                <a:xfrm>
                  <a:off x="925001" y="3303281"/>
                  <a:ext cx="1958289" cy="2095706"/>
                </a:xfrm>
                <a:prstGeom prst="rect">
                  <a:avLst/>
                </a:prstGeom>
                <a:blipFill dpi="0" rotWithShape="1">
                  <a:blip r:embed="rId33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</a:ln>
                <a:effectLst>
                  <a:innerShdw blurRad="114300">
                    <a:prstClr val="black">
                      <a:alpha val="44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0" name="组合 29"/>
              <p:cNvGrpSpPr/>
              <p:nvPr>
                <p:custDataLst>
                  <p:tags r:id="rId34"/>
                </p:custDataLst>
              </p:nvPr>
            </p:nvGrpSpPr>
            <p:grpSpPr>
              <a:xfrm>
                <a:off x="5138316" y="533173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31" name="图片 30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32" name="图片 31"/>
                <p:cNvPicPr>
                  <a:picLocks noChangeAspect="1"/>
                </p:cNvPicPr>
                <p:nvPr>
                  <p:custDataLst>
                    <p:tags r:id="rId36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7" y="2717498"/>
                  <a:ext cx="700981" cy="1261769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35" name="组合 34"/>
            <p:cNvGrpSpPr/>
            <p:nvPr>
              <p:custDataLst>
                <p:tags r:id="rId37"/>
              </p:custDataLst>
            </p:nvPr>
          </p:nvGrpSpPr>
          <p:grpSpPr>
            <a:xfrm>
              <a:off x="11031" y="3108"/>
              <a:ext cx="2819" cy="4142"/>
              <a:chOff x="6836672" y="148922"/>
              <a:chExt cx="1829834" cy="3063612"/>
            </a:xfrm>
          </p:grpSpPr>
          <p:grpSp>
            <p:nvGrpSpPr>
              <p:cNvPr id="36" name="组合 35"/>
              <p:cNvGrpSpPr/>
              <p:nvPr>
                <p:custDataLst>
                  <p:tags r:id="rId38"/>
                </p:custDataLst>
              </p:nvPr>
            </p:nvGrpSpPr>
            <p:grpSpPr>
              <a:xfrm rot="21280564">
                <a:off x="6836672" y="708231"/>
                <a:ext cx="1829834" cy="2504303"/>
                <a:chOff x="820615" y="3200401"/>
                <a:chExt cx="2168770" cy="2936081"/>
              </a:xfrm>
            </p:grpSpPr>
            <p:sp>
              <p:nvSpPr>
                <p:cNvPr id="40" name="矩形 39"/>
                <p:cNvSpPr/>
                <p:nvPr>
                  <p:custDataLst>
                    <p:tags r:id="rId39"/>
                  </p:custDataLst>
                </p:nvPr>
              </p:nvSpPr>
              <p:spPr>
                <a:xfrm>
                  <a:off x="820615" y="3200401"/>
                  <a:ext cx="2168770" cy="2936081"/>
                </a:xfrm>
                <a:prstGeom prst="rect">
                  <a:avLst/>
                </a:prstGeom>
                <a:solidFill>
                  <a:sysClr val="window" lastClr="FFFFFF"/>
                </a:solidFill>
                <a:ln w="12700" cap="flat" cmpd="sng" algn="ctr">
                  <a:solidFill>
                    <a:sysClr val="window" lastClr="FFFFFF">
                      <a:lumMod val="85000"/>
                    </a:sysClr>
                  </a:solidFill>
                  <a:prstDash val="solid"/>
                </a:ln>
                <a:effectLst>
                  <a:outerShdw dist="114300" dir="2700000" algn="tl" rotWithShape="0">
                    <a:sysClr val="windowText" lastClr="000000">
                      <a:lumMod val="75000"/>
                      <a:lumOff val="25000"/>
                      <a:alpha val="10000"/>
                    </a:sysClr>
                  </a:out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41" name="KSO_Img4"/>
                <p:cNvSpPr/>
                <p:nvPr>
                  <p:custDataLst>
                    <p:tags r:id="rId40"/>
                  </p:custDataLst>
                </p:nvPr>
              </p:nvSpPr>
              <p:spPr>
                <a:xfrm>
                  <a:off x="930094" y="3301116"/>
                  <a:ext cx="1962737" cy="2251980"/>
                </a:xfrm>
                <a:prstGeom prst="rect">
                  <a:avLst/>
                </a:prstGeom>
                <a:blipFill dpi="0" rotWithShape="1">
                  <a:blip r:embed="rId41"/>
                  <a:stretch>
                    <a:fillRect/>
                  </a:stretch>
                </a:blipFill>
                <a:ln w="25400" cap="flat" cmpd="sng" algn="ctr">
                  <a:noFill/>
                  <a:prstDash val="solid"/>
                </a:ln>
                <a:effectLst>
                  <a:innerShdw blurRad="114300">
                    <a:prstClr val="black">
                      <a:alpha val="44000"/>
                    </a:prstClr>
                  </a:innerShdw>
                </a:effectLst>
              </p:spPr>
              <p:txBody>
                <a:bodyPr rtlCol="0" anchor="ctr"/>
                <a:lstStyle/>
                <a:p>
                  <a:pPr algn="ctr">
                    <a:defRPr/>
                  </a:pPr>
                  <a:endParaRPr lang="zh-CN" altLang="en-US" sz="1350" kern="0">
                    <a:solidFill>
                      <a:sysClr val="window" lastClr="FFFFFF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37" name="组合 36"/>
              <p:cNvGrpSpPr/>
              <p:nvPr>
                <p:custDataLst>
                  <p:tags r:id="rId42"/>
                </p:custDataLst>
              </p:nvPr>
            </p:nvGrpSpPr>
            <p:grpSpPr>
              <a:xfrm>
                <a:off x="6988428" y="148922"/>
                <a:ext cx="407051" cy="683249"/>
                <a:chOff x="3355097" y="2705308"/>
                <a:chExt cx="758971" cy="1273959"/>
              </a:xfrm>
            </p:grpSpPr>
            <p:pic>
              <p:nvPicPr>
                <p:cNvPr id="38" name="图片 37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355097" y="2705308"/>
                  <a:ext cx="676600" cy="1273959"/>
                </a:xfrm>
                <a:prstGeom prst="rect">
                  <a:avLst/>
                </a:prstGeom>
              </p:spPr>
            </p:pic>
            <p:pic>
              <p:nvPicPr>
                <p:cNvPr id="39" name="图片 38"/>
                <p:cNvPicPr>
                  <a:picLocks noChangeAspect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413086" y="2717499"/>
                  <a:ext cx="700982" cy="1261768"/>
                </a:xfrm>
                <a:prstGeom prst="rect">
                  <a:avLst/>
                </a:prstGeom>
              </p:spPr>
            </p:pic>
          </p:grpSp>
        </p:grpSp>
        <p:pic>
          <p:nvPicPr>
            <p:cNvPr id="13" name="图片 12"/>
            <p:cNvPicPr>
              <a:picLocks noChangeAspect="1"/>
            </p:cNvPicPr>
            <p:nvPr>
              <p:custDataLst>
                <p:tags r:id="rId45"/>
              </p:custDataLst>
            </p:nvPr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9"/>
            <a:stretch>
              <a:fillRect/>
            </a:stretch>
          </p:blipFill>
          <p:spPr>
            <a:xfrm>
              <a:off x="9" y="2295"/>
              <a:ext cx="13823" cy="2618"/>
            </a:xfrm>
            <a:prstGeom prst="rect">
              <a:avLst/>
            </a:prstGeom>
          </p:spPr>
        </p:pic>
      </p:grpSp>
      <p:sp>
        <p:nvSpPr>
          <p:cNvPr id="7" name="矩形: 圆角 5"/>
          <p:cNvSpPr/>
          <p:nvPr>
            <p:custDataLst>
              <p:tags r:id="rId47"/>
            </p:custDataLst>
          </p:nvPr>
        </p:nvSpPr>
        <p:spPr>
          <a:xfrm>
            <a:off x="1051560" y="220345"/>
            <a:ext cx="4709795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Read for details:</a:t>
            </a:r>
            <a:r>
              <a:rPr lang="en-US" altLang="zh-CN" sz="2400" b="1">
                <a:solidFill>
                  <a:schemeClr val="tx1"/>
                </a:solidFill>
                <a:latin typeface="Comic Sans MS" panose="030F0702030302020204" pitchFamily="66" charset="0"/>
                <a:cs typeface="Comic Sans MS" panose="030F0702030302020204" pitchFamily="66" charset="0"/>
                <a:sym typeface="+mn-ea"/>
              </a:rPr>
              <a:t>P</a:t>
            </a:r>
            <a:r>
              <a:rPr lang="en-US" sz="2400" b="1">
                <a:solidFill>
                  <a:srgbClr val="232B2C"/>
                </a:solidFill>
                <a:latin typeface="Comic Sans MS" panose="030F0702030302020204" pitchFamily="66" charset="0"/>
                <a:ea typeface="宋体" panose="02010600030101010101" pitchFamily="2" charset="-122"/>
                <a:cs typeface="Comic Sans MS" panose="030F0702030302020204" pitchFamily="66" charset="0"/>
                <a:sym typeface="宋体" panose="02010600030101010101" pitchFamily="2" charset="-122"/>
              </a:rPr>
              <a:t>ara.6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p:transition spd="med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113" y="-650"/>
            <a:ext cx="4717073" cy="5145048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58445" y="218440"/>
            <a:ext cx="7925435" cy="4914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Task2</a:t>
            </a:r>
            <a:r>
              <a:rPr lang="zh-CN" altLang="en-US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：</a:t>
            </a:r>
            <a:r>
              <a:rPr lang="en-US" altLang="zh-CN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Fill in the blanks</a:t>
            </a:r>
            <a:endParaRPr lang="en-US" altLang="zh-CN" sz="2600" b="1">
              <a:solidFill>
                <a:srgbClr val="403152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1507" name="矩形 20492"/>
          <p:cNvSpPr/>
          <p:nvPr>
            <p:custDataLst>
              <p:tags r:id="rId4"/>
            </p:custDataLst>
          </p:nvPr>
        </p:nvSpPr>
        <p:spPr>
          <a:xfrm>
            <a:off x="258445" y="653098"/>
            <a:ext cx="11303000" cy="2414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05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400">
                <a:latin typeface="Times New Roman" panose="02020603050405020304" pitchFamily="18" charset="0"/>
              </a:rPr>
              <a:t>: It was a great day yesterday. Linda really ____________.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 </a:t>
            </a:r>
            <a:r>
              <a:rPr lang="en-US" altLang="zh-CN" sz="2400">
                <a:latin typeface="Times New Roman" panose="02020603050405020304" pitchFamily="18" charset="0"/>
              </a:rPr>
              <a:t>But the journey was a little ______, and there was too much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 _______ on the way.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 </a:t>
            </a:r>
            <a:r>
              <a:rPr lang="en-US" altLang="zh-CN" sz="2400">
                <a:latin typeface="Times New Roman" panose="02020603050405020304" pitchFamily="18" charset="0"/>
              </a:rPr>
              <a:t>True, but when we saw the models, we became ____________. 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Linda couldn’t _____________ when she saw the model Golden 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Gate Bridge. It looked ___________ the one in her country.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2" name="矩形 20492"/>
          <p:cNvSpPr/>
          <p:nvPr>
            <p:custDataLst>
              <p:tags r:id="rId5"/>
            </p:custDataLst>
          </p:nvPr>
        </p:nvSpPr>
        <p:spPr>
          <a:xfrm>
            <a:off x="277495" y="3009265"/>
            <a:ext cx="8589010" cy="1844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 </a:t>
            </a:r>
            <a:r>
              <a:rPr lang="en-US" altLang="zh-CN" sz="2400">
                <a:latin typeface="Times New Roman" panose="02020603050405020304" pitchFamily="18" charset="0"/>
              </a:rPr>
              <a:t>Yes. It was amazing to see the___________ of the world in a day, and it was also great to learn a lot about different 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 </a:t>
            </a:r>
            <a:r>
              <a:rPr lang="en-US" altLang="zh-CN" sz="2400">
                <a:latin typeface="Times New Roman" panose="02020603050405020304" pitchFamily="18" charset="0"/>
              </a:rPr>
              <a:t>Did you take any photos, Daniel?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</a:t>
            </a:r>
            <a:r>
              <a:rPr lang="en-US" altLang="zh-CN" sz="2400">
                <a:latin typeface="Times New Roman" panose="02020603050405020304" pitchFamily="18" charset="0"/>
              </a:rPr>
              <a:t> Yes, I took some. You can see them on my ___________.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</a:t>
            </a:r>
            <a:r>
              <a:rPr lang="en-US" altLang="zh-CN" sz="2400">
                <a:latin typeface="Times New Roman" panose="02020603050405020304" pitchFamily="18" charset="0"/>
              </a:rPr>
              <a:t> Great. So Linda’s parents can see them too.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</p:spTree>
    <p:custDataLst>
      <p:tags r:id="rId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113" y="-650"/>
            <a:ext cx="4717073" cy="5145048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258445" y="218440"/>
            <a:ext cx="7925435" cy="49149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Task2</a:t>
            </a:r>
            <a:r>
              <a:rPr lang="zh-CN" altLang="en-US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：</a:t>
            </a:r>
            <a:r>
              <a:rPr lang="en-US" altLang="zh-CN" sz="2600" b="1">
                <a:solidFill>
                  <a:srgbClr val="403152"/>
                </a:solidFill>
                <a:latin typeface="Times New Roman" panose="02020603050405020304" pitchFamily="18" charset="0"/>
                <a:sym typeface="+mn-ea"/>
              </a:rPr>
              <a:t>Fill in the blanks</a:t>
            </a:r>
            <a:endParaRPr lang="en-US" altLang="zh-CN" sz="2600" b="1">
              <a:solidFill>
                <a:srgbClr val="403152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21507" name="矩形 20492"/>
          <p:cNvSpPr/>
          <p:nvPr>
            <p:custDataLst>
              <p:tags r:id="rId4"/>
            </p:custDataLst>
          </p:nvPr>
        </p:nvSpPr>
        <p:spPr>
          <a:xfrm>
            <a:off x="258445" y="653098"/>
            <a:ext cx="11303000" cy="241490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05000"/>
              </a:lnSpc>
            </a:pPr>
            <a:r>
              <a:rPr lang="en-US" altLang="zh-CN" sz="2400" b="1">
                <a:solidFill>
                  <a:schemeClr val="tx1"/>
                </a:solidFill>
                <a:latin typeface="Times New Roman" panose="02020603050405020304" pitchFamily="18" charset="0"/>
              </a:rPr>
              <a:t>K</a:t>
            </a:r>
            <a:r>
              <a:rPr lang="en-US" altLang="zh-CN" sz="2400">
                <a:latin typeface="Times New Roman" panose="02020603050405020304" pitchFamily="18" charset="0"/>
              </a:rPr>
              <a:t>: It was a great day yesterday. Linda really ____________.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 </a:t>
            </a:r>
            <a:r>
              <a:rPr lang="en-US" altLang="zh-CN" sz="2400">
                <a:latin typeface="Times New Roman" panose="02020603050405020304" pitchFamily="18" charset="0"/>
              </a:rPr>
              <a:t>But the journey was a little ______, and there was too much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 _______ on the way.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 </a:t>
            </a:r>
            <a:r>
              <a:rPr lang="en-US" altLang="zh-CN" sz="2400">
                <a:latin typeface="Times New Roman" panose="02020603050405020304" pitchFamily="18" charset="0"/>
              </a:rPr>
              <a:t>True, but when we saw the models, we became ____________. 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Linda couldn’t _____________ when she saw the model Golden 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105000"/>
              </a:lnSpc>
            </a:pPr>
            <a:r>
              <a:rPr lang="en-US" altLang="zh-CN" sz="2400">
                <a:latin typeface="Times New Roman" panose="02020603050405020304" pitchFamily="18" charset="0"/>
              </a:rPr>
              <a:t>Gate Bridge. It looked ___________ the one in her country.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67589" name="Text Box 5"/>
          <p:cNvSpPr txBox="1"/>
          <p:nvPr>
            <p:custDataLst>
              <p:tags r:id="rId5"/>
            </p:custDataLst>
          </p:nvPr>
        </p:nvSpPr>
        <p:spPr>
          <a:xfrm>
            <a:off x="5661660" y="660718"/>
            <a:ext cx="4876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enjoyed herself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90" name="Text Box 6"/>
          <p:cNvSpPr txBox="1"/>
          <p:nvPr>
            <p:custDataLst>
              <p:tags r:id="rId6"/>
            </p:custDataLst>
          </p:nvPr>
        </p:nvSpPr>
        <p:spPr>
          <a:xfrm>
            <a:off x="3980498" y="1057593"/>
            <a:ext cx="2133600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boring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91" name="Text Box 7"/>
          <p:cNvSpPr txBox="1"/>
          <p:nvPr>
            <p:custDataLst>
              <p:tags r:id="rId7"/>
            </p:custDataLst>
          </p:nvPr>
        </p:nvSpPr>
        <p:spPr>
          <a:xfrm>
            <a:off x="418465" y="1420178"/>
            <a:ext cx="2133600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traffic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92" name="Text Box 8"/>
          <p:cNvSpPr txBox="1"/>
          <p:nvPr>
            <p:custDataLst>
              <p:tags r:id="rId8"/>
            </p:custDataLst>
          </p:nvPr>
        </p:nvSpPr>
        <p:spPr>
          <a:xfrm>
            <a:off x="6435725" y="1835150"/>
            <a:ext cx="3556000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very excited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93" name="Text Box 9"/>
          <p:cNvSpPr txBox="1"/>
          <p:nvPr>
            <p:custDataLst>
              <p:tags r:id="rId9"/>
            </p:custDataLst>
          </p:nvPr>
        </p:nvSpPr>
        <p:spPr>
          <a:xfrm>
            <a:off x="2163763" y="2179320"/>
            <a:ext cx="4978400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</a:rPr>
              <a:t>believe her eyes</a:t>
            </a:r>
            <a:endParaRPr lang="en-US" altLang="zh-CN" sz="24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2" name="Text Box 4"/>
          <p:cNvSpPr txBox="1"/>
          <p:nvPr>
            <p:custDataLst>
              <p:tags r:id="rId10"/>
            </p:custDataLst>
          </p:nvPr>
        </p:nvSpPr>
        <p:spPr>
          <a:xfrm>
            <a:off x="3118803" y="2576830"/>
            <a:ext cx="2203450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as great as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矩形 20492"/>
          <p:cNvSpPr/>
          <p:nvPr>
            <p:custDataLst>
              <p:tags r:id="rId11"/>
            </p:custDataLst>
          </p:nvPr>
        </p:nvSpPr>
        <p:spPr>
          <a:xfrm>
            <a:off x="277495" y="3009265"/>
            <a:ext cx="8589010" cy="184467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 </a:t>
            </a:r>
            <a:r>
              <a:rPr lang="en-US" altLang="zh-CN" sz="2400">
                <a:latin typeface="Times New Roman" panose="02020603050405020304" pitchFamily="18" charset="0"/>
              </a:rPr>
              <a:t>Yes. It was amazing to see the___________ of the world in a day, and it was also great to learn a lot about different 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 </a:t>
            </a:r>
            <a:r>
              <a:rPr lang="en-US" altLang="zh-CN" sz="2400">
                <a:latin typeface="Times New Roman" panose="02020603050405020304" pitchFamily="18" charset="0"/>
              </a:rPr>
              <a:t>Did you take any photos, Daniel?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D:</a:t>
            </a:r>
            <a:r>
              <a:rPr lang="en-US" altLang="zh-CN" sz="2400">
                <a:latin typeface="Times New Roman" panose="02020603050405020304" pitchFamily="18" charset="0"/>
              </a:rPr>
              <a:t> Yes, I took some. You can see them on my ___________.</a:t>
            </a:r>
            <a:endParaRPr lang="en-US" altLang="zh-CN" sz="2400">
              <a:latin typeface="Times New Roman" panose="02020603050405020304" pitchFamily="18" charset="0"/>
            </a:endParaRPr>
          </a:p>
          <a:p>
            <a:pPr>
              <a:lnSpc>
                <a:spcPct val="95000"/>
              </a:lnSpc>
            </a:pPr>
            <a:r>
              <a:rPr lang="en-US" altLang="zh-CN" sz="2400" b="1">
                <a:latin typeface="Times New Roman" panose="02020603050405020304" pitchFamily="18" charset="0"/>
              </a:rPr>
              <a:t>K:</a:t>
            </a:r>
            <a:r>
              <a:rPr lang="en-US" altLang="zh-CN" sz="2400">
                <a:latin typeface="Times New Roman" panose="02020603050405020304" pitchFamily="18" charset="0"/>
              </a:rPr>
              <a:t> Great. So Linda’s parents can see them too.</a:t>
            </a:r>
            <a:endParaRPr lang="en-US" altLang="zh-CN" sz="2400">
              <a:latin typeface="Times New Roman" panose="02020603050405020304" pitchFamily="18" charset="0"/>
            </a:endParaRPr>
          </a:p>
        </p:txBody>
      </p:sp>
      <p:sp>
        <p:nvSpPr>
          <p:cNvPr id="68613" name="Text Box 5"/>
          <p:cNvSpPr txBox="1"/>
          <p:nvPr>
            <p:custDataLst>
              <p:tags r:id="rId12"/>
            </p:custDataLst>
          </p:nvPr>
        </p:nvSpPr>
        <p:spPr>
          <a:xfrm>
            <a:off x="4401185" y="2494280"/>
            <a:ext cx="2895600" cy="101092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lnSpc>
                <a:spcPct val="115000"/>
              </a:lnSpc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                                 main sights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4" name="Text Box 6"/>
          <p:cNvSpPr txBox="1"/>
          <p:nvPr>
            <p:custDataLst>
              <p:tags r:id="rId13"/>
            </p:custDataLst>
          </p:nvPr>
        </p:nvSpPr>
        <p:spPr>
          <a:xfrm>
            <a:off x="6435725" y="3299778"/>
            <a:ext cx="2743200" cy="4914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cultures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8615" name="Text Box 7"/>
          <p:cNvSpPr txBox="1"/>
          <p:nvPr>
            <p:custDataLst>
              <p:tags r:id="rId14"/>
            </p:custDataLst>
          </p:nvPr>
        </p:nvSpPr>
        <p:spPr>
          <a:xfrm>
            <a:off x="5882640" y="4018915"/>
            <a:ext cx="2053590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2600" b="1">
                <a:solidFill>
                  <a:srgbClr val="FF0000"/>
                </a:solidFill>
                <a:latin typeface="Times New Roman" panose="02020603050405020304" pitchFamily="18" charset="0"/>
              </a:rPr>
              <a:t>home page</a:t>
            </a:r>
            <a:endParaRPr lang="en-US" altLang="zh-CN" sz="2600" b="1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63625" y="606425"/>
            <a:ext cx="7630160" cy="2889885"/>
            <a:chOff x="1675" y="955"/>
            <a:chExt cx="12016" cy="4551"/>
          </a:xfrm>
        </p:grpSpPr>
        <p:sp>
          <p:nvSpPr>
            <p:cNvPr id="3" name="椭圆 2"/>
            <p:cNvSpPr/>
            <p:nvPr/>
          </p:nvSpPr>
          <p:spPr>
            <a:xfrm>
              <a:off x="8860" y="955"/>
              <a:ext cx="4062" cy="853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5051" y="1666"/>
              <a:ext cx="3019" cy="902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9629" y="2731"/>
              <a:ext cx="4062" cy="853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675" y="3368"/>
              <a:ext cx="5104" cy="853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317" y="4654"/>
              <a:ext cx="1899" cy="853"/>
            </a:xfrm>
            <a:prstGeom prst="ellipse">
              <a:avLst/>
            </a:prstGeom>
            <a:noFill/>
            <a:ln w="28575" cmpd="sng">
              <a:solidFill>
                <a:srgbClr val="00B05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p>
              <a:pPr algn="ctr"/>
              <a:endParaRPr lang="zh-CN" altLang="en-US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 altLang="zh-CN" sz="5400" b="1"/>
              <a:t>Play a game</a:t>
            </a:r>
            <a:endParaRPr lang="en-US" altLang="zh-CN" sz="5400" b="1"/>
          </a:p>
        </p:txBody>
      </p:sp>
      <p:sp>
        <p:nvSpPr>
          <p:cNvPr id="3" name="云形 2"/>
          <p:cNvSpPr/>
          <p:nvPr/>
        </p:nvSpPr>
        <p:spPr>
          <a:xfrm>
            <a:off x="935355" y="914400"/>
            <a:ext cx="7273925" cy="3541395"/>
          </a:xfrm>
          <a:prstGeom prst="cloud">
            <a:avLst/>
          </a:prstGeom>
          <a:solidFill>
            <a:srgbClr val="F2A3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066290" y="1865630"/>
            <a:ext cx="5217795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6600" b="1">
                <a:solidFill>
                  <a:srgbClr val="0000F0"/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Truth or Lie</a:t>
            </a:r>
            <a:endParaRPr lang="en-US" altLang="zh-CN" sz="6600" b="1">
              <a:solidFill>
                <a:srgbClr val="0000F0"/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2" name="AutoShape 5"/>
          <p:cNvSpPr/>
          <p:nvPr/>
        </p:nvSpPr>
        <p:spPr>
          <a:xfrm>
            <a:off x="6183115" y="402481"/>
            <a:ext cx="171471" cy="171471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35843" name="AutoShape 6"/>
          <p:cNvSpPr/>
          <p:nvPr/>
        </p:nvSpPr>
        <p:spPr>
          <a:xfrm>
            <a:off x="2329777" y="3884298"/>
            <a:ext cx="171471" cy="171471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16389" name="AutoShape 7"/>
          <p:cNvSpPr/>
          <p:nvPr/>
        </p:nvSpPr>
        <p:spPr>
          <a:xfrm rot="2692289">
            <a:off x="3408616" y="3892634"/>
            <a:ext cx="285785" cy="342942"/>
          </a:xfrm>
          <a:prstGeom prst="up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sp>
        <p:nvSpPr>
          <p:cNvPr id="16391" name="AutoShape 9"/>
          <p:cNvSpPr/>
          <p:nvPr/>
        </p:nvSpPr>
        <p:spPr>
          <a:xfrm rot="1383682">
            <a:off x="4779194" y="2514910"/>
            <a:ext cx="285785" cy="342942"/>
          </a:xfrm>
          <a:prstGeom prst="up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sp>
        <p:nvSpPr>
          <p:cNvPr id="16392" name="AutoShape 10"/>
          <p:cNvSpPr/>
          <p:nvPr/>
        </p:nvSpPr>
        <p:spPr>
          <a:xfrm rot="9798706">
            <a:off x="1960637" y="3459193"/>
            <a:ext cx="285785" cy="342942"/>
          </a:xfrm>
          <a:prstGeom prst="upArrow">
            <a:avLst>
              <a:gd name="adj1" fmla="val 50000"/>
              <a:gd name="adj2" fmla="val 30000"/>
            </a:avLst>
          </a:prstGeom>
          <a:solidFill>
            <a:srgbClr val="FF0000"/>
          </a:solidFill>
          <a:ln w="9525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p>
            <a:endParaRPr lang="zh-CN" altLang="en-US" sz="1350" dirty="0">
              <a:latin typeface="Arial" panose="020B0604020202020204" pitchFamily="34" charset="0"/>
            </a:endParaRPr>
          </a:p>
        </p:txBody>
      </p:sp>
      <p:pic>
        <p:nvPicPr>
          <p:cNvPr id="35847" name="Picture 11" descr="bus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29505" y="4076013"/>
            <a:ext cx="2000497" cy="9597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48" name="Text Box 14"/>
          <p:cNvSpPr txBox="1"/>
          <p:nvPr/>
        </p:nvSpPr>
        <p:spPr>
          <a:xfrm>
            <a:off x="527050" y="3958590"/>
            <a:ext cx="1802765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r>
              <a:rPr lang="en-US" altLang="zh-CN" sz="2400" b="1" dirty="0">
                <a:latin typeface="Comic Sans MS" panose="030F0702030302020204" pitchFamily="66" charset="0"/>
              </a:rPr>
              <a:t>on the way</a:t>
            </a:r>
            <a:r>
              <a:rPr lang="en-US" altLang="zh-CN" sz="2400" dirty="0">
                <a:latin typeface="Times New Roman" panose="02020603050405020304" pitchFamily="18" charset="0"/>
              </a:rPr>
              <a:t> </a:t>
            </a:r>
            <a:endParaRPr lang="en-US" altLang="zh-CN" sz="2400" dirty="0">
              <a:latin typeface="Times New Roman" panose="02020603050405020304" pitchFamily="18" charset="0"/>
            </a:endParaRPr>
          </a:p>
        </p:txBody>
      </p:sp>
      <p:sp>
        <p:nvSpPr>
          <p:cNvPr id="35849" name="Text Box 15"/>
          <p:cNvSpPr txBox="1"/>
          <p:nvPr/>
        </p:nvSpPr>
        <p:spPr>
          <a:xfrm>
            <a:off x="4300504" y="3581842"/>
            <a:ext cx="283403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b="1" dirty="0">
                <a:latin typeface="Comic Sans MS" panose="030F0702030302020204" pitchFamily="66" charset="0"/>
              </a:rPr>
              <a:t>outside the World Park</a:t>
            </a:r>
            <a:endParaRPr lang="en-US" altLang="zh-CN" b="1" dirty="0">
              <a:latin typeface="Comic Sans MS" panose="030F0702030302020204" pitchFamily="66" charset="0"/>
            </a:endParaRPr>
          </a:p>
        </p:txBody>
      </p:sp>
      <p:sp>
        <p:nvSpPr>
          <p:cNvPr id="35850" name="Text Box 16"/>
          <p:cNvSpPr txBox="1"/>
          <p:nvPr/>
        </p:nvSpPr>
        <p:spPr>
          <a:xfrm>
            <a:off x="3276440" y="1632549"/>
            <a:ext cx="185102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latin typeface="Comic Sans MS" panose="030F0702030302020204" pitchFamily="66" charset="0"/>
              </a:rPr>
              <a:t>inside the park</a:t>
            </a:r>
            <a:endParaRPr lang="en-US" altLang="zh-CN" b="1" dirty="0">
              <a:latin typeface="Comic Sans MS" panose="030F0702030302020204" pitchFamily="66" charset="0"/>
            </a:endParaRPr>
          </a:p>
        </p:txBody>
      </p:sp>
      <p:pic>
        <p:nvPicPr>
          <p:cNvPr id="35851" name="Picture 17" descr="p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7352" y="860929"/>
            <a:ext cx="1438453" cy="154324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852" name="Text Box 18"/>
          <p:cNvSpPr txBox="1"/>
          <p:nvPr/>
        </p:nvSpPr>
        <p:spPr>
          <a:xfrm>
            <a:off x="4857785" y="4115308"/>
            <a:ext cx="240030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dirty="0">
                <a:latin typeface="Comic Sans MS" panose="030F0702030302020204" pitchFamily="66" charset="0"/>
              </a:rPr>
              <a:t>.</a:t>
            </a:r>
            <a:endParaRPr lang="en-US" altLang="zh-CN" dirty="0">
              <a:latin typeface="Comic Sans MS" panose="030F0702030302020204" pitchFamily="66" charset="0"/>
            </a:endParaRPr>
          </a:p>
        </p:txBody>
      </p:sp>
      <p:grpSp>
        <p:nvGrpSpPr>
          <p:cNvPr id="16401" name="Group 17"/>
          <p:cNvGrpSpPr/>
          <p:nvPr/>
        </p:nvGrpSpPr>
        <p:grpSpPr>
          <a:xfrm>
            <a:off x="3338830" y="454660"/>
            <a:ext cx="2691130" cy="675005"/>
            <a:chOff x="-588" y="-803"/>
            <a:chExt cx="1798" cy="771"/>
          </a:xfrm>
        </p:grpSpPr>
        <p:sp>
          <p:nvSpPr>
            <p:cNvPr id="35870" name="AutoShape 20"/>
            <p:cNvSpPr/>
            <p:nvPr/>
          </p:nvSpPr>
          <p:spPr>
            <a:xfrm>
              <a:off x="-588" y="-803"/>
              <a:ext cx="1678" cy="771"/>
            </a:xfrm>
            <a:prstGeom prst="cloudCallout">
              <a:avLst>
                <a:gd name="adj1" fmla="val 59513"/>
                <a:gd name="adj2" fmla="val -87744"/>
              </a:avLst>
            </a:pr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lang="zh-CN" altLang="en-US" sz="1600" dirty="0">
                <a:latin typeface="Arial" panose="020B0604020202020204" pitchFamily="34" charset="0"/>
              </a:endParaRPr>
            </a:p>
          </p:txBody>
        </p:sp>
        <p:sp>
          <p:nvSpPr>
            <p:cNvPr id="35871" name="Text Box 22"/>
            <p:cNvSpPr txBox="1"/>
            <p:nvPr/>
          </p:nvSpPr>
          <p:spPr>
            <a:xfrm>
              <a:off x="-453" y="-717"/>
              <a:ext cx="1663" cy="45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enjoyed herself</a:t>
              </a:r>
              <a:endParaRPr lang="en-US" altLang="zh-CN" sz="2000" b="1" dirty="0">
                <a:solidFill>
                  <a:srgbClr val="FF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404" name="Group 20"/>
          <p:cNvGrpSpPr/>
          <p:nvPr/>
        </p:nvGrpSpPr>
        <p:grpSpPr>
          <a:xfrm>
            <a:off x="3664585" y="4275712"/>
            <a:ext cx="2242185" cy="762635"/>
            <a:chOff x="-318" y="1610"/>
            <a:chExt cx="1678" cy="771"/>
          </a:xfrm>
        </p:grpSpPr>
        <p:sp>
          <p:nvSpPr>
            <p:cNvPr id="35868" name="AutoShape 25"/>
            <p:cNvSpPr/>
            <p:nvPr/>
          </p:nvSpPr>
          <p:spPr>
            <a:xfrm>
              <a:off x="-318" y="1610"/>
              <a:ext cx="1678" cy="771"/>
            </a:xfrm>
            <a:prstGeom prst="cloudCallout">
              <a:avLst>
                <a:gd name="adj1" fmla="val -23894"/>
                <a:gd name="adj2" fmla="val -168444"/>
              </a:avLst>
            </a:pr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35869" name="Text Box 26"/>
            <p:cNvSpPr txBox="1"/>
            <p:nvPr/>
          </p:nvSpPr>
          <p:spPr>
            <a:xfrm>
              <a:off x="-55" y="1688"/>
              <a:ext cx="1316" cy="40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0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couldn’t wait</a:t>
              </a:r>
              <a:endParaRPr lang="en-US" altLang="zh-CN" sz="2000" b="1" dirty="0">
                <a:solidFill>
                  <a:srgbClr val="FF00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6407" name="Group 23"/>
          <p:cNvGrpSpPr/>
          <p:nvPr/>
        </p:nvGrpSpPr>
        <p:grpSpPr>
          <a:xfrm>
            <a:off x="5637741" y="1758771"/>
            <a:ext cx="2414886" cy="1632547"/>
            <a:chOff x="-1888" y="344"/>
            <a:chExt cx="2028" cy="1371"/>
          </a:xfrm>
        </p:grpSpPr>
        <p:sp>
          <p:nvSpPr>
            <p:cNvPr id="35866" name="AutoShape 29"/>
            <p:cNvSpPr/>
            <p:nvPr/>
          </p:nvSpPr>
          <p:spPr>
            <a:xfrm>
              <a:off x="-1888" y="344"/>
              <a:ext cx="1864" cy="997"/>
            </a:xfrm>
            <a:prstGeom prst="cloudCallout">
              <a:avLst>
                <a:gd name="adj1" fmla="val -60968"/>
                <a:gd name="adj2" fmla="val -36259"/>
              </a:avLst>
            </a:prstGeom>
            <a:solidFill>
              <a:srgbClr val="CCFFCC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35867" name="Text Box 30"/>
            <p:cNvSpPr txBox="1"/>
            <p:nvPr/>
          </p:nvSpPr>
          <p:spPr>
            <a:xfrm>
              <a:off x="-1674" y="522"/>
              <a:ext cx="1814" cy="119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 excited</a:t>
              </a:r>
              <a:r>
                <a:rPr lang="en-US" altLang="zh-CN" sz="36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 </a:t>
              </a:r>
              <a:endParaRPr lang="en-US" altLang="zh-CN" sz="3600" b="1" dirty="0">
                <a:solidFill>
                  <a:srgbClr val="FF0066"/>
                </a:solidFill>
                <a:latin typeface="Comic Sans MS" panose="030F0702030302020204" pitchFamily="66" charset="0"/>
              </a:endParaRPr>
            </a:p>
            <a:p>
              <a:pPr>
                <a:lnSpc>
                  <a:spcPct val="110000"/>
                </a:lnSpc>
                <a:spcBef>
                  <a:spcPct val="50000"/>
                </a:spcBef>
              </a:pPr>
              <a:endParaRPr lang="en-US" altLang="zh-CN" sz="3600" b="1" dirty="0">
                <a:solidFill>
                  <a:srgbClr val="FF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" name="任意多边形 1"/>
          <p:cNvSpPr/>
          <p:nvPr/>
        </p:nvSpPr>
        <p:spPr>
          <a:xfrm>
            <a:off x="2171404" y="454875"/>
            <a:ext cx="4131979" cy="4023619"/>
          </a:xfrm>
          <a:custGeom>
            <a:avLst/>
            <a:gdLst>
              <a:gd name="connsiteX0" fmla="*/ 0 w 5509193"/>
              <a:gd name="connsiteY0" fmla="*/ 3811071 h 5363515"/>
              <a:gd name="connsiteX1" fmla="*/ 960699 w 5509193"/>
              <a:gd name="connsiteY1" fmla="*/ 5362079 h 5363515"/>
              <a:gd name="connsiteX2" fmla="*/ 2974694 w 5509193"/>
              <a:gd name="connsiteY2" fmla="*/ 4054140 h 5363515"/>
              <a:gd name="connsiteX3" fmla="*/ 3784922 w 5509193"/>
              <a:gd name="connsiteY3" fmla="*/ 2225340 h 5363515"/>
              <a:gd name="connsiteX4" fmla="*/ 5393803 w 5509193"/>
              <a:gd name="connsiteY4" fmla="*/ 153471 h 5363515"/>
              <a:gd name="connsiteX5" fmla="*/ 5382228 w 5509193"/>
              <a:gd name="connsiteY5" fmla="*/ 153471 h 5363515"/>
              <a:gd name="connsiteX6" fmla="*/ 5382228 w 5509193"/>
              <a:gd name="connsiteY6" fmla="*/ 153471 h 5363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09193" h="5363515">
                <a:moveTo>
                  <a:pt x="0" y="3811071"/>
                </a:moveTo>
                <a:cubicBezTo>
                  <a:pt x="232458" y="4566319"/>
                  <a:pt x="464917" y="5321567"/>
                  <a:pt x="960699" y="5362079"/>
                </a:cubicBezTo>
                <a:cubicBezTo>
                  <a:pt x="1456481" y="5402591"/>
                  <a:pt x="2503990" y="4576930"/>
                  <a:pt x="2974694" y="4054140"/>
                </a:cubicBezTo>
                <a:cubicBezTo>
                  <a:pt x="3445398" y="3531350"/>
                  <a:pt x="3381737" y="2875451"/>
                  <a:pt x="3784922" y="2225340"/>
                </a:cubicBezTo>
                <a:cubicBezTo>
                  <a:pt x="4188107" y="1575229"/>
                  <a:pt x="5127585" y="498782"/>
                  <a:pt x="5393803" y="153471"/>
                </a:cubicBezTo>
                <a:cubicBezTo>
                  <a:pt x="5660021" y="-191840"/>
                  <a:pt x="5382228" y="153471"/>
                  <a:pt x="5382228" y="153471"/>
                </a:cubicBezTo>
                <a:lnTo>
                  <a:pt x="5382228" y="153471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0"/>
          <p:cNvGrpSpPr/>
          <p:nvPr/>
        </p:nvGrpSpPr>
        <p:grpSpPr>
          <a:xfrm>
            <a:off x="1387143" y="2477718"/>
            <a:ext cx="1867291" cy="777927"/>
            <a:chOff x="-1028" y="-1470"/>
            <a:chExt cx="1837" cy="1569"/>
          </a:xfrm>
        </p:grpSpPr>
        <p:sp>
          <p:nvSpPr>
            <p:cNvPr id="35862" name="AutoShape 25"/>
            <p:cNvSpPr/>
            <p:nvPr/>
          </p:nvSpPr>
          <p:spPr>
            <a:xfrm>
              <a:off x="-869" y="-1470"/>
              <a:ext cx="1678" cy="1569"/>
            </a:xfrm>
            <a:prstGeom prst="cloudCallout">
              <a:avLst>
                <a:gd name="adj1" fmla="val -12569"/>
                <a:gd name="adj2" fmla="val 153259"/>
              </a:avLst>
            </a:prstGeom>
            <a:solidFill>
              <a:srgbClr val="FFFF99"/>
            </a:solidFill>
            <a:ln w="9525" cap="flat" cmpd="sng">
              <a:solidFill>
                <a:schemeClr val="tx1"/>
              </a:solidFill>
              <a:prstDash val="solid"/>
              <a:headEnd type="none" w="med" len="med"/>
              <a:tailEnd type="none" w="med" len="med"/>
            </a:ln>
          </p:spPr>
          <p:txBody>
            <a:bodyPr/>
            <a:p>
              <a:pPr algn="ctr"/>
              <a:endParaRPr lang="zh-CN" altLang="en-US" sz="1350" dirty="0">
                <a:latin typeface="Arial" panose="020B0604020202020204" pitchFamily="34" charset="0"/>
              </a:endParaRPr>
            </a:p>
          </p:txBody>
        </p:sp>
        <p:sp>
          <p:nvSpPr>
            <p:cNvPr id="35863" name="Text Box 26"/>
            <p:cNvSpPr txBox="1"/>
            <p:nvPr/>
          </p:nvSpPr>
          <p:spPr>
            <a:xfrm>
              <a:off x="-1028" y="-1258"/>
              <a:ext cx="1630" cy="929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>
                <a:spcBef>
                  <a:spcPct val="50000"/>
                </a:spcBef>
              </a:pPr>
              <a:r>
                <a:rPr lang="en-US" altLang="zh-CN" sz="2400" b="1" dirty="0">
                  <a:solidFill>
                    <a:srgbClr val="FF0066"/>
                  </a:solidFill>
                  <a:latin typeface="Comic Sans MS" panose="030F0702030302020204" pitchFamily="66" charset="0"/>
                </a:rPr>
                <a:t>    bored</a:t>
              </a:r>
              <a:endParaRPr lang="en-US" altLang="zh-CN" sz="2400" b="1" dirty="0">
                <a:solidFill>
                  <a:srgbClr val="FF0066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35859" name="AutoShape 6"/>
          <p:cNvSpPr/>
          <p:nvPr/>
        </p:nvSpPr>
        <p:spPr>
          <a:xfrm>
            <a:off x="4042107" y="3708064"/>
            <a:ext cx="171471" cy="171471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35860" name="AutoShape 6"/>
          <p:cNvSpPr/>
          <p:nvPr/>
        </p:nvSpPr>
        <p:spPr>
          <a:xfrm>
            <a:off x="5151906" y="1708758"/>
            <a:ext cx="171471" cy="171471"/>
          </a:xfrm>
          <a:custGeom>
            <a:avLst/>
            <a:gdLst>
              <a:gd name="txL" fmla="*/ 3163 w 21600"/>
              <a:gd name="txT" fmla="*/ 3163 h 21600"/>
              <a:gd name="txR" fmla="*/ 18437 w 21600"/>
              <a:gd name="txB" fmla="*/ 18437 h 21600"/>
            </a:gdLst>
            <a:ahLst/>
            <a:cxnLst>
              <a:cxn ang="0">
                <a:pos x="2147483647" y="0"/>
              </a:cxn>
              <a:cxn ang="0">
                <a:pos x="2147483647" y="2147483647"/>
              </a:cxn>
              <a:cxn ang="0">
                <a:pos x="0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  <a:cxn ang="0">
                <a:pos x="2147483647" y="2147483647"/>
              </a:cxn>
            </a:cxnLst>
            <a:rect l="txL" t="txT" r="txR" b="txB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5400" y="10800"/>
                </a:moveTo>
                <a:cubicBezTo>
                  <a:pt x="5400" y="13782"/>
                  <a:pt x="7818" y="16200"/>
                  <a:pt x="10800" y="16200"/>
                </a:cubicBezTo>
                <a:cubicBezTo>
                  <a:pt x="13782" y="16200"/>
                  <a:pt x="16200" y="13782"/>
                  <a:pt x="16200" y="10800"/>
                </a:cubicBezTo>
                <a:cubicBezTo>
                  <a:pt x="16200" y="7818"/>
                  <a:pt x="13782" y="5400"/>
                  <a:pt x="10800" y="5400"/>
                </a:cubicBezTo>
                <a:cubicBezTo>
                  <a:pt x="7818" y="5400"/>
                  <a:pt x="5400" y="7818"/>
                  <a:pt x="5400" y="10800"/>
                </a:cubicBezTo>
                <a:close/>
              </a:path>
            </a:pathLst>
          </a:custGeom>
          <a:solidFill>
            <a:srgbClr val="FF0000">
              <a:alpha val="100000"/>
            </a:srgbClr>
          </a:solidFill>
          <a:ln w="9525" cap="flat" cmpd="sng">
            <a:solidFill>
              <a:schemeClr val="tx1">
                <a:alpha val="100000"/>
              </a:schemeClr>
            </a:solidFill>
            <a:prstDash val="solid"/>
            <a:bevel/>
            <a:headEnd type="none" w="med" len="med"/>
            <a:tailEnd type="none" w="med" len="med"/>
          </a:ln>
        </p:spPr>
        <p:txBody>
          <a:bodyPr/>
          <a:p>
            <a:endParaRPr lang="zh-CN" altLang="en-US" sz="1350"/>
          </a:p>
        </p:txBody>
      </p:sp>
      <p:sp>
        <p:nvSpPr>
          <p:cNvPr id="3" name="圆角矩形 2"/>
          <p:cNvSpPr/>
          <p:nvPr/>
        </p:nvSpPr>
        <p:spPr>
          <a:xfrm>
            <a:off x="92710" y="173990"/>
            <a:ext cx="3249295" cy="83947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Discussion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Ultra Bold" panose="020B0A02020104020203" pitchFamily="34" charset="0"/>
                <a:ea typeface="+mn-ea"/>
                <a:cs typeface="+mn-cs"/>
              </a:rPr>
              <a:t>Feelings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Gill Sans Ultra Bold" panose="020B0A02020104020203" pitchFamily="34" charset="0"/>
              <a:ea typeface="+mn-ea"/>
              <a:cs typeface="+mn-cs"/>
            </a:endParaRPr>
          </a:p>
        </p:txBody>
      </p:sp>
      <p:sp>
        <p:nvSpPr>
          <p:cNvPr id="4" name="Text Box 16"/>
          <p:cNvSpPr txBox="1"/>
          <p:nvPr/>
        </p:nvSpPr>
        <p:spPr>
          <a:xfrm>
            <a:off x="6540340" y="320639"/>
            <a:ext cx="1343025" cy="3683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p>
            <a:r>
              <a:rPr lang="en-US" altLang="zh-CN" b="1" dirty="0">
                <a:latin typeface="Comic Sans MS" panose="030F0702030302020204" pitchFamily="66" charset="0"/>
              </a:rPr>
              <a:t>back home</a:t>
            </a:r>
            <a:endParaRPr lang="en-US" altLang="zh-CN" b="1" dirty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16391" grpId="0" bldLvl="0" animBg="1"/>
      <p:bldP spid="16392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直接连接符 17"/>
          <p:cNvCxnSpPr/>
          <p:nvPr>
            <p:custDataLst>
              <p:tags r:id="rId1"/>
            </p:custDataLst>
          </p:nvPr>
        </p:nvCxnSpPr>
        <p:spPr>
          <a:xfrm>
            <a:off x="157163" y="805323"/>
            <a:ext cx="7886700" cy="0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标题 5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96039" y="308244"/>
            <a:ext cx="7887066" cy="9945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solidFill>
                  <a:schemeClr val="accent6">
                    <a:lumMod val="60000"/>
                    <a:lumOff val="4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Read to think :</a:t>
            </a:r>
            <a:endParaRPr lang="en-US" altLang="zh-CN">
              <a:solidFill>
                <a:schemeClr val="accent6">
                  <a:lumMod val="60000"/>
                  <a:lumOff val="40000"/>
                </a:schemeClr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3"/>
            </p:custDataLst>
          </p:nvPr>
        </p:nvGrpSpPr>
        <p:grpSpPr>
          <a:xfrm>
            <a:off x="146209" y="2268696"/>
            <a:ext cx="1773079" cy="825341"/>
            <a:chOff x="307" y="4763"/>
            <a:chExt cx="3723" cy="1733"/>
          </a:xfrm>
        </p:grpSpPr>
        <p:sp>
          <p:nvSpPr>
            <p:cNvPr id="19459" name="AutoShape 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07" y="4763"/>
              <a:ext cx="3723" cy="963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9525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7715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on the way</a:t>
              </a:r>
              <a:endParaRPr kumimoji="1" lang="en-US" altLang="zh-CN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62" name="AutoShape 6"/>
            <p:cNvSpPr/>
            <p:nvPr>
              <p:custDataLst>
                <p:tags r:id="rId5"/>
              </p:custDataLst>
            </p:nvPr>
          </p:nvSpPr>
          <p:spPr>
            <a:xfrm rot="5400000">
              <a:off x="1562" y="5451"/>
              <a:ext cx="768" cy="1322"/>
            </a:xfrm>
            <a:prstGeom prst="rightArrow">
              <a:avLst>
                <a:gd name="adj1" fmla="val 37435"/>
                <a:gd name="adj2" fmla="val 40875"/>
              </a:avLst>
            </a:prstGeom>
            <a:solidFill>
              <a:srgbClr val="00B0F0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pPr lvl="0" inden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4580096" y="2268274"/>
            <a:ext cx="2246471" cy="826479"/>
            <a:chOff x="9617" y="4762"/>
            <a:chExt cx="4717" cy="1735"/>
          </a:xfrm>
          <a:solidFill>
            <a:srgbClr val="FFFF00"/>
          </a:solidFill>
        </p:grpSpPr>
        <p:sp>
          <p:nvSpPr>
            <p:cNvPr id="19461" name="AutoShap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9617" y="4762"/>
              <a:ext cx="4717" cy="970"/>
            </a:xfrm>
            <a:prstGeom prst="roundRect">
              <a:avLst>
                <a:gd name="adj" fmla="val 16667"/>
              </a:avLst>
            </a:prstGeom>
            <a:grpFill/>
            <a:ln w="9525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7715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inside the park</a:t>
              </a:r>
              <a:endParaRPr kumimoji="1" lang="en-US" altLang="zh-CN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63" name="AutoShape 7"/>
            <p:cNvSpPr/>
            <p:nvPr>
              <p:custDataLst>
                <p:tags r:id="rId8"/>
              </p:custDataLst>
            </p:nvPr>
          </p:nvSpPr>
          <p:spPr>
            <a:xfrm rot="5400000">
              <a:off x="11287" y="5451"/>
              <a:ext cx="768" cy="1323"/>
            </a:xfrm>
            <a:prstGeom prst="rightArrow">
              <a:avLst>
                <a:gd name="adj1" fmla="val 37435"/>
                <a:gd name="adj2" fmla="val 40875"/>
              </a:avLst>
            </a:prstGeom>
            <a:grpFill/>
            <a:ln w="9525">
              <a:noFill/>
            </a:ln>
          </p:spPr>
          <p:txBody>
            <a:bodyPr anchor="ctr">
              <a:spAutoFit/>
            </a:bodyPr>
            <a:lstStyle/>
            <a:p>
              <a:pPr lvl="0" inden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7" name="组合 6"/>
          <p:cNvGrpSpPr/>
          <p:nvPr>
            <p:custDataLst>
              <p:tags r:id="rId9"/>
            </p:custDataLst>
          </p:nvPr>
        </p:nvGrpSpPr>
        <p:grpSpPr>
          <a:xfrm>
            <a:off x="1973580" y="2253933"/>
            <a:ext cx="2552224" cy="826770"/>
            <a:chOff x="4144" y="4732"/>
            <a:chExt cx="5359" cy="1736"/>
          </a:xfrm>
        </p:grpSpPr>
        <p:sp>
          <p:nvSpPr>
            <p:cNvPr id="19460" name="AutoShap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144" y="4732"/>
              <a:ext cx="5359" cy="964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9525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7715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at the park gate</a:t>
              </a:r>
              <a:endParaRPr kumimoji="1" lang="en-US" altLang="zh-CN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464" name="AutoShape 8"/>
            <p:cNvSpPr/>
            <p:nvPr>
              <p:custDataLst>
                <p:tags r:id="rId11"/>
              </p:custDataLst>
            </p:nvPr>
          </p:nvSpPr>
          <p:spPr>
            <a:xfrm rot="5400000">
              <a:off x="6302" y="5423"/>
              <a:ext cx="767" cy="1322"/>
            </a:xfrm>
            <a:prstGeom prst="rightArrow">
              <a:avLst>
                <a:gd name="adj1" fmla="val 37435"/>
                <a:gd name="adj2" fmla="val 40875"/>
              </a:avLst>
            </a:prstGeom>
            <a:solidFill>
              <a:schemeClr val="accent3"/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pPr lvl="0" inden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16" name="组合 15"/>
          <p:cNvGrpSpPr/>
          <p:nvPr>
            <p:custDataLst>
              <p:tags r:id="rId12"/>
            </p:custDataLst>
          </p:nvPr>
        </p:nvGrpSpPr>
        <p:grpSpPr>
          <a:xfrm>
            <a:off x="6826885" y="2273141"/>
            <a:ext cx="2216944" cy="824389"/>
            <a:chOff x="14208" y="4779"/>
            <a:chExt cx="4655" cy="1731"/>
          </a:xfrm>
        </p:grpSpPr>
        <p:sp>
          <p:nvSpPr>
            <p:cNvPr id="17" name="AutoShape 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14208" y="4779"/>
              <a:ext cx="4655" cy="963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 algn="ctr">
              <a:noFill/>
              <a:round/>
            </a:ln>
          </p:spPr>
          <p:txBody>
            <a:bodyPr wrap="square" anchor="ctr">
              <a:spAutoFit/>
            </a:bodyPr>
            <a:lstStyle/>
            <a:p>
              <a:pPr marL="0" marR="0" lvl="0" indent="0" algn="ctr" defTabSz="77152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zh-CN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宋体" panose="02010600030101010101" pitchFamily="2" charset="-122"/>
                  <a:cs typeface="Times New Roman" panose="02020603050405020304" pitchFamily="18" charset="0"/>
                </a:rPr>
                <a:t>after the trip</a:t>
              </a:r>
              <a:endParaRPr kumimoji="1" lang="en-US" altLang="zh-CN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8" name="AutoShape 7"/>
            <p:cNvSpPr/>
            <p:nvPr>
              <p:custDataLst>
                <p:tags r:id="rId14"/>
              </p:custDataLst>
            </p:nvPr>
          </p:nvSpPr>
          <p:spPr>
            <a:xfrm rot="5400000">
              <a:off x="16446" y="5465"/>
              <a:ext cx="768" cy="1322"/>
            </a:xfrm>
            <a:prstGeom prst="rightArrow">
              <a:avLst>
                <a:gd name="adj1" fmla="val 37435"/>
                <a:gd name="adj2" fmla="val 40875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9525">
              <a:noFill/>
            </a:ln>
          </p:spPr>
          <p:txBody>
            <a:bodyPr anchor="ctr">
              <a:spAutoFit/>
            </a:bodyPr>
            <a:lstStyle/>
            <a:p>
              <a:pPr lvl="0" indent="0"/>
              <a:endParaRPr lang="zh-CN" altLang="en-US" sz="135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16400" name="AutoShap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638812" y="3811227"/>
            <a:ext cx="1231106" cy="1063551"/>
          </a:xfrm>
          <a:prstGeom prst="roundRect">
            <a:avLst>
              <a:gd name="adj" fmla="val 16667"/>
            </a:avLst>
          </a:prstGeom>
          <a:gradFill>
            <a:gsLst>
              <a:gs pos="44000">
                <a:srgbClr val="E48A84"/>
              </a:gs>
              <a:gs pos="0">
                <a:srgbClr val="EDB1AD"/>
              </a:gs>
              <a:gs pos="100000">
                <a:srgbClr val="DB635A"/>
              </a:gs>
            </a:gsLst>
            <a:lin scaled="1"/>
          </a:gradFill>
          <a:ln w="9525" algn="ctr">
            <a:noFill/>
            <a:round/>
          </a:ln>
        </p:spPr>
        <p:txBody>
          <a:bodyPr anchor="ctr">
            <a:spAutoFit/>
          </a:bodyPr>
          <a:lstStyle/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a little  </a:t>
            </a:r>
            <a:endParaRPr lang="en-US" altLang="zh-CN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 bored</a:t>
            </a:r>
            <a:endParaRPr lang="en-US" altLang="zh-CN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sp>
        <p:nvSpPr>
          <p:cNvPr id="10" name="AutoShape 1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193665" y="4052403"/>
            <a:ext cx="2280761" cy="422925"/>
          </a:xfrm>
          <a:prstGeom prst="roundRect">
            <a:avLst>
              <a:gd name="adj" fmla="val 16667"/>
            </a:avLst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algn="ctr">
            <a:noFill/>
            <a:round/>
          </a:ln>
        </p:spPr>
        <p:txBody>
          <a:bodyPr wrap="square" anchor="ctr">
            <a:spAutoFit/>
          </a:bodyPr>
          <a:lstStyle/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anxious</a:t>
            </a:r>
            <a:r>
              <a:rPr lang="zh-CN" altLang="en-US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（渴望的）</a:t>
            </a:r>
            <a:endParaRPr lang="zh-CN" altLang="en-US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sp>
        <p:nvSpPr>
          <p:cNvPr id="11" name="AutoShape 17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684780" y="3970824"/>
            <a:ext cx="2280761" cy="744518"/>
          </a:xfrm>
          <a:prstGeom prst="roundRect">
            <a:avLst>
              <a:gd name="adj" fmla="val 16667"/>
            </a:avLst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algn="ctr">
            <a:noFill/>
            <a:round/>
          </a:ln>
        </p:spPr>
        <p:txBody>
          <a:bodyPr wrap="square" anchor="ctr">
            <a:spAutoFit/>
          </a:bodyPr>
          <a:lstStyle/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very excited</a:t>
            </a:r>
            <a:endParaRPr lang="en-US" altLang="zh-CN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amazed</a:t>
            </a:r>
            <a:endParaRPr lang="en-US" altLang="zh-CN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sp>
        <p:nvSpPr>
          <p:cNvPr id="19" name="AutoShape 1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54159" y="4029348"/>
            <a:ext cx="2202656" cy="422682"/>
          </a:xfrm>
          <a:prstGeom prst="roundRect">
            <a:avLst>
              <a:gd name="adj" fmla="val 16667"/>
            </a:avLst>
          </a:prstGeom>
          <a:gradFill>
            <a:gsLst>
              <a:gs pos="100000">
                <a:srgbClr val="E06A6D"/>
              </a:gs>
              <a:gs pos="0">
                <a:srgbClr val="FDB0BA"/>
              </a:gs>
            </a:gsLst>
            <a:lin scaled="1"/>
          </a:gradFill>
          <a:ln w="9525" algn="ctr">
            <a:noFill/>
            <a:round/>
          </a:ln>
        </p:spPr>
        <p:txBody>
          <a:bodyPr wrap="square" anchor="ctr">
            <a:spAutoFit/>
          </a:bodyPr>
          <a:lstStyle/>
          <a:p>
            <a:pPr lvl="0" algn="ctr" defTabSz="771525" eaLnBrk="1" fontAlgn="base" hangingPunct="1">
              <a:lnSpc>
                <a:spcPct val="90000"/>
              </a:lnSpc>
            </a:pPr>
            <a:r>
              <a:rPr lang="en-US" altLang="zh-CN" sz="2100" b="1" strike="noStrike" noProof="1">
                <a:solidFill>
                  <a:srgbClr val="000000"/>
                </a:solidFill>
                <a:latin typeface="华文新魏" panose="02010800040101010101" pitchFamily="2" charset="-122"/>
                <a:ea typeface="华文新魏" panose="02010800040101010101" pitchFamily="2" charset="-122"/>
                <a:cs typeface="+mn-ea"/>
              </a:rPr>
              <a:t>happy</a:t>
            </a:r>
            <a:endParaRPr lang="en-US" altLang="zh-CN" sz="2100" b="1" strike="noStrike" noProof="1">
              <a:solidFill>
                <a:srgbClr val="000000"/>
              </a:solidFill>
              <a:latin typeface="华文新魏" panose="02010800040101010101" pitchFamily="2" charset="-122"/>
              <a:ea typeface="华文新魏" panose="02010800040101010101" pitchFamily="2" charset="-122"/>
              <a:cs typeface="+mn-ea"/>
            </a:endParaRPr>
          </a:p>
        </p:txBody>
      </p:sp>
      <p:grpSp>
        <p:nvGrpSpPr>
          <p:cNvPr id="4" name="组合 3"/>
          <p:cNvGrpSpPr/>
          <p:nvPr>
            <p:custDataLst>
              <p:tags r:id="rId19"/>
            </p:custDataLst>
          </p:nvPr>
        </p:nvGrpSpPr>
        <p:grpSpPr>
          <a:xfrm>
            <a:off x="3337058" y="949008"/>
            <a:ext cx="2630123" cy="1324451"/>
            <a:chOff x="6689" y="1992"/>
            <a:chExt cx="5417" cy="2781"/>
          </a:xfrm>
        </p:grpSpPr>
        <p:grpSp>
          <p:nvGrpSpPr>
            <p:cNvPr id="2" name="组合 1"/>
            <p:cNvGrpSpPr/>
            <p:nvPr>
              <p:custDataLst>
                <p:tags r:id="rId20"/>
              </p:custDataLst>
            </p:nvPr>
          </p:nvGrpSpPr>
          <p:grpSpPr>
            <a:xfrm>
              <a:off x="6689" y="3955"/>
              <a:ext cx="4961" cy="818"/>
              <a:chOff x="7022" y="4375"/>
              <a:chExt cx="4354" cy="818"/>
            </a:xfrm>
          </p:grpSpPr>
          <p:grpSp>
            <p:nvGrpSpPr>
              <p:cNvPr id="20489" name="Group 13"/>
              <p:cNvGrpSpPr/>
              <p:nvPr>
                <p:custDataLst>
                  <p:tags r:id="rId21"/>
                </p:custDataLst>
              </p:nvPr>
            </p:nvGrpSpPr>
            <p:grpSpPr>
              <a:xfrm>
                <a:off x="7022" y="4388"/>
                <a:ext cx="2794" cy="805"/>
                <a:chOff x="2195" y="1111"/>
                <a:chExt cx="876" cy="480"/>
              </a:xfrm>
            </p:grpSpPr>
            <p:sp>
              <p:nvSpPr>
                <p:cNvPr id="20490" name="AutoShape 14"/>
                <p:cNvSpPr/>
                <p:nvPr>
                  <p:custDataLst>
                    <p:tags r:id="rId22"/>
                  </p:custDataLst>
                </p:nvPr>
              </p:nvSpPr>
              <p:spPr>
                <a:xfrm rot="5400000">
                  <a:off x="2701" y="1221"/>
                  <a:ext cx="480" cy="259"/>
                </a:xfrm>
                <a:prstGeom prst="leftBracket">
                  <a:avLst>
                    <a:gd name="adj" fmla="val 70377"/>
                  </a:avLst>
                </a:prstGeom>
                <a:noFill/>
                <a:ln w="38100" cap="flat" cmpd="sng">
                  <a:solidFill>
                    <a:srgbClr val="0033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anchor="ctr">
                  <a:spAutoFit/>
                </a:bodyPr>
                <a:lstStyle/>
                <a:p>
                  <a:pPr lvl="0" indent="0"/>
                  <a:endParaRPr lang="zh-CN" altLang="en-US" sz="1350">
                    <a:latin typeface="Arial" panose="020B0604020202020204" pitchFamily="34" charset="0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0491" name="Line 15"/>
                <p:cNvSpPr/>
                <p:nvPr>
                  <p:custDataLst>
                    <p:tags r:id="rId23"/>
                  </p:custDataLst>
                </p:nvPr>
              </p:nvSpPr>
              <p:spPr>
                <a:xfrm flipH="1">
                  <a:off x="2195" y="1112"/>
                  <a:ext cx="23" cy="452"/>
                </a:xfrm>
                <a:prstGeom prst="line">
                  <a:avLst/>
                </a:prstGeom>
                <a:ln w="38100" cap="flat" cmpd="sng">
                  <a:solidFill>
                    <a:srgbClr val="0033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sz="1350"/>
                </a:p>
              </p:txBody>
            </p:sp>
          </p:grpSp>
          <p:sp>
            <p:nvSpPr>
              <p:cNvPr id="20495" name="Line 15"/>
              <p:cNvSpPr/>
              <p:nvPr>
                <p:custDataLst>
                  <p:tags r:id="rId24"/>
                </p:custDataLst>
              </p:nvPr>
            </p:nvSpPr>
            <p:spPr>
              <a:xfrm>
                <a:off x="11375" y="4375"/>
                <a:ext cx="1" cy="805"/>
              </a:xfrm>
              <a:prstGeom prst="line">
                <a:avLst/>
              </a:prstGeom>
              <a:ln w="38100" cap="flat" cmpd="sng">
                <a:solidFill>
                  <a:srgbClr val="0033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sz="1350"/>
              </a:p>
            </p:txBody>
          </p:sp>
        </p:grpSp>
        <p:sp>
          <p:nvSpPr>
            <p:cNvPr id="18433" name="Oval 2"/>
            <p:cNvSpPr/>
            <p:nvPr>
              <p:custDataLst>
                <p:tags r:id="rId25"/>
              </p:custDataLst>
            </p:nvPr>
          </p:nvSpPr>
          <p:spPr>
            <a:xfrm>
              <a:off x="7022" y="1992"/>
              <a:ext cx="5084" cy="1724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9525">
              <a:noFill/>
            </a:ln>
          </p:spPr>
          <p:txBody>
            <a:bodyPr wrap="square" anchor="ctr">
              <a:spAutoFit/>
            </a:bodyPr>
            <a:lstStyle/>
            <a:p>
              <a:pPr defTabSz="771525"/>
              <a:r>
                <a:rPr lang="en-US" altLang="zh-CN" sz="3000" b="1">
                  <a:solidFill>
                    <a:srgbClr val="FFFF05"/>
                  </a:solidFill>
                  <a:latin typeface="华文新魏" panose="02010800040101010101" pitchFamily="2" charset="-122"/>
                  <a:ea typeface="华文新魏" panose="02010800040101010101" pitchFamily="2" charset="-122"/>
                </a:rPr>
                <a:t>feelings</a:t>
              </a:r>
              <a:endParaRPr lang="en-US" altLang="zh-CN" sz="3000" b="1">
                <a:solidFill>
                  <a:srgbClr val="FFFF05"/>
                </a:solidFill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2" name="内容占位符 11"/>
          <p:cNvPicPr>
            <a:picLocks noGrp="1" noChangeAspect="1"/>
          </p:cNvPicPr>
          <p:nvPr>
            <p:custDataLst>
              <p:tags r:id="rId26"/>
            </p:custDataLst>
          </p:nvPr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>
            <p:custDataLst>
              <p:tags r:id="rId28"/>
            </p:custDataLst>
          </p:nvPr>
        </p:nvPicPr>
        <p:blipFill>
          <a:blip r:embed="rId29"/>
          <a:stretch>
            <a:fillRect/>
          </a:stretch>
        </p:blipFill>
        <p:spPr bwMode="auto">
          <a:xfrm>
            <a:off x="7253745" y="507"/>
            <a:ext cx="1890209" cy="1193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3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8153 -0.0683091 L 0.043818 -0.0701593 L 0.0528207 -0.0720836 L 0.060806 -0.0748961 L 0.0697305 -0.0758583 L 0.0796728 -0.0777086 L 0.0886755 -0.0805951 L 0.0976783 -0.0824454 L 0.10762 -0.0842957 L 0.117562 -0.0871821 L 0.126566 -0.0890319 L 0.13549 -0.0899949 L 0.143475 -0.0918444 L 0.151459 -0.0937691 L 0.159446 -0.094731 L 0.169386 -0.0956187 L 0.181364 -0.0965816 L 0.189349 -0.0965816 L 0.198353 -0.0975434 L 0.206259 -0.0975434 L 0.215264 -0.0975434 L 0.224265 -0.0975434 L 0.233189 -0.0975434 L 0.246184 -0.0975434 L 0.258085 -0.0975434 L 0.266069 -0.0975434 L 0.276089 -0.0975434 L 0.287988 -0.0975434 L 0.296992 -0.0975434 L 0.310925 -0.0993942 L 0.323922 -0.0993942 L 0.335898 -0.0993942 L 0.349834 -0.0993942 L 0.36275 -0.0993942 L 0.37277 -0.0993942 L 0.385688 -0.0993942 L 0.397666 -0.0993942 L 0.408625 -0.0993942 L 0.416612 -0.0993942 L 0.424595 -0.0993942 L 0.43352 -0.0993942 L 0.442523 -0.0993942 L 0.451447 -0.0993942 L 0.46045 -0.100356 L 0.469452 -0.101318 L 0.478378 -0.102207 L 0.489337 -0.10413 L 0.500297 -0.105981 L 0.513293 -0.106943 L 0.521278 -0.107906 L 0.531219 -0.108793 L 0.540223 -0.109756 L 0.548209 -0.109756 L 0.556115 -0.110718 L 0.565116 -0.11168 L 0.573102 -0.113531 L 0.582027 -0.113531 L 0.590011 -0.114493 L 0.600031 -0.115454 L 0.608957 -0.117305 L 0.616941 -0.119229 L 0.624926 -0.122042 L 0.632912 -0.124855 L 0.640896 -0.129591 L 0.649822 -0.133366 L 0.657806 -0.138029 L 0.665791 -0.143728 L 0.673777 -0.148389 L 0.681761 -0.153127 L 0.689668 -0.156902 L 0.69867 -0.161565 L 0.707674 -0.164451 L 0.715581 -0.168225 L 0.723565 -0.172 " pathEditMode="relative" rAng="0" ptsTypes="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" y="-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53526 -0.0316702 L 0.00878258 -0.0427877 L 0.0141126 -0.0552135 L 0.0194426 -0.067748 L 0.0268545 -0.0788656 L 0.0353491 -0.0885664 L 0.0437604 -0.0982671 L 0.0533376 -0.107968 L 0.0618323 -0.113527 L 0.0703269 -0.119086 L 0.0788216 -0.121811 L 0.0883155 -0.12606 L 0.0978935 -0.130203 L 0.106388 -0.131511 L 0.114884 -0.131511 L 0.123294 -0.132927 L 0.132871 -0.135763 L 0.141364 -0.13707 L 0.14986 -0.139905 L 0.159353 -0.142629 L 0.167849 -0.146879 L 0.176344 -0.148189 L 0.184838 -0.152329 L 0.193332 -0.157888 L 0.201828 -0.164864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" y="-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5 -0.0350574 L -0.00395833 -0.0318479 L -0.0110417 -0.0350574 L -0.018125 -0.0365387 L -0.0252083 -0.0397481 L -0.033125 -0.0444389 L -0.0420139 -0.047525 L -0.0490278 -0.0491297 L -0.0561111 -0.0538205 L -0.0631944 -0.05703 L -0.0702778 -0.0585113 L -0.0773611 -0.060116 L -0.0844444 -0.0664115 L -0.0923611 -0.0711023 L -0.10125 -0.0773978 L -0.108264 -0.0820886 L -0.117153 -0.0915936 L -0.125069 -0.100975 L -0.133056 -0.11048 L -0.140139 -0.118257 L -0.148056 -0.123071 L -0.155139 -0.129244 L -0.163125 -0.135539 L -0.170208 -0.140353 L -0.177292 -0.141835 L -0.184306 -0.145044 L -0.191389 -0.146525 L -0.198472 -0.14813 L -0.205556 -0.15603 L -0.213542 -0.160721 L -0.220556 -0.167017 L -0.229444 -0.171707 L -0.236528 -0.176398 L -0.243542 -0.178003 L -0.250625 -0.182694 L -0.257708 -0.187508 L -0.264792 -0.187508 L -0.271875 -0.187508 L -0.278958 -0.187508 L -0.286042 -0.187508 L -0.293056 -0.187508 L -0.300139 -0.184298 L -0.307222 -0.181212 L -0.314306 -0.179608 L -0.321389 -0.176398 L -0.328472 -0.173312 " pathEditMode="relative" rAng="0" ptsTypes="">
                                      <p:cBhvr>
                                        <p:cTn id="4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" y="-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0417 -0.0612273 L -0.038125 -0.0660416 L -0.04875 -0.0707327 L -0.0575695 -0.0723366 L -0.0681945 -0.0723366 L -0.0761111 -0.0738186 L -0.086736 -0.0738186 L -0.100903 -0.0738186 L -0.107987 -0.0738186 L -0.12125 -0.0738186 L -0.128264 -0.0738186 L -0.135348 -0.0738186 L -0.142431 -0.0738186 L -0.153056 -0.0738186 L -0.162778 -0.0738186 L -0.173403 -0.0738186 L -0.180486 -0.0738186 L -0.188403 -0.0738186 L -0.195486 -0.0738186 L -0.203473 -0.0754226 L -0.211389 -0.0754226 L -0.218473 -0.0754226 L -0.226459 -0.0770276 L -0.234375 -0.0770276 L -0.242361 -0.0770276 L -0.251181 -0.0770276 L -0.258264 -0.0770276 L -0.267084 -0.0770276 L -0.274167 -0.0770276 L -0.283056 -0.0770276 L -0.291875 -0.0801136 L -0.3025 -0.0801136 L -0.314861 -0.0801136 L -0.325486 -0.0801136 L -0.33875 -0.0817186 L -0.349306 -0.0817186 L -0.359931 -0.0848042 L -0.36882 -0.0848042 L -0.379375 -0.0848042 L -0.386459 -0.0848042 L -0.394445 -0.0864092 L -0.40507 -0.0880132 L -0.414792 -0.0911002 L -0.422709 -0.0927042 L -0.429792 -0.0959142 L -0.437778 -0.0973952 L -0.445695 -0.0990002 L -0.453681 -0.0990002 L -0.461598 -0.100604 L -0.468681 -0.100604 L -0.475764 -0.102209 L -0.486389 -0.1069 L -0.495209 -0.111591 L -0.504098 -0.117886 L -0.51382 -0.122577 L -0.522639 -0.125663 L -0.529723 -0.128873 L -0.536806 -0.133563 L -0.543889 -0.136773 L -0.550902 -0.139859 L -0.558889 -0.139859 L -0.567709 -0.139859 L -0.574792 -0.139859 L -0.581874 -0.139859 L -0.590695 -0.139859 L -0.597777 -0.139859 L -0.604861 -0.139859 L -0.611945 -0.139859 L -0.619027 -0.139859 L -0.626944 -0.139859 L -0.635834 -0.138254 L -0.64375 -0.136773 L -0.650834 -0.136773 L -0.65882 -0.136773 L -0.665903 -0.136773 L -0.672917 -0.136773 L -0.68 -0.136773 L -0.687986 -0.136773 L -0.69507 -0.136773 L -0.702153 -0.136773 L -0.71007 -0.136773 L -0.718056 -0.135168 L -0.725139 -0.135168 L -0.733056 -0.131959 L -0.740139 -0.130477 L -0.748124 -0.127268 L -0.755208 -0.125663 L -0.764028 -0.125663 L -0.77111 -0.125663 L -0.778195 -0.125663 L -0.785209 -0.128873 L -0.792292 -0.131959 L -0.799375 -0.135168 L -0.806459 -0.135168 " pathEditMode="relative" rAng="0" ptsTypes="">
                                      <p:cBhvr>
                                        <p:cTn id="53" dur="2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7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  <p:bldP spid="11" grpId="0" bldLvl="0" animBg="1"/>
      <p:bldP spid="10" grpId="0" bldLvl="0" animBg="1"/>
      <p:bldP spid="1640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文本框 50"/>
          <p:cNvSpPr txBox="1"/>
          <p:nvPr/>
        </p:nvSpPr>
        <p:spPr>
          <a:xfrm>
            <a:off x="328851" y="278289"/>
            <a:ext cx="4166870" cy="5219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Task3: Post a friend circle</a:t>
            </a:r>
            <a:endParaRPr lang="en-US" sz="2800" b="1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62065" y="1621155"/>
            <a:ext cx="2588895" cy="29362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6520" y="289560"/>
            <a:ext cx="479425" cy="462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945" y="316230"/>
            <a:ext cx="730250" cy="381635"/>
          </a:xfrm>
          <a:prstGeom prst="rect">
            <a:avLst/>
          </a:prstGeom>
        </p:spPr>
      </p:pic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328930" y="1032510"/>
            <a:ext cx="6173470" cy="3524885"/>
            <a:chOff x="7" y="2030"/>
            <a:chExt cx="8820" cy="5551"/>
          </a:xfrm>
        </p:grpSpPr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 bwMode="auto">
            <a:xfrm>
              <a:off x="5321" y="7001"/>
              <a:ext cx="3379" cy="517"/>
            </a:xfrm>
            <a:prstGeom prst="roundRect">
              <a:avLst>
                <a:gd name="adj" fmla="val 50000"/>
              </a:avLst>
            </a:prstGeom>
            <a:solidFill>
              <a:schemeClr val="accent4"/>
            </a:solidFill>
            <a:ln w="25400">
              <a:gradFill>
                <a:gsLst>
                  <a:gs pos="0">
                    <a:schemeClr val="tx1">
                      <a:alpha val="20000"/>
                    </a:schemeClr>
                  </a:gs>
                  <a:gs pos="100000">
                    <a:schemeClr val="tx1">
                      <a:alpha val="50000"/>
                    </a:schemeClr>
                  </a:gs>
                </a:gsLst>
                <a:lin ang="5400000" scaled="0"/>
              </a:gradFill>
            </a:ln>
            <a:effectLst>
              <a:outerShdw blurRad="165100" dist="38100" dir="5400000" algn="t" rotWithShape="0">
                <a:prstClr val="black">
                  <a:alpha val="42000"/>
                </a:prstClr>
              </a:outerShdw>
            </a:effectLst>
            <a:scene3d>
              <a:camera prst="orthographicFront">
                <a:rot lat="0" lon="0" rev="0"/>
              </a:camera>
              <a:lightRig rig="balanced" dir="t"/>
            </a:scene3d>
            <a:sp3d contourW="50800">
              <a:bevelT w="38100" h="381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FF0000"/>
                </a:buClr>
                <a:buSzPct val="70000"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楷体" panose="02000500000000000000" pitchFamily="2" charset="-122"/>
                <a:ea typeface="黑体" panose="02010609060101010101" charset="-122"/>
                <a:cs typeface="+mn-cs"/>
              </a:endParaRPr>
            </a:p>
          </p:txBody>
        </p:sp>
        <p:grpSp>
          <p:nvGrpSpPr>
            <p:cNvPr id="12" name="组合 11"/>
            <p:cNvGrpSpPr/>
            <p:nvPr>
              <p:custDataLst>
                <p:tags r:id="rId6"/>
              </p:custDataLst>
            </p:nvPr>
          </p:nvGrpSpPr>
          <p:grpSpPr>
            <a:xfrm>
              <a:off x="7" y="2030"/>
              <a:ext cx="8820" cy="5551"/>
              <a:chOff x="7" y="2030"/>
              <a:chExt cx="8820" cy="5551"/>
            </a:xfrm>
          </p:grpSpPr>
          <p:grpSp>
            <p:nvGrpSpPr>
              <p:cNvPr id="16" name="组合 15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7" y="2030"/>
                <a:ext cx="8820" cy="4971"/>
                <a:chOff x="5684" y="2546"/>
                <a:chExt cx="14316" cy="7276"/>
              </a:xfrm>
            </p:grpSpPr>
            <p:pic>
              <p:nvPicPr>
                <p:cNvPr id="19462" name="Picture 2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520" y="6993"/>
                  <a:ext cx="2364" cy="2829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13" name="组合 12"/>
                <p:cNvGrpSpPr/>
                <p:nvPr>
                  <p:custDataLst>
                    <p:tags r:id="rId10"/>
                  </p:custDataLst>
                </p:nvPr>
              </p:nvGrpSpPr>
              <p:grpSpPr>
                <a:xfrm>
                  <a:off x="5684" y="2546"/>
                  <a:ext cx="14316" cy="7276"/>
                  <a:chOff x="1757400" y="1550862"/>
                  <a:chExt cx="9372352" cy="4620003"/>
                </a:xfrm>
              </p:grpSpPr>
              <p:cxnSp>
                <p:nvCxnSpPr>
                  <p:cNvPr id="14" name="直接连接符 13"/>
                  <p:cNvCxnSpPr/>
                  <p:nvPr>
                    <p:custDataLst>
                      <p:tags r:id="rId11"/>
                    </p:custDataLst>
                  </p:nvPr>
                </p:nvCxnSpPr>
                <p:spPr>
                  <a:xfrm>
                    <a:off x="3479800" y="2192663"/>
                    <a:ext cx="1066800" cy="1515737"/>
                  </a:xfrm>
                  <a:prstGeom prst="line">
                    <a:avLst/>
                  </a:prstGeom>
                  <a:noFill/>
                  <a:ln w="25400" cap="rnd" algn="ctr">
                    <a:solidFill>
                      <a:schemeClr val="folHlink"/>
                    </a:solidFill>
                    <a:prstDash val="sysDot"/>
                    <a:round/>
                  </a:ln>
                </p:spPr>
              </p:cxnSp>
              <p:cxnSp>
                <p:nvCxnSpPr>
                  <p:cNvPr id="15" name="直接连接符 14"/>
                  <p:cNvCxnSpPr/>
                  <p:nvPr>
                    <p:custDataLst>
                      <p:tags r:id="rId12"/>
                    </p:custDataLst>
                  </p:nvPr>
                </p:nvCxnSpPr>
                <p:spPr>
                  <a:xfrm flipV="1">
                    <a:off x="4584700" y="2155339"/>
                    <a:ext cx="1231900" cy="1553061"/>
                  </a:xfrm>
                  <a:prstGeom prst="line">
                    <a:avLst/>
                  </a:prstGeom>
                  <a:noFill/>
                  <a:ln w="25400" cap="rnd" algn="ctr">
                    <a:solidFill>
                      <a:schemeClr val="folHlink"/>
                    </a:solidFill>
                    <a:prstDash val="sysDot"/>
                    <a:round/>
                  </a:ln>
                </p:spPr>
              </p:cxnSp>
              <p:cxnSp>
                <p:nvCxnSpPr>
                  <p:cNvPr id="17" name="直接连接符 16"/>
                  <p:cNvCxnSpPr/>
                  <p:nvPr>
                    <p:custDataLst>
                      <p:tags r:id="rId13"/>
                    </p:custDataLst>
                  </p:nvPr>
                </p:nvCxnSpPr>
                <p:spPr>
                  <a:xfrm flipH="1" flipV="1">
                    <a:off x="4546600" y="3708400"/>
                    <a:ext cx="1498600" cy="711200"/>
                  </a:xfrm>
                  <a:prstGeom prst="line">
                    <a:avLst/>
                  </a:prstGeom>
                  <a:noFill/>
                  <a:ln w="25400" cap="rnd" algn="ctr">
                    <a:solidFill>
                      <a:schemeClr val="folHlink"/>
                    </a:solidFill>
                    <a:prstDash val="sysDot"/>
                    <a:round/>
                  </a:ln>
                </p:spPr>
              </p:cxnSp>
              <p:cxnSp>
                <p:nvCxnSpPr>
                  <p:cNvPr id="18" name="直接连接符 17"/>
                  <p:cNvCxnSpPr/>
                  <p:nvPr>
                    <p:custDataLst>
                      <p:tags r:id="rId14"/>
                    </p:custDataLst>
                  </p:nvPr>
                </p:nvCxnSpPr>
                <p:spPr>
                  <a:xfrm flipV="1">
                    <a:off x="3622523" y="3700989"/>
                    <a:ext cx="924077" cy="1988611"/>
                  </a:xfrm>
                  <a:prstGeom prst="line">
                    <a:avLst/>
                  </a:prstGeom>
                  <a:noFill/>
                  <a:ln w="25400" cap="rnd" algn="ctr">
                    <a:solidFill>
                      <a:schemeClr val="folHlink"/>
                    </a:solidFill>
                    <a:prstDash val="sysDot"/>
                    <a:round/>
                  </a:ln>
                </p:spPr>
              </p:cxnSp>
              <p:cxnSp>
                <p:nvCxnSpPr>
                  <p:cNvPr id="19" name="直接连接符 18"/>
                  <p:cNvCxnSpPr/>
                  <p:nvPr>
                    <p:custDataLst>
                      <p:tags r:id="rId15"/>
                    </p:custDataLst>
                  </p:nvPr>
                </p:nvCxnSpPr>
                <p:spPr>
                  <a:xfrm>
                    <a:off x="2355717" y="3414944"/>
                    <a:ext cx="2190883" cy="283577"/>
                  </a:xfrm>
                  <a:prstGeom prst="line">
                    <a:avLst/>
                  </a:prstGeom>
                  <a:noFill/>
                  <a:ln w="25400" cap="rnd" algn="ctr">
                    <a:solidFill>
                      <a:schemeClr val="folHlink"/>
                    </a:solidFill>
                    <a:prstDash val="sysDot"/>
                    <a:round/>
                  </a:ln>
                </p:spPr>
              </p:cxnSp>
              <p:sp>
                <p:nvSpPr>
                  <p:cNvPr id="20" name="椭圆 19"/>
                  <p:cNvSpPr>
                    <a:spLocks noChangeAspect="1"/>
                  </p:cNvSpPr>
                  <p:nvPr>
                    <p:custDataLst>
                      <p:tags r:id="rId16"/>
                    </p:custDataLst>
                  </p:nvPr>
                </p:nvSpPr>
                <p:spPr bwMode="auto">
                  <a:xfrm>
                    <a:off x="2826138" y="1550862"/>
                    <a:ext cx="1184401" cy="1184401"/>
                  </a:xfrm>
                  <a:prstGeom prst="ellipse">
                    <a:avLst/>
                  </a:prstGeom>
                  <a:solidFill>
                    <a:schemeClr val="accent1">
                      <a:lumMod val="75000"/>
                    </a:schemeClr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1" name="椭圆 20"/>
                  <p:cNvSpPr>
                    <a:spLocks noChangeAspect="1"/>
                  </p:cNvSpPr>
                  <p:nvPr>
                    <p:custDataLst>
                      <p:tags r:id="rId17"/>
                    </p:custDataLst>
                  </p:nvPr>
                </p:nvSpPr>
                <p:spPr bwMode="auto">
                  <a:xfrm>
                    <a:off x="1757400" y="2964842"/>
                    <a:ext cx="1184401" cy="1184401"/>
                  </a:xfrm>
                  <a:prstGeom prst="ellipse">
                    <a:avLst/>
                  </a:prstGeom>
                  <a:solidFill>
                    <a:schemeClr val="accent3">
                      <a:lumMod val="75000"/>
                    </a:schemeClr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2" name="椭圆 21"/>
                  <p:cNvSpPr>
                    <a:spLocks noChangeAspect="1"/>
                  </p:cNvSpPr>
                  <p:nvPr>
                    <p:custDataLst>
                      <p:tags r:id="rId18"/>
                    </p:custDataLst>
                  </p:nvPr>
                </p:nvSpPr>
                <p:spPr bwMode="auto">
                  <a:xfrm>
                    <a:off x="2941980" y="4986464"/>
                    <a:ext cx="1184401" cy="1184401"/>
                  </a:xfrm>
                  <a:prstGeom prst="ellipse">
                    <a:avLst/>
                  </a:prstGeom>
                  <a:solidFill>
                    <a:srgbClr val="FFC000"/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3" name="椭圆 22"/>
                  <p:cNvSpPr>
                    <a:spLocks noChangeAspect="1"/>
                  </p:cNvSpPr>
                  <p:nvPr>
                    <p:custDataLst>
                      <p:tags r:id="rId19"/>
                    </p:custDataLst>
                  </p:nvPr>
                </p:nvSpPr>
                <p:spPr bwMode="auto">
                  <a:xfrm>
                    <a:off x="5457199" y="3802063"/>
                    <a:ext cx="1184401" cy="1184401"/>
                  </a:xfrm>
                  <a:prstGeom prst="ellipse">
                    <a:avLst/>
                  </a:prstGeom>
                  <a:solidFill>
                    <a:schemeClr val="accent1">
                      <a:lumMod val="50000"/>
                    </a:schemeClr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4" name="椭圆 23"/>
                  <p:cNvSpPr>
                    <a:spLocks noChangeAspect="1"/>
                  </p:cNvSpPr>
                  <p:nvPr>
                    <p:custDataLst>
                      <p:tags r:id="rId20"/>
                    </p:custDataLst>
                  </p:nvPr>
                </p:nvSpPr>
                <p:spPr bwMode="auto">
                  <a:xfrm>
                    <a:off x="5218462" y="1580775"/>
                    <a:ext cx="1184401" cy="1184401"/>
                  </a:xfrm>
                  <a:prstGeom prst="ellipse">
                    <a:avLst/>
                  </a:prstGeom>
                  <a:solidFill>
                    <a:schemeClr val="accent6">
                      <a:lumMod val="40000"/>
                      <a:lumOff val="60000"/>
                    </a:schemeClr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8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sp>
                <p:nvSpPr>
                  <p:cNvPr id="25" name="椭圆 24"/>
                  <p:cNvSpPr>
                    <a:spLocks noChangeAspect="1"/>
                  </p:cNvSpPr>
                  <p:nvPr>
                    <p:custDataLst>
                      <p:tags r:id="rId21"/>
                    </p:custDataLst>
                  </p:nvPr>
                </p:nvSpPr>
                <p:spPr bwMode="auto">
                  <a:xfrm>
                    <a:off x="3959620" y="3091152"/>
                    <a:ext cx="1184401" cy="1184401"/>
                  </a:xfrm>
                  <a:prstGeom prst="ellipse">
                    <a:avLst/>
                  </a:prstGeom>
                  <a:solidFill>
                    <a:schemeClr val="accent3"/>
                  </a:solidFill>
                  <a:ln w="25400">
                    <a:noFill/>
                  </a:ln>
                  <a:effectLst>
                    <a:outerShdw blurRad="190500" sx="102000" sy="102000" algn="ctr" rotWithShape="0">
                      <a:prstClr val="black">
                        <a:alpha val="33000"/>
                      </a:prstClr>
                    </a:outerShdw>
                  </a:effectLst>
                  <a:scene3d>
                    <a:camera prst="orthographicFront"/>
                    <a:lightRig rig="flat" dir="t"/>
                  </a:scene3d>
                  <a:sp3d extrusionH="254000" contourW="25400">
                    <a:bevelT w="107950" prst="convex"/>
                    <a:bevelB w="0" h="0"/>
                    <a:contourClr>
                      <a:schemeClr val="bg1"/>
                    </a:contourClr>
                  </a:sp3d>
                </p:spPr>
                <p:style>
                  <a:lnRef idx="1">
                    <a:schemeClr val="accent2"/>
                  </a:lnRef>
                  <a:fillRef idx="3">
                    <a:schemeClr val="accent2"/>
                  </a:fillRef>
                  <a:effectRef idx="2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anchor="ctr"/>
                  <a:p>
                    <a:pPr marL="0" marR="0" lvl="0" indent="0" algn="ctr" defTabSz="914400" rtl="0" eaLnBrk="0" fontAlgn="ctr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>
                        <a:srgbClr val="FF0000"/>
                      </a:buClr>
                      <a:buSzPct val="70000"/>
                      <a:buFontTx/>
                      <a:buNone/>
                      <a:defRPr/>
                    </a:pPr>
                    <a:endParaRPr kumimoji="0" lang="zh-CN" altLang="en-US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a楷体" panose="02000500000000000000" pitchFamily="2" charset="-122"/>
                      <a:ea typeface="Aa楷体" panose="02000500000000000000" pitchFamily="2" charset="-122"/>
                      <a:cs typeface="+mn-cs"/>
                    </a:endParaRPr>
                  </a:p>
                </p:txBody>
              </p:sp>
              <p:grpSp>
                <p:nvGrpSpPr>
                  <p:cNvPr id="26" name="组合 25"/>
                  <p:cNvGrpSpPr/>
                  <p:nvPr>
                    <p:custDataLst>
                      <p:tags r:id="rId22"/>
                    </p:custDataLst>
                  </p:nvPr>
                </p:nvGrpSpPr>
                <p:grpSpPr>
                  <a:xfrm>
                    <a:off x="6641136" y="1795924"/>
                    <a:ext cx="4488616" cy="4081334"/>
                    <a:chOff x="6641136" y="1795924"/>
                    <a:chExt cx="4488616" cy="4081334"/>
                  </a:xfrm>
                </p:grpSpPr>
                <p:grpSp>
                  <p:nvGrpSpPr>
                    <p:cNvPr id="27" name="组合 26"/>
                    <p:cNvGrpSpPr/>
                    <p:nvPr>
                      <p:custDataLst>
                        <p:tags r:id="rId23"/>
                      </p:custDataLst>
                    </p:nvPr>
                  </p:nvGrpSpPr>
                  <p:grpSpPr>
                    <a:xfrm>
                      <a:off x="7269932" y="1795924"/>
                      <a:ext cx="3665990" cy="539047"/>
                      <a:chOff x="7178271" y="1795924"/>
                      <a:chExt cx="2914410" cy="539047"/>
                    </a:xfrm>
                  </p:grpSpPr>
                  <p:sp>
                    <p:nvSpPr>
                      <p:cNvPr id="28" name="圆角矩形 27"/>
                      <p:cNvSpPr/>
                      <p:nvPr>
                        <p:custDataLst>
                          <p:tags r:id="rId24"/>
                        </p:custDataLst>
                      </p:nvPr>
                    </p:nvSpPr>
                    <p:spPr bwMode="auto">
                      <a:xfrm>
                        <a:off x="7178271" y="1819161"/>
                        <a:ext cx="2914410" cy="480522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4"/>
                      </a:solidFill>
                      <a:ln w="25400">
                        <a:gradFill>
                          <a:gsLst>
                            <a:gs pos="0">
                              <a:schemeClr val="tx1">
                                <a:alpha val="20000"/>
                              </a:schemeClr>
                            </a:gs>
                            <a:gs pos="100000">
                              <a:schemeClr val="tx1">
                                <a:alpha val="50000"/>
                              </a:schemeClr>
                            </a:gs>
                          </a:gsLst>
                          <a:lin ang="5400000" scaled="0"/>
                        </a:gradFill>
                      </a:ln>
                      <a:effectLst>
                        <a:outerShdw blurRad="165100" dist="38100" dir="5400000" algn="t" rotWithShape="0">
                          <a:prstClr val="black">
                            <a:alpha val="42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/>
                      </a:scene3d>
                      <a:sp3d contourW="50800">
                        <a:bevelT w="38100" h="38100" prst="artDeco"/>
                        <a:contourClr>
                          <a:srgbClr val="FFFFFF"/>
                        </a:contour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0000"/>
                          </a:buClr>
                          <a:buSzPct val="70000"/>
                          <a:buFontTx/>
                          <a:buNone/>
                          <a:defRPr/>
                        </a:pPr>
                        <a:endParaRPr kumimoji="0" lang="zh-CN" alt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a楷体" panose="02000500000000000000" pitchFamily="2" charset="-122"/>
                          <a:ea typeface="黑体" panose="02010609060101010101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29" name="文本框 28"/>
                      <p:cNvSpPr txBox="1"/>
                      <p:nvPr>
                        <p:custDataLst>
                          <p:tags r:id="rId25"/>
                        </p:custDataLst>
                      </p:nvPr>
                    </p:nvSpPr>
                    <p:spPr>
                      <a:xfrm>
                        <a:off x="7207838" y="1795924"/>
                        <a:ext cx="2731098" cy="5390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threePt" dir="t"/>
                        </a:scene3d>
                        <a:sp3d contourW="12700"/>
                      </a:bodyPr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CN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华文新魏" panose="02010800040101010101" pitchFamily="2" charset="-122"/>
                            <a:ea typeface="华文新魏" panose="02010800040101010101" pitchFamily="2" charset="-122"/>
                            <a:cs typeface="+mn-cs"/>
                          </a:rPr>
                          <a:t>Where did you go?</a:t>
                        </a:r>
                        <a:endParaRPr kumimoji="0" lang="en-US" altLang="zh-CN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" name="组合 29"/>
                    <p:cNvGrpSpPr/>
                    <p:nvPr>
                      <p:custDataLst>
                        <p:tags r:id="rId26"/>
                      </p:custDataLst>
                    </p:nvPr>
                  </p:nvGrpSpPr>
                  <p:grpSpPr>
                    <a:xfrm>
                      <a:off x="7269932" y="2699255"/>
                      <a:ext cx="3728128" cy="579938"/>
                      <a:chOff x="7178271" y="1819584"/>
                      <a:chExt cx="2963809" cy="579938"/>
                    </a:xfrm>
                  </p:grpSpPr>
                  <p:sp>
                    <p:nvSpPr>
                      <p:cNvPr id="31" name="圆角矩形 30"/>
                      <p:cNvSpPr/>
                      <p:nvPr>
                        <p:custDataLst>
                          <p:tags r:id="rId27"/>
                        </p:custDataLst>
                      </p:nvPr>
                    </p:nvSpPr>
                    <p:spPr bwMode="auto">
                      <a:xfrm>
                        <a:off x="7178271" y="1819584"/>
                        <a:ext cx="2913565" cy="480522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4"/>
                      </a:solidFill>
                      <a:ln w="25400">
                        <a:gradFill>
                          <a:gsLst>
                            <a:gs pos="0">
                              <a:schemeClr val="tx1">
                                <a:alpha val="20000"/>
                              </a:schemeClr>
                            </a:gs>
                            <a:gs pos="100000">
                              <a:schemeClr val="tx1">
                                <a:alpha val="50000"/>
                              </a:schemeClr>
                            </a:gs>
                          </a:gsLst>
                          <a:lin ang="5400000" scaled="0"/>
                        </a:gradFill>
                      </a:ln>
                      <a:effectLst>
                        <a:outerShdw blurRad="165100" dist="38100" dir="5400000" algn="t" rotWithShape="0">
                          <a:prstClr val="black">
                            <a:alpha val="42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/>
                      </a:scene3d>
                      <a:sp3d contourW="50800">
                        <a:bevelT w="38100" h="38100" prst="artDeco"/>
                        <a:contourClr>
                          <a:srgbClr val="FFFFFF"/>
                        </a:contour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0000"/>
                          </a:buClr>
                          <a:buSzPct val="70000"/>
                          <a:buFontTx/>
                          <a:buNone/>
                          <a:defRPr/>
                        </a:pPr>
                        <a:endParaRPr kumimoji="0" lang="zh-CN" alt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a楷体" panose="02000500000000000000" pitchFamily="2" charset="-122"/>
                          <a:ea typeface="黑体" panose="02010609060101010101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2" name="文本框 31"/>
                      <p:cNvSpPr txBox="1"/>
                      <p:nvPr>
                        <p:custDataLst>
                          <p:tags r:id="rId28"/>
                        </p:custDataLst>
                      </p:nvPr>
                    </p:nvSpPr>
                    <p:spPr>
                      <a:xfrm>
                        <a:off x="7207702" y="1860475"/>
                        <a:ext cx="2934378" cy="5390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threePt" dir="t"/>
                        </a:scene3d>
                        <a:sp3d contourW="12700"/>
                      </a:bodyPr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CN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华文新魏" panose="02010800040101010101" pitchFamily="2" charset="-122"/>
                            <a:ea typeface="华文新魏" panose="02010800040101010101" pitchFamily="2" charset="-122"/>
                            <a:cs typeface="+mn-cs"/>
                          </a:rPr>
                          <a:t>Who did you go with?</a:t>
                        </a:r>
                        <a:endParaRPr kumimoji="0" lang="en-US" altLang="zh-CN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3" name="组合 32"/>
                    <p:cNvGrpSpPr/>
                    <p:nvPr>
                      <p:custDataLst>
                        <p:tags r:id="rId29"/>
                      </p:custDataLst>
                    </p:nvPr>
                  </p:nvGrpSpPr>
                  <p:grpSpPr>
                    <a:xfrm>
                      <a:off x="7270367" y="3578843"/>
                      <a:ext cx="3859385" cy="539047"/>
                      <a:chOff x="7178617" y="1819501"/>
                      <a:chExt cx="3068156" cy="539047"/>
                    </a:xfrm>
                  </p:grpSpPr>
                  <p:sp>
                    <p:nvSpPr>
                      <p:cNvPr id="34" name="圆角矩形 33"/>
                      <p:cNvSpPr/>
                      <p:nvPr>
                        <p:custDataLst>
                          <p:tags r:id="rId30"/>
                        </p:custDataLst>
                      </p:nvPr>
                    </p:nvSpPr>
                    <p:spPr bwMode="auto">
                      <a:xfrm>
                        <a:off x="7237750" y="1819584"/>
                        <a:ext cx="2854432" cy="480522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4"/>
                      </a:solidFill>
                      <a:ln w="25400">
                        <a:gradFill>
                          <a:gsLst>
                            <a:gs pos="0">
                              <a:schemeClr val="tx1">
                                <a:alpha val="20000"/>
                              </a:schemeClr>
                            </a:gs>
                            <a:gs pos="100000">
                              <a:schemeClr val="tx1">
                                <a:alpha val="50000"/>
                              </a:schemeClr>
                            </a:gs>
                          </a:gsLst>
                          <a:lin ang="5400000" scaled="0"/>
                        </a:gradFill>
                      </a:ln>
                      <a:effectLst>
                        <a:outerShdw blurRad="165100" dist="38100" dir="5400000" algn="t" rotWithShape="0">
                          <a:prstClr val="black">
                            <a:alpha val="42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/>
                      </a:scene3d>
                      <a:sp3d contourW="50800">
                        <a:bevelT w="38100" h="38100" prst="artDeco"/>
                        <a:contourClr>
                          <a:srgbClr val="FFFFFF"/>
                        </a:contour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0000"/>
                          </a:buClr>
                          <a:buSzPct val="70000"/>
                          <a:buFontTx/>
                          <a:buNone/>
                          <a:defRPr/>
                        </a:pPr>
                        <a:endParaRPr kumimoji="0" lang="zh-CN" alt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a楷体" panose="02000500000000000000" pitchFamily="2" charset="-122"/>
                          <a:ea typeface="黑体" panose="02010609060101010101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5" name="文本框 34"/>
                      <p:cNvSpPr txBox="1"/>
                      <p:nvPr>
                        <p:custDataLst>
                          <p:tags r:id="rId31"/>
                        </p:custDataLst>
                      </p:nvPr>
                    </p:nvSpPr>
                    <p:spPr>
                      <a:xfrm>
                        <a:off x="7178617" y="1819501"/>
                        <a:ext cx="3068156" cy="5390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threePt" dir="t"/>
                        </a:scene3d>
                        <a:sp3d contourW="12700"/>
                      </a:bodyPr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CN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华文新魏" panose="02010800040101010101" pitchFamily="2" charset="-122"/>
                            <a:ea typeface="华文新魏" panose="02010800040101010101" pitchFamily="2" charset="-122"/>
                            <a:cs typeface="+mn-cs"/>
                          </a:rPr>
                          <a:t>When did you  go?</a:t>
                        </a:r>
                        <a:endParaRPr kumimoji="0" lang="en-US" altLang="zh-CN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6" name="组合 35"/>
                    <p:cNvGrpSpPr/>
                    <p:nvPr>
                      <p:custDataLst>
                        <p:tags r:id="rId32"/>
                      </p:custDataLst>
                    </p:nvPr>
                  </p:nvGrpSpPr>
                  <p:grpSpPr>
                    <a:xfrm>
                      <a:off x="7270481" y="4458597"/>
                      <a:ext cx="3665200" cy="539389"/>
                      <a:chOff x="7178707" y="1819584"/>
                      <a:chExt cx="2913782" cy="539389"/>
                    </a:xfrm>
                  </p:grpSpPr>
                  <p:sp>
                    <p:nvSpPr>
                      <p:cNvPr id="37" name="圆角矩形 36"/>
                      <p:cNvSpPr/>
                      <p:nvPr>
                        <p:custDataLst>
                          <p:tags r:id="rId33"/>
                        </p:custDataLst>
                      </p:nvPr>
                    </p:nvSpPr>
                    <p:spPr bwMode="auto">
                      <a:xfrm>
                        <a:off x="7237737" y="1819584"/>
                        <a:ext cx="2854752" cy="490718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4"/>
                      </a:solidFill>
                      <a:ln w="25400">
                        <a:gradFill>
                          <a:gsLst>
                            <a:gs pos="0">
                              <a:schemeClr val="tx1">
                                <a:alpha val="20000"/>
                              </a:schemeClr>
                            </a:gs>
                            <a:gs pos="100000">
                              <a:schemeClr val="tx1">
                                <a:alpha val="50000"/>
                              </a:schemeClr>
                            </a:gs>
                          </a:gsLst>
                          <a:lin ang="5400000" scaled="0"/>
                        </a:gradFill>
                      </a:ln>
                      <a:effectLst>
                        <a:outerShdw blurRad="165100" dist="38100" dir="5400000" algn="t" rotWithShape="0">
                          <a:prstClr val="black">
                            <a:alpha val="42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/>
                      </a:scene3d>
                      <a:sp3d contourW="50800">
                        <a:bevelT w="38100" h="38100" prst="artDeco"/>
                        <a:contourClr>
                          <a:srgbClr val="FFFFFF"/>
                        </a:contour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0000"/>
                          </a:buClr>
                          <a:buSzPct val="70000"/>
                          <a:buFontTx/>
                          <a:buNone/>
                          <a:defRPr/>
                        </a:pPr>
                        <a:endParaRPr kumimoji="0" lang="zh-CN" alt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a楷体" panose="02000500000000000000" pitchFamily="2" charset="-122"/>
                          <a:ea typeface="黑体" panose="02010609060101010101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38" name="文本框 37"/>
                      <p:cNvSpPr txBox="1"/>
                      <p:nvPr>
                        <p:custDataLst>
                          <p:tags r:id="rId34"/>
                        </p:custDataLst>
                      </p:nvPr>
                    </p:nvSpPr>
                    <p:spPr>
                      <a:xfrm>
                        <a:off x="7178707" y="1819926"/>
                        <a:ext cx="2789983" cy="5390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threePt" dir="t"/>
                        </a:scene3d>
                        <a:sp3d contourW="12700"/>
                      </a:bodyPr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CN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华文新魏" panose="02010800040101010101" pitchFamily="2" charset="-122"/>
                            <a:ea typeface="华文新魏" panose="02010800040101010101" pitchFamily="2" charset="-122"/>
                            <a:cs typeface="+mn-cs"/>
                          </a:rPr>
                          <a:t>What did you see?</a:t>
                        </a:r>
                        <a:endParaRPr kumimoji="0" lang="en-US" altLang="zh-CN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9" name="组合 38"/>
                    <p:cNvGrpSpPr/>
                    <p:nvPr>
                      <p:custDataLst>
                        <p:tags r:id="rId35"/>
                      </p:custDataLst>
                    </p:nvPr>
                  </p:nvGrpSpPr>
                  <p:grpSpPr>
                    <a:xfrm>
                      <a:off x="7269125" y="5338211"/>
                      <a:ext cx="3860113" cy="539047"/>
                      <a:chOff x="7177629" y="1819527"/>
                      <a:chExt cx="3068735" cy="539047"/>
                    </a:xfrm>
                  </p:grpSpPr>
                  <p:sp>
                    <p:nvSpPr>
                      <p:cNvPr id="40" name="圆角矩形 39"/>
                      <p:cNvSpPr/>
                      <p:nvPr>
                        <p:custDataLst>
                          <p:tags r:id="rId36"/>
                        </p:custDataLst>
                      </p:nvPr>
                    </p:nvSpPr>
                    <p:spPr bwMode="auto">
                      <a:xfrm>
                        <a:off x="7237750" y="1819584"/>
                        <a:ext cx="2854752" cy="480495"/>
                      </a:xfrm>
                      <a:prstGeom prst="roundRect">
                        <a:avLst>
                          <a:gd name="adj" fmla="val 50000"/>
                        </a:avLst>
                      </a:prstGeom>
                      <a:solidFill>
                        <a:schemeClr val="accent4"/>
                      </a:solidFill>
                      <a:ln w="25400">
                        <a:gradFill>
                          <a:gsLst>
                            <a:gs pos="0">
                              <a:schemeClr val="tx1">
                                <a:alpha val="20000"/>
                              </a:schemeClr>
                            </a:gs>
                            <a:gs pos="100000">
                              <a:schemeClr val="tx1">
                                <a:alpha val="50000"/>
                              </a:schemeClr>
                            </a:gs>
                          </a:gsLst>
                          <a:lin ang="5400000" scaled="0"/>
                        </a:gradFill>
                      </a:ln>
                      <a:effectLst>
                        <a:outerShdw blurRad="165100" dist="38100" dir="5400000" algn="t" rotWithShape="0">
                          <a:prstClr val="black">
                            <a:alpha val="42000"/>
                          </a:prst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/>
                      </a:scene3d>
                      <a:sp3d contourW="50800">
                        <a:bevelT w="38100" h="38100" prst="artDeco"/>
                        <a:contourClr>
                          <a:srgbClr val="FFFFFF"/>
                        </a:contourClr>
                      </a:sp3d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anchor="ctr"/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>
                            <a:srgbClr val="FF0000"/>
                          </a:buClr>
                          <a:buSzPct val="70000"/>
                          <a:buFontTx/>
                          <a:buNone/>
                          <a:defRPr/>
                        </a:pPr>
                        <a:endParaRPr kumimoji="0" lang="zh-CN" altLang="en-US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Aa楷体" panose="02000500000000000000" pitchFamily="2" charset="-122"/>
                          <a:ea typeface="黑体" panose="02010609060101010101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41" name="文本框 40"/>
                      <p:cNvSpPr txBox="1"/>
                      <p:nvPr>
                        <p:custDataLst>
                          <p:tags r:id="rId37"/>
                        </p:custDataLst>
                      </p:nvPr>
                    </p:nvSpPr>
                    <p:spPr>
                      <a:xfrm>
                        <a:off x="7177629" y="1819527"/>
                        <a:ext cx="3068735" cy="53904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  <a:scene3d>
                          <a:camera prst="orthographicFront"/>
                          <a:lightRig rig="threePt" dir="t"/>
                        </a:scene3d>
                        <a:sp3d contourW="12700"/>
                      </a:bodyPr>
                      <a:p>
                        <a:pPr marL="0" marR="0" lvl="0" indent="0" algn="ctr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defRPr/>
                        </a:pPr>
                        <a:r>
                          <a:rPr kumimoji="0" lang="en-US" altLang="zh-CN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FF"/>
                            </a:solidFill>
                            <a:effectLst/>
                            <a:uLnTx/>
                            <a:uFillTx/>
                            <a:latin typeface="华文新魏" panose="02010800040101010101" pitchFamily="2" charset="-122"/>
                            <a:ea typeface="华文新魏" panose="02010800040101010101" pitchFamily="2" charset="-122"/>
                            <a:cs typeface="+mn-cs"/>
                          </a:rPr>
                          <a:t>How did you feel?</a:t>
                        </a:r>
                        <a:endParaRPr kumimoji="0" lang="en-US" altLang="zh-CN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华文新魏" panose="02010800040101010101" pitchFamily="2" charset="-122"/>
                          <a:ea typeface="华文新魏" panose="02010800040101010101" pitchFamily="2" charset="-122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45" name="组合 44"/>
                    <p:cNvGrpSpPr/>
                    <p:nvPr>
                      <p:custDataLst>
                        <p:tags r:id="rId38"/>
                      </p:custDataLst>
                    </p:nvPr>
                  </p:nvGrpSpPr>
                  <p:grpSpPr>
                    <a:xfrm>
                      <a:off x="6641136" y="2060196"/>
                      <a:ext cx="1172054" cy="3518647"/>
                      <a:chOff x="6641136" y="2060196"/>
                      <a:chExt cx="1172054" cy="3518647"/>
                    </a:xfrm>
                  </p:grpSpPr>
                  <p:cxnSp>
                    <p:nvCxnSpPr>
                      <p:cNvPr id="42" name="肘形连接符 41"/>
                      <p:cNvCxnSpPr>
                        <a:stCxn id="23" idx="6"/>
                        <a:endCxn id="28" idx="1"/>
                      </p:cNvCxnSpPr>
                      <p:nvPr>
                        <p:custDataLst>
                          <p:tags r:id="rId39"/>
                        </p:custDataLst>
                      </p:nvPr>
                    </p:nvCxnSpPr>
                    <p:spPr>
                      <a:xfrm flipV="1">
                        <a:off x="6642199" y="2060196"/>
                        <a:ext cx="628000" cy="2333829"/>
                      </a:xfrm>
                      <a:prstGeom prst="bentConnector3">
                        <a:avLst>
                          <a:gd name="adj1" fmla="val 50085"/>
                        </a:avLst>
                      </a:prstGeom>
                      <a:noFill/>
                      <a:ln w="25400" cap="rnd" algn="ctr">
                        <a:solidFill>
                          <a:schemeClr val="folHlink"/>
                        </a:solidFill>
                        <a:prstDash val="sysDot"/>
                        <a:round/>
                      </a:ln>
                    </p:spPr>
                  </p:cxnSp>
                  <p:cxnSp>
                    <p:nvCxnSpPr>
                      <p:cNvPr id="43" name="肘形连接符 42"/>
                      <p:cNvCxnSpPr/>
                      <p:nvPr>
                        <p:custDataLst>
                          <p:tags r:id="rId40"/>
                        </p:custDataLst>
                      </p:nvPr>
                    </p:nvCxnSpPr>
                    <p:spPr>
                      <a:xfrm flipV="1">
                        <a:off x="6641136" y="2920860"/>
                        <a:ext cx="1172054" cy="1453647"/>
                      </a:xfrm>
                      <a:prstGeom prst="bentConnector3">
                        <a:avLst>
                          <a:gd name="adj1" fmla="val 28014"/>
                        </a:avLst>
                      </a:prstGeom>
                      <a:noFill/>
                      <a:ln w="25400" cap="rnd" algn="ctr">
                        <a:solidFill>
                          <a:schemeClr val="folHlink"/>
                        </a:solidFill>
                        <a:prstDash val="sysDot"/>
                        <a:round/>
                      </a:ln>
                    </p:spPr>
                  </p:cxnSp>
                  <p:cxnSp>
                    <p:nvCxnSpPr>
                      <p:cNvPr id="44" name="肘形连接符 43"/>
                      <p:cNvCxnSpPr>
                        <a:stCxn id="23" idx="6"/>
                        <a:endCxn id="34" idx="1"/>
                      </p:cNvCxnSpPr>
                      <p:nvPr>
                        <p:custDataLst>
                          <p:tags r:id="rId41"/>
                        </p:custDataLst>
                      </p:nvPr>
                    </p:nvCxnSpPr>
                    <p:spPr>
                      <a:xfrm flipV="1">
                        <a:off x="6642199" y="3819630"/>
                        <a:ext cx="702382" cy="574395"/>
                      </a:xfrm>
                      <a:prstGeom prst="bentConnector3">
                        <a:avLst>
                          <a:gd name="adj1" fmla="val 50012"/>
                        </a:avLst>
                      </a:prstGeom>
                      <a:noFill/>
                      <a:ln w="25400" cap="rnd" algn="ctr">
                        <a:solidFill>
                          <a:schemeClr val="folHlink"/>
                        </a:solidFill>
                        <a:prstDash val="sysDot"/>
                        <a:round/>
                      </a:ln>
                    </p:spPr>
                  </p:cxnSp>
                  <p:cxnSp>
                    <p:nvCxnSpPr>
                      <p:cNvPr id="46" name="肘形连接符 45"/>
                      <p:cNvCxnSpPr>
                        <a:stCxn id="23" idx="6"/>
                        <a:endCxn id="37" idx="1"/>
                      </p:cNvCxnSpPr>
                      <p:nvPr>
                        <p:custDataLst>
                          <p:tags r:id="rId42"/>
                        </p:custDataLst>
                      </p:nvPr>
                    </p:nvCxnSpPr>
                    <p:spPr>
                      <a:xfrm>
                        <a:off x="6641583" y="4393869"/>
                        <a:ext cx="703339" cy="310417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noFill/>
                      <a:ln w="25400" cap="rnd" algn="ctr">
                        <a:solidFill>
                          <a:schemeClr val="folHlink"/>
                        </a:solidFill>
                        <a:prstDash val="sysDot"/>
                        <a:round/>
                      </a:ln>
                    </p:spPr>
                  </p:cxnSp>
                  <p:cxnSp>
                    <p:nvCxnSpPr>
                      <p:cNvPr id="47" name="肘形连接符 46"/>
                      <p:cNvCxnSpPr>
                        <a:stCxn id="23" idx="6"/>
                        <a:endCxn id="40" idx="1"/>
                      </p:cNvCxnSpPr>
                      <p:nvPr>
                        <p:custDataLst>
                          <p:tags r:id="rId43"/>
                        </p:custDataLst>
                      </p:nvPr>
                    </p:nvCxnSpPr>
                    <p:spPr>
                      <a:xfrm>
                        <a:off x="6641583" y="4393869"/>
                        <a:ext cx="703339" cy="1184974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noFill/>
                      <a:ln w="25400" cap="rnd" algn="ctr">
                        <a:solidFill>
                          <a:schemeClr val="folHlink"/>
                        </a:solidFill>
                        <a:prstDash val="sysDot"/>
                        <a:round/>
                      </a:ln>
                    </p:spPr>
                  </p:cxnSp>
                </p:grpSp>
              </p:grpSp>
              <p:sp>
                <p:nvSpPr>
                  <p:cNvPr id="48" name="文本框 47"/>
                  <p:cNvSpPr txBox="1"/>
                  <p:nvPr>
                    <p:custDataLst>
                      <p:tags r:id="rId44"/>
                    </p:custDataLst>
                  </p:nvPr>
                </p:nvSpPr>
                <p:spPr>
                  <a:xfrm>
                    <a:off x="2681814" y="1820087"/>
                    <a:ext cx="1473477" cy="40335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Where</a:t>
                    </a:r>
                    <a:endParaRPr kumimoji="0" lang="en-US" altLang="zh-CN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  <p:sp>
                <p:nvSpPr>
                  <p:cNvPr id="49" name="文本框 48"/>
                  <p:cNvSpPr txBox="1"/>
                  <p:nvPr>
                    <p:custDataLst>
                      <p:tags r:id="rId45"/>
                    </p:custDataLst>
                  </p:nvPr>
                </p:nvSpPr>
                <p:spPr>
                  <a:xfrm>
                    <a:off x="1797554" y="3391413"/>
                    <a:ext cx="1073683" cy="493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How</a:t>
                    </a:r>
                    <a:endParaRPr kumimoji="0" lang="en-US" altLang="zh-CN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50000"/>
                        </a:schemeClr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  <p:sp>
                <p:nvSpPr>
                  <p:cNvPr id="50" name="文本框 49"/>
                  <p:cNvSpPr txBox="1"/>
                  <p:nvPr>
                    <p:custDataLst>
                      <p:tags r:id="rId46"/>
                    </p:custDataLst>
                  </p:nvPr>
                </p:nvSpPr>
                <p:spPr>
                  <a:xfrm>
                    <a:off x="5311901" y="1882737"/>
                    <a:ext cx="1092014" cy="493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Who</a:t>
                    </a:r>
                    <a:endParaRPr kumimoji="0" lang="en-US" altLang="zh-CN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  <p:sp>
                <p:nvSpPr>
                  <p:cNvPr id="57" name="文本框 56"/>
                  <p:cNvSpPr txBox="1"/>
                  <p:nvPr>
                    <p:custDataLst>
                      <p:tags r:id="rId47"/>
                    </p:custDataLst>
                  </p:nvPr>
                </p:nvSpPr>
                <p:spPr>
                  <a:xfrm>
                    <a:off x="5376496" y="4126279"/>
                    <a:ext cx="1345159" cy="493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When</a:t>
                    </a:r>
                    <a:endParaRPr kumimoji="0" lang="en-US" altLang="zh-CN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  <p:sp>
                <p:nvSpPr>
                  <p:cNvPr id="70" name="文本框 69"/>
                  <p:cNvSpPr txBox="1"/>
                  <p:nvPr>
                    <p:custDataLst>
                      <p:tags r:id="rId48"/>
                    </p:custDataLst>
                  </p:nvPr>
                </p:nvSpPr>
                <p:spPr>
                  <a:xfrm>
                    <a:off x="2691431" y="5269560"/>
                    <a:ext cx="1687418" cy="49350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6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What</a:t>
                    </a:r>
                    <a:endParaRPr kumimoji="0" lang="en-US" altLang="zh-CN" sz="16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50000"/>
                        </a:schemeClr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  <p:sp>
                <p:nvSpPr>
                  <p:cNvPr id="71" name="文本框 70"/>
                  <p:cNvSpPr txBox="1"/>
                  <p:nvPr>
                    <p:custDataLst>
                      <p:tags r:id="rId49"/>
                    </p:custDataLst>
                  </p:nvPr>
                </p:nvSpPr>
                <p:spPr>
                  <a:xfrm>
                    <a:off x="3814855" y="3266113"/>
                    <a:ext cx="1497046" cy="6738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  <a:scene3d>
                      <a:camera prst="orthographicFront"/>
                      <a:lightRig rig="threePt" dir="t"/>
                    </a:scene3d>
                    <a:sp3d contourW="12700"/>
                  </a:bodyPr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Linda's</a:t>
                    </a:r>
                    <a:endParaRPr kumimoji="0" lang="en-US" altLang="zh-CN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50000"/>
                        </a:schemeClr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12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Ebrima" panose="02000000000000000000" charset="0"/>
                        <a:ea typeface="黑体" panose="02010609060101010101" charset="-122"/>
                        <a:cs typeface="Ebrima" panose="02000000000000000000" charset="0"/>
                      </a:rPr>
                      <a:t>trip</a:t>
                    </a:r>
                    <a:endParaRPr kumimoji="0" lang="en-US" altLang="zh-CN" sz="1200" b="1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>
                          <a:lumMod val="50000"/>
                        </a:schemeClr>
                      </a:solidFill>
                      <a:effectLst/>
                      <a:uLnTx/>
                      <a:uFillTx/>
                      <a:latin typeface="Ebrima" panose="02000000000000000000" charset="0"/>
                      <a:ea typeface="黑体" panose="02010609060101010101" charset="-122"/>
                      <a:cs typeface="Ebrima" panose="02000000000000000000" charset="0"/>
                    </a:endParaRPr>
                  </a:p>
                </p:txBody>
              </p:sp>
            </p:grpSp>
          </p:grpSp>
          <p:cxnSp>
            <p:nvCxnSpPr>
              <p:cNvPr id="72" name="肘形连接符 71"/>
              <p:cNvCxnSpPr/>
              <p:nvPr>
                <p:custDataLst>
                  <p:tags r:id="rId50"/>
                </p:custDataLst>
              </p:nvPr>
            </p:nvCxnSpPr>
            <p:spPr>
              <a:xfrm rot="5400000" flipV="1">
                <a:off x="3946" y="6077"/>
                <a:ext cx="2256" cy="314"/>
              </a:xfrm>
              <a:prstGeom prst="bentConnector3">
                <a:avLst>
                  <a:gd name="adj1" fmla="val 98138"/>
                </a:avLst>
              </a:prstGeom>
              <a:noFill/>
              <a:ln w="25400" cap="rnd" algn="ctr">
                <a:solidFill>
                  <a:schemeClr val="folHlink"/>
                </a:solidFill>
                <a:prstDash val="sysDot"/>
                <a:round/>
              </a:ln>
            </p:spPr>
          </p:cxnSp>
          <p:sp>
            <p:nvSpPr>
              <p:cNvPr id="73" name="文本框 72"/>
              <p:cNvSpPr txBox="1"/>
              <p:nvPr>
                <p:custDataLst>
                  <p:tags r:id="rId51"/>
                </p:custDataLst>
              </p:nvPr>
            </p:nvSpPr>
            <p:spPr>
              <a:xfrm>
                <a:off x="5321" y="7001"/>
                <a:ext cx="3406" cy="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华文新魏" panose="02010800040101010101" pitchFamily="2" charset="-122"/>
                    <a:ea typeface="华文新魏" panose="02010800040101010101" pitchFamily="2" charset="-122"/>
                    <a:cs typeface="+mn-cs"/>
                  </a:rPr>
                  <a:t>How did you go?</a:t>
                </a:r>
                <a:endParaRPr kumimoji="0" lang="en-US" altLang="zh-CN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华文新魏" panose="02010800040101010101" pitchFamily="2" charset="-122"/>
                  <a:ea typeface="华文新魏" panose="02010800040101010101" pitchFamily="2" charset="-122"/>
                  <a:cs typeface="+mn-cs"/>
                </a:endParaRPr>
              </a:p>
            </p:txBody>
          </p:sp>
        </p:grpSp>
      </p:grpSp>
      <p:sp>
        <p:nvSpPr>
          <p:cNvPr id="2" name="文本框 1"/>
          <p:cNvSpPr txBox="1"/>
          <p:nvPr/>
        </p:nvSpPr>
        <p:spPr>
          <a:xfrm>
            <a:off x="6394450" y="687705"/>
            <a:ext cx="25139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1200">
                <a:latin typeface="Times New Roman" panose="02020603050405020304" pitchFamily="18" charset="0"/>
                <a:cs typeface="Times New Roman" panose="02020603050405020304" pitchFamily="18" charset="0"/>
              </a:rPr>
              <a:t>I am at the seaside with my friends. We are playing water games and swimming in the sea. We enjoy the sunset. We are having  a good time.</a:t>
            </a:r>
            <a:endParaRPr lang="en-US" altLang="zh-CN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内容占位符 11"/>
          <p:cNvPicPr>
            <a:picLocks noGrp="1"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3"/>
            </p:custDataLst>
          </p:nvPr>
        </p:nvCxnSpPr>
        <p:spPr>
          <a:xfrm>
            <a:off x="157163" y="805323"/>
            <a:ext cx="7886700" cy="0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标题 3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CN">
                <a:solidFill>
                  <a:schemeClr val="accent2">
                    <a:lumMod val="5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Watch and tell the meaning of travelling </a:t>
            </a:r>
            <a:endParaRPr lang="en-US" altLang="zh-CN">
              <a:solidFill>
                <a:schemeClr val="accent2">
                  <a:lumMod val="50000"/>
                </a:schemeClr>
              </a:solidFill>
              <a:latin typeface="Impact" panose="020B0806030902050204" charset="0"/>
              <a:cs typeface="Impact" panose="020B0806030902050204" charset="0"/>
            </a:endParaRPr>
          </a:p>
        </p:txBody>
      </p:sp>
      <p:pic>
        <p:nvPicPr>
          <p:cNvPr id="3" name="442269021-1-208_20220915_23533341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57480" y="829310"/>
            <a:ext cx="8754745" cy="4156075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接连接符 107533"/>
          <p:cNvSpPr/>
          <p:nvPr>
            <p:custDataLst>
              <p:tags r:id="rId1"/>
            </p:custDataLst>
          </p:nvPr>
        </p:nvSpPr>
        <p:spPr>
          <a:xfrm rot="18360000" flipV="1">
            <a:off x="4452620" y="2190115"/>
            <a:ext cx="330835" cy="209550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p>
            <a:endParaRPr sz="1350"/>
          </a:p>
        </p:txBody>
      </p:sp>
      <p:sp>
        <p:nvSpPr>
          <p:cNvPr id="20489" name="直接连接符 107531"/>
          <p:cNvSpPr/>
          <p:nvPr>
            <p:custDataLst>
              <p:tags r:id="rId2"/>
            </p:custDataLst>
          </p:nvPr>
        </p:nvSpPr>
        <p:spPr>
          <a:xfrm>
            <a:off x="3330179" y="2156541"/>
            <a:ext cx="647700" cy="378619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350"/>
          </a:p>
        </p:txBody>
      </p:sp>
      <p:sp>
        <p:nvSpPr>
          <p:cNvPr id="20488" name="直接连接符 107530"/>
          <p:cNvSpPr/>
          <p:nvPr>
            <p:custDataLst>
              <p:tags r:id="rId3"/>
            </p:custDataLst>
          </p:nvPr>
        </p:nvSpPr>
        <p:spPr>
          <a:xfrm flipV="1">
            <a:off x="3168968" y="2908300"/>
            <a:ext cx="815816" cy="407670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350"/>
          </a:p>
        </p:txBody>
      </p:sp>
      <p:sp>
        <p:nvSpPr>
          <p:cNvPr id="20492" name="直接连接符 107534"/>
          <p:cNvSpPr/>
          <p:nvPr>
            <p:custDataLst>
              <p:tags r:id="rId4"/>
            </p:custDataLst>
          </p:nvPr>
        </p:nvSpPr>
        <p:spPr>
          <a:xfrm flipH="1">
            <a:off x="4572000" y="2988310"/>
            <a:ext cx="6668" cy="453866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350"/>
          </a:p>
        </p:txBody>
      </p:sp>
      <p:sp>
        <p:nvSpPr>
          <p:cNvPr id="107526" name="圆角矩形 107525"/>
          <p:cNvSpPr/>
          <p:nvPr>
            <p:custDataLst>
              <p:tags r:id="rId5"/>
            </p:custDataLst>
          </p:nvPr>
        </p:nvSpPr>
        <p:spPr>
          <a:xfrm>
            <a:off x="157639" y="1090566"/>
            <a:ext cx="3238500" cy="1175162"/>
          </a:xfrm>
          <a:prstGeom prst="roundRect">
            <a:avLst>
              <a:gd name="adj" fmla="val 16667"/>
            </a:avLst>
          </a:prstGeom>
          <a:solidFill>
            <a:srgbClr val="FFCC99"/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l"/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enrich our knowledge of diffferent customs and cultures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7527" name="圆角矩形 107526"/>
          <p:cNvSpPr/>
          <p:nvPr>
            <p:custDataLst>
              <p:tags r:id="rId6"/>
            </p:custDataLst>
          </p:nvPr>
        </p:nvSpPr>
        <p:spPr>
          <a:xfrm>
            <a:off x="5799773" y="1090959"/>
            <a:ext cx="2927033" cy="1175168"/>
          </a:xfrm>
          <a:prstGeom prst="roundRect">
            <a:avLst>
              <a:gd name="adj" fmla="val 16667"/>
            </a:avLst>
          </a:prstGeom>
          <a:solidFill>
            <a:schemeClr val="accent1">
              <a:lumMod val="50000"/>
            </a:schemeClr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l"/>
            <a:r>
              <a:rPr lang="en-US" altLang="zh-CN" sz="2100" b="1">
                <a:solidFill>
                  <a:schemeClr val="bg1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help us develop a positive attitude towards life</a:t>
            </a:r>
            <a:endParaRPr lang="en-US" altLang="zh-CN" sz="2100" b="1">
              <a:solidFill>
                <a:schemeClr val="bg1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7528" name="椭圆 107527"/>
          <p:cNvSpPr/>
          <p:nvPr>
            <p:custDataLst>
              <p:tags r:id="rId7"/>
            </p:custDataLst>
          </p:nvPr>
        </p:nvSpPr>
        <p:spPr>
          <a:xfrm>
            <a:off x="368300" y="2943574"/>
            <a:ext cx="2891790" cy="10426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open our minds 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widen our view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07529" name="椭圆 107528"/>
          <p:cNvSpPr/>
          <p:nvPr>
            <p:custDataLst>
              <p:tags r:id="rId8"/>
            </p:custDataLst>
          </p:nvPr>
        </p:nvSpPr>
        <p:spPr>
          <a:xfrm>
            <a:off x="3396139" y="3473084"/>
            <a:ext cx="2444115" cy="104260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 get us close to nature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0490" name="直接连接符 107532"/>
          <p:cNvSpPr/>
          <p:nvPr>
            <p:custDataLst>
              <p:tags r:id="rId9"/>
            </p:custDataLst>
          </p:nvPr>
        </p:nvSpPr>
        <p:spPr>
          <a:xfrm>
            <a:off x="5256848" y="2915444"/>
            <a:ext cx="812483" cy="407194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350"/>
          </a:p>
        </p:txBody>
      </p:sp>
      <p:sp>
        <p:nvSpPr>
          <p:cNvPr id="20491" name="直接连接符 107533"/>
          <p:cNvSpPr/>
          <p:nvPr>
            <p:custDataLst>
              <p:tags r:id="rId10"/>
            </p:custDataLst>
          </p:nvPr>
        </p:nvSpPr>
        <p:spPr>
          <a:xfrm flipV="1">
            <a:off x="5160645" y="2099310"/>
            <a:ext cx="650875" cy="435610"/>
          </a:xfrm>
          <a:prstGeom prst="line">
            <a:avLst/>
          </a:prstGeom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sz="1350"/>
          </a:p>
        </p:txBody>
      </p:sp>
      <p:sp>
        <p:nvSpPr>
          <p:cNvPr id="107536" name="椭圆 107535"/>
          <p:cNvSpPr/>
          <p:nvPr>
            <p:custDataLst>
              <p:tags r:id="rId11"/>
            </p:custDataLst>
          </p:nvPr>
        </p:nvSpPr>
        <p:spPr>
          <a:xfrm>
            <a:off x="3539966" y="951487"/>
            <a:ext cx="2066449" cy="1165189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algn="ctr"/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make a lot of friends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"/>
          <p:cNvSpPr/>
          <p:nvPr>
            <p:custDataLst>
              <p:tags r:id="rId12"/>
            </p:custDataLst>
          </p:nvPr>
        </p:nvSpPr>
        <p:spPr>
          <a:xfrm>
            <a:off x="1675130" y="186690"/>
            <a:ext cx="6740525" cy="573405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 vert="horz" wrap="square" lIns="82294" tIns="41146" rIns="82294" bIns="41146" anchor="t" anchorCtr="0">
            <a:spAutoFit/>
          </a:bodyPr>
          <a:lstStyle/>
          <a:p>
            <a:pPr marL="0" indent="0" algn="l" defTabSz="914400" fontAlgn="auto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1880235" algn="l"/>
              </a:tabLst>
            </a:pPr>
            <a:r>
              <a:rPr lang="en-US" altLang="zh-CN" sz="3200" b="1" u="none" strike="noStrike" kern="1200" cap="none" spc="0" baseline="0">
                <a:ln w="11430" cap="flat">
                  <a:prstDash val="solid"/>
                  <a:round/>
                </a:ln>
                <a:solidFill>
                  <a:srgbClr val="0000F0"/>
                </a:solidFill>
                <a:effectLst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What can we get from travelling?</a:t>
            </a:r>
            <a:endParaRPr lang="en-US" altLang="zh-CN" sz="3200" b="1" u="none" strike="noStrike" kern="1200" cap="none" spc="0" baseline="0">
              <a:ln w="11430" cap="flat">
                <a:prstDash val="solid"/>
                <a:round/>
              </a:ln>
              <a:solidFill>
                <a:srgbClr val="0000F0"/>
              </a:solidFill>
              <a:effectLst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487" name="椭圆 107529"/>
          <p:cNvSpPr/>
          <p:nvPr>
            <p:custDataLst>
              <p:tags r:id="rId13"/>
            </p:custDataLst>
          </p:nvPr>
        </p:nvSpPr>
        <p:spPr>
          <a:xfrm>
            <a:off x="3621961" y="2489949"/>
            <a:ext cx="1899047" cy="687555"/>
          </a:xfrm>
          <a:prstGeom prst="ellipse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  <a:ln w="31750">
            <a:noFill/>
          </a:ln>
        </p:spPr>
        <p:txBody>
          <a:bodyPr wrap="square" anchor="ctr">
            <a:spAutoFit/>
          </a:bodyPr>
          <a:lstStyle/>
          <a:p>
            <a:pPr algn="l"/>
            <a:r>
              <a:rPr lang="en-US" altLang="zh-CN" sz="2000" b="1">
                <a:solidFill>
                  <a:schemeClr val="bg2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</a:t>
            </a:r>
            <a:r>
              <a:rPr lang="en-US" altLang="zh-CN" sz="2400" b="1">
                <a:solidFill>
                  <a:schemeClr val="bg2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Harvest</a:t>
            </a:r>
            <a:endParaRPr lang="en-US" altLang="zh-CN" sz="2400" b="1">
              <a:solidFill>
                <a:schemeClr val="bg2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14"/>
            </p:custDataLst>
          </p:nvPr>
        </p:nvSpPr>
        <p:spPr>
          <a:xfrm>
            <a:off x="1166813" y="4521359"/>
            <a:ext cx="7348538" cy="46037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Impact" panose="020B0806030902050204" charset="0"/>
                <a:ea typeface="华文新魏" panose="02010800040101010101" pitchFamily="2" charset="-122"/>
                <a:cs typeface="Impact" panose="020B0806030902050204" charset="0"/>
              </a:rPr>
              <a:t>A nice trip not only brings us joy, but also the knowledge.</a:t>
            </a:r>
            <a:endParaRPr lang="en-US" sz="2400" b="1">
              <a:solidFill>
                <a:schemeClr val="bg1"/>
              </a:solidFill>
              <a:latin typeface="Impact" panose="020B0806030902050204" charset="0"/>
              <a:ea typeface="华文新魏" panose="02010800040101010101" pitchFamily="2" charset="-122"/>
              <a:cs typeface="Impact" panose="020B0806030902050204" charset="0"/>
            </a:endParaRPr>
          </a:p>
        </p:txBody>
      </p:sp>
      <p:pic>
        <p:nvPicPr>
          <p:cNvPr id="12" name="内容占位符 11"/>
          <p:cNvPicPr>
            <a:picLocks noGrp="1" noChangeAspect="1"/>
          </p:cNvPicPr>
          <p:nvPr>
            <p:custDataLst>
              <p:tags r:id="rId1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318"/>
            <a:ext cx="1244441" cy="82867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17"/>
            </p:custDataLst>
          </p:nvPr>
        </p:nvCxnSpPr>
        <p:spPr>
          <a:xfrm>
            <a:off x="157163" y="805323"/>
            <a:ext cx="7886700" cy="0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/>
          <p:cNvSpPr/>
          <p:nvPr>
            <p:custDataLst>
              <p:tags r:id="rId18"/>
            </p:custDataLst>
          </p:nvPr>
        </p:nvSpPr>
        <p:spPr>
          <a:xfrm>
            <a:off x="6033611" y="2943734"/>
            <a:ext cx="2778919" cy="1042605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 w="317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anchor="ctr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free us from stress(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压力</a:t>
            </a:r>
            <a:r>
              <a:rPr lang="en-US" altLang="zh-CN" sz="2100" b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100" b="1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7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bldLvl="0" animBg="1"/>
      <p:bldP spid="107527" grpId="0" bldLvl="0" animBg="1"/>
      <p:bldP spid="107528" grpId="0" bldLvl="0" animBg="1"/>
      <p:bldP spid="107529" grpId="0" bldLvl="0" animBg="1"/>
      <p:bldP spid="107536" grpId="0" bldLvl="0" animBg="1"/>
      <p:bldP spid="10" grpId="5" bldLvl="0" animBg="1"/>
      <p:bldP spid="4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9712" name="Group 38"/>
          <p:cNvGrpSpPr/>
          <p:nvPr/>
        </p:nvGrpSpPr>
        <p:grpSpPr>
          <a:xfrm>
            <a:off x="395288" y="333375"/>
            <a:ext cx="3455987" cy="1439863"/>
            <a:chOff x="0" y="0"/>
            <a:chExt cx="2106" cy="719"/>
          </a:xfrm>
        </p:grpSpPr>
        <p:grpSp>
          <p:nvGrpSpPr>
            <p:cNvPr id="29713" name="Group 4"/>
            <p:cNvGrpSpPr/>
            <p:nvPr/>
          </p:nvGrpSpPr>
          <p:grpSpPr>
            <a:xfrm flipH="1">
              <a:off x="0" y="0"/>
              <a:ext cx="2106" cy="719"/>
              <a:chOff x="0" y="0"/>
              <a:chExt cx="1488" cy="912"/>
            </a:xfrm>
          </p:grpSpPr>
          <p:pic>
            <p:nvPicPr>
              <p:cNvPr id="29714" name="图片 3" descr="2.png">
                <a:hlinkClick r:id="rId1" action="ppaction://hlinksldjump"/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0" y="0"/>
                <a:ext cx="1488" cy="912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29715" name="Text Box 6"/>
              <p:cNvSpPr txBox="1"/>
              <p:nvPr/>
            </p:nvSpPr>
            <p:spPr>
              <a:xfrm>
                <a:off x="49" y="384"/>
                <a:ext cx="1391" cy="367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>
                <a:spAutoFit/>
              </a:bodyPr>
              <a:p>
                <a:pPr algn="l">
                  <a:spcBef>
                    <a:spcPct val="50000"/>
                  </a:spcBef>
                </a:pPr>
                <a:endParaRPr lang="zh-CN" altLang="en-US" sz="3200" b="0" dirty="0">
                  <a:solidFill>
                    <a:srgbClr val="FF0000"/>
                  </a:solidFill>
                  <a:latin typeface="Arial Black" panose="020B0A04020102020204" pitchFamily="34" charset="0"/>
                  <a:ea typeface="PMingLiU" pitchFamily="2" charset="-120"/>
                </a:endParaRPr>
              </a:p>
            </p:txBody>
          </p:sp>
        </p:grpSp>
        <p:sp>
          <p:nvSpPr>
            <p:cNvPr id="29716" name="Text Box 42"/>
            <p:cNvSpPr txBox="1"/>
            <p:nvPr/>
          </p:nvSpPr>
          <p:spPr>
            <a:xfrm>
              <a:off x="74" y="300"/>
              <a:ext cx="1992" cy="38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l"/>
              <a:r>
                <a:rPr lang="zh-CN" altLang="en-US" sz="2800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66" charset="0"/>
                  <a:ea typeface="宋体" panose="02010600030101010101" pitchFamily="2" charset="-122"/>
                </a:rPr>
                <a:t> </a:t>
              </a:r>
              <a:r>
                <a:rPr lang="en-US" altLang="zh-CN" sz="4400" dirty="0">
                  <a:solidFill>
                    <a:srgbClr val="FF0000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latin typeface="Comic Sans MS" panose="030F0702030302020204" pitchFamily="66" charset="0"/>
                  <a:ea typeface="宋体" panose="02010600030101010101" pitchFamily="2" charset="-122"/>
                </a:rPr>
                <a:t>Homework</a:t>
              </a:r>
              <a:endParaRPr lang="en-US" altLang="zh-CN" sz="4400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Comic Sans MS" panose="030F0702030302020204" pitchFamily="66" charset="0"/>
                <a:ea typeface="宋体" panose="02010600030101010101" pitchFamily="2" charset="-122"/>
              </a:endParaRPr>
            </a:p>
          </p:txBody>
        </p:sp>
      </p:grpSp>
      <p:sp>
        <p:nvSpPr>
          <p:cNvPr id="29717" name="文本框 29716"/>
          <p:cNvSpPr txBox="1"/>
          <p:nvPr/>
        </p:nvSpPr>
        <p:spPr>
          <a:xfrm>
            <a:off x="657225" y="1947228"/>
            <a:ext cx="8162925" cy="953135"/>
          </a:xfrm>
          <a:prstGeom prst="rect">
            <a:avLst/>
          </a:prstGeom>
          <a:solidFill>
            <a:srgbClr val="FF9900">
              <a:alpha val="31999"/>
            </a:srgbClr>
          </a:solidFill>
          <a:ln w="38100" cap="flat" cmpd="sng">
            <a:solidFill>
              <a:srgbClr val="FFFF00"/>
            </a:solidFill>
            <a:prstDash val="dash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marL="323850" indent="-323850" algn="l" eaLnBrk="0" hangingPunct="0">
              <a:buClrTx/>
              <a:buSzTx/>
              <a:buFontTx/>
            </a:pP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1.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Write 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about your  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trip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and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 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e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mail me  at </a:t>
            </a:r>
            <a:r>
              <a:rPr lang="en-US" altLang="zh-CN" sz="2800" dirty="0">
                <a:solidFill>
                  <a:srgbClr val="FF6600"/>
                </a:solidFill>
                <a:latin typeface="Arial" panose="020B0604020202020204" pitchFamily="34" charset="0"/>
                <a:ea typeface="楷体_GB2312" pitchFamily="1" charset="-122"/>
              </a:rPr>
              <a:t>8346752</a:t>
            </a:r>
            <a:endParaRPr lang="en-US" altLang="zh-CN" sz="2800" dirty="0">
              <a:solidFill>
                <a:srgbClr val="FF6600"/>
              </a:solidFill>
              <a:latin typeface="Arial" panose="020B0604020202020204" pitchFamily="34" charset="0"/>
              <a:ea typeface="楷体_GB2312" pitchFamily="1" charset="-122"/>
            </a:endParaRPr>
          </a:p>
          <a:p>
            <a:pPr marL="323850" indent="-323850" algn="l" eaLnBrk="0" hangingPunct="0"/>
            <a:r>
              <a:rPr lang="en-US" altLang="zh-CN" sz="2800" dirty="0">
                <a:solidFill>
                  <a:srgbClr val="FF6600"/>
                </a:solidFill>
                <a:latin typeface="Arial" panose="020B0604020202020204" pitchFamily="34" charset="0"/>
                <a:ea typeface="楷体_GB2312" pitchFamily="1" charset="-122"/>
              </a:rPr>
              <a:t>@qq.com</a:t>
            </a:r>
            <a:endParaRPr lang="zh-CN" altLang="en-US" sz="2800" dirty="0">
              <a:solidFill>
                <a:srgbClr val="FF6600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  <p:sp>
        <p:nvSpPr>
          <p:cNvPr id="29718" name="文本框 29717"/>
          <p:cNvSpPr txBox="1"/>
          <p:nvPr/>
        </p:nvSpPr>
        <p:spPr>
          <a:xfrm>
            <a:off x="657225" y="3152775"/>
            <a:ext cx="8162925" cy="1409700"/>
          </a:xfrm>
          <a:prstGeom prst="rect">
            <a:avLst/>
          </a:prstGeom>
          <a:solidFill>
            <a:srgbClr val="FF9900">
              <a:alpha val="31999"/>
            </a:srgbClr>
          </a:solidFill>
          <a:ln w="38100" cap="flat" cmpd="sng">
            <a:solidFill>
              <a:srgbClr val="FFFF00"/>
            </a:solidFill>
            <a:prstDash val="dashDot"/>
            <a:miter/>
            <a:headEnd type="none" w="med" len="med"/>
            <a:tailEnd type="none" w="med" len="med"/>
          </a:ln>
        </p:spPr>
        <p:txBody>
          <a:bodyPr>
            <a:spAutoFit/>
          </a:bodyPr>
          <a:p>
            <a:pPr algn="l" eaLnBrk="0" hangingPunct="0"/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2.Search more information on the Internet about </a:t>
            </a:r>
            <a:r>
              <a:rPr lang="zh-CN" altLang="en-US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the World Park</a:t>
            </a:r>
            <a:r>
              <a:rPr lang="en-US" altLang="zh-CN" sz="2800" dirty="0">
                <a:solidFill>
                  <a:schemeClr val="tx1"/>
                </a:solidFill>
                <a:latin typeface="Arial" panose="020B0604020202020204" pitchFamily="34" charset="0"/>
                <a:ea typeface="楷体_GB2312" pitchFamily="1" charset="-122"/>
              </a:rPr>
              <a:t>.</a:t>
            </a:r>
            <a:endParaRPr lang="en-US" altLang="zh-CN" sz="2800" dirty="0">
              <a:solidFill>
                <a:schemeClr val="tx1"/>
              </a:solidFill>
              <a:latin typeface="Arial" panose="020B0604020202020204" pitchFamily="34" charset="0"/>
              <a:ea typeface="楷体_GB2312" pitchFamily="1" charset="-122"/>
            </a:endParaRPr>
          </a:p>
          <a:p>
            <a:pPr algn="l" eaLnBrk="0" hangingPunct="0"/>
            <a:endParaRPr lang="zh-CN" altLang="en-US" sz="2800" dirty="0">
              <a:solidFill>
                <a:schemeClr val="tx1"/>
              </a:solidFill>
              <a:latin typeface="Arial" panose="020B0604020202020204" pitchFamily="34" charset="0"/>
              <a:ea typeface="楷体_GB2312" pitchFamily="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 advClick="0"/>
    </mc:Choice>
    <mc:Fallback>
      <p:transition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28877"/>
            <a:ext cx="299085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图片 11" hidden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113" y="-650"/>
            <a:ext cx="4717073" cy="514504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6355" y="349197"/>
            <a:ext cx="25031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Revision</a:t>
            </a:r>
            <a:endParaRPr lang="en-US" altLang="zh-CN" sz="3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2549525" y="460322"/>
            <a:ext cx="345440" cy="330835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242945" y="401320"/>
            <a:ext cx="5480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say: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 descr="golden gate bridge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509270" y="1390015"/>
            <a:ext cx="3962400" cy="263842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675505" y="1951355"/>
            <a:ext cx="430339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000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Golden Gate Bridge</a:t>
            </a:r>
            <a:endParaRPr lang="en-US" altLang="zh-CN" sz="3200" b="1">
              <a:solidFill>
                <a:srgbClr val="000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00625" y="2934970"/>
            <a:ext cx="263271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000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 Francisco</a:t>
            </a:r>
            <a:endParaRPr lang="en-US" altLang="zh-CN" sz="3200" b="1">
              <a:solidFill>
                <a:srgbClr val="000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>
            <p:custDataLst>
              <p:tags r:id="rId1"/>
            </p:custDataLst>
          </p:nvPr>
        </p:nvSpPr>
        <p:spPr>
          <a:xfrm>
            <a:off x="0" y="328877"/>
            <a:ext cx="2990850" cy="59436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pic>
        <p:nvPicPr>
          <p:cNvPr id="12" name="图片 11" hidden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113" y="-650"/>
            <a:ext cx="4717073" cy="5145048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46355" y="349197"/>
            <a:ext cx="2503170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3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Revision</a:t>
            </a:r>
            <a:endParaRPr lang="en-US" altLang="zh-CN" sz="300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8" name="矩形 17"/>
          <p:cNvSpPr/>
          <p:nvPr>
            <p:custDataLst>
              <p:tags r:id="rId5"/>
            </p:custDataLst>
          </p:nvPr>
        </p:nvSpPr>
        <p:spPr>
          <a:xfrm>
            <a:off x="2549525" y="460322"/>
            <a:ext cx="345440" cy="330835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3" name="文本框 12"/>
          <p:cNvSpPr txBox="1"/>
          <p:nvPr>
            <p:custDataLst>
              <p:tags r:id="rId6"/>
            </p:custDataLst>
          </p:nvPr>
        </p:nvSpPr>
        <p:spPr>
          <a:xfrm>
            <a:off x="3242945" y="401320"/>
            <a:ext cx="548068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and say: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283200" y="1579880"/>
            <a:ext cx="306070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en-US" altLang="zh-CN" sz="3200" b="1">
                <a:solidFill>
                  <a:srgbClr val="000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200" b="1">
                <a:solidFill>
                  <a:srgbClr val="000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Eiffel Tower</a:t>
            </a:r>
            <a:endParaRPr lang="en-US" altLang="zh-CN" sz="3200" b="1">
              <a:solidFill>
                <a:srgbClr val="000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905500" y="2453005"/>
            <a:ext cx="140144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3200" b="1">
                <a:solidFill>
                  <a:srgbClr val="000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endParaRPr lang="en-US" altLang="zh-CN" sz="3200" b="1">
              <a:solidFill>
                <a:srgbClr val="000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 descr="H:\pictures-wx\pictures-wx\eiffel-tower-in-paris.jpgeiffel-tower-in-paris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08990" y="1196340"/>
            <a:ext cx="3973830" cy="2648585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381000" y="4025265"/>
            <a:ext cx="7731125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 you know other </a:t>
            </a:r>
            <a:r>
              <a:rPr lang="en-US" altLang="zh-CN" sz="28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places of interest</a:t>
            </a:r>
            <a:r>
              <a:rPr lang="en-US" altLang="zh-CN" sz="28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in the world?</a:t>
            </a:r>
            <a:endParaRPr lang="en-US" altLang="zh-CN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0" name="图片 99"/>
          <p:cNvPicPr/>
          <p:nvPr/>
        </p:nvPicPr>
        <p:blipFill>
          <a:blip r:embed="rId1"/>
          <a:stretch>
            <a:fillRect/>
          </a:stretch>
        </p:blipFill>
        <p:spPr>
          <a:xfrm>
            <a:off x="349885" y="338455"/>
            <a:ext cx="2647950" cy="1491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6081395" y="338455"/>
            <a:ext cx="2854325" cy="14916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3"/>
          <a:stretch>
            <a:fillRect/>
          </a:stretch>
        </p:blipFill>
        <p:spPr>
          <a:xfrm>
            <a:off x="349885" y="1878965"/>
            <a:ext cx="2647315" cy="14947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785" y="338455"/>
            <a:ext cx="2858135" cy="14916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5785" y="1878965"/>
            <a:ext cx="2858135" cy="14947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0440" y="1878965"/>
            <a:ext cx="2891790" cy="149479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885" y="3522345"/>
            <a:ext cx="2648585" cy="144526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5785" y="3522345"/>
            <a:ext cx="2858135" cy="14452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71235" y="3522345"/>
            <a:ext cx="2873375" cy="1445895"/>
          </a:xfrm>
          <a:prstGeom prst="rect">
            <a:avLst/>
          </a:prstGeom>
        </p:spPr>
      </p:pic>
      <p:sp>
        <p:nvSpPr>
          <p:cNvPr id="19459" name="文本框 19458"/>
          <p:cNvSpPr/>
          <p:nvPr>
            <p:custDataLst>
              <p:tags r:id="rId10"/>
            </p:custDataLst>
          </p:nvPr>
        </p:nvSpPr>
        <p:spPr>
          <a:xfrm>
            <a:off x="1243965" y="1999615"/>
            <a:ext cx="7192010" cy="55308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rgbClr val="000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Can we travel to these places in one day?</a:t>
            </a:r>
            <a:endParaRPr lang="en-US" altLang="zh-CN" sz="3000" b="1">
              <a:solidFill>
                <a:srgbClr val="000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" name="文本框 19458"/>
          <p:cNvSpPr/>
          <p:nvPr>
            <p:custDataLst>
              <p:tags r:id="rId11"/>
            </p:custDataLst>
          </p:nvPr>
        </p:nvSpPr>
        <p:spPr>
          <a:xfrm>
            <a:off x="2343785" y="2790190"/>
            <a:ext cx="4594225" cy="70675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wrap="square">
            <a:spAutoFit/>
          </a:bodyPr>
          <a:p>
            <a:pPr>
              <a:spcBef>
                <a:spcPct val="50000"/>
              </a:spcBef>
            </a:pPr>
            <a:r>
              <a:rPr lang="en-US" altLang="zh-CN" sz="4000" b="1"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The World Park</a:t>
            </a:r>
            <a:endParaRPr lang="en-US" altLang="zh-CN" sz="4000" b="1"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1945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hidden="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33" b="24201"/>
          <a:stretch>
            <a:fillRect/>
          </a:stretch>
        </p:blipFill>
        <p:spPr>
          <a:xfrm>
            <a:off x="1887113" y="-650"/>
            <a:ext cx="4717073" cy="5145048"/>
          </a:xfrm>
          <a:prstGeom prst="rect">
            <a:avLst/>
          </a:prstGeom>
        </p:spPr>
      </p:pic>
      <p:sp>
        <p:nvSpPr>
          <p:cNvPr id="25604" name="Text Box 4"/>
          <p:cNvSpPr/>
          <p:nvPr>
            <p:custDataLst>
              <p:tags r:id="rId3"/>
            </p:custDataLst>
          </p:nvPr>
        </p:nvSpPr>
        <p:spPr>
          <a:xfrm>
            <a:off x="447675" y="573405"/>
            <a:ext cx="8414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eaLnBrk="0" hangingPunct="0">
              <a:buNone/>
            </a:pPr>
            <a:r>
              <a:rPr lang="en-US" altLang="zh-CN" sz="32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/>
              </a:rPr>
              <a:t>How much do you know about the World Park?</a:t>
            </a:r>
            <a:endParaRPr lang="en-US" altLang="zh-CN" sz="32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/>
            </a:endParaRPr>
          </a:p>
        </p:txBody>
      </p:sp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447675" y="2019300"/>
            <a:ext cx="1754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CN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Beijing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5"/>
            </p:custDataLst>
          </p:nvPr>
        </p:nvSpPr>
        <p:spPr>
          <a:xfrm>
            <a:off x="5788660" y="1550670"/>
            <a:ext cx="1569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模型</a:t>
            </a:r>
            <a:endParaRPr lang="zh-CN" altLang="en-US" sz="2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5694680" y="2155190"/>
            <a:ext cx="321500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Models 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en-US" altLang="zh-C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places of interest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 in the world</a:t>
            </a:r>
            <a:endParaRPr lang="en-US" altLang="zh-C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2357120" y="1316355"/>
            <a:ext cx="3276600" cy="2241550"/>
          </a:xfrm>
          <a:prstGeom prst="rect">
            <a:avLst/>
          </a:prstGeom>
        </p:spPr>
      </p:pic>
      <p:sp>
        <p:nvSpPr>
          <p:cNvPr id="19459" name="文本框 19458"/>
          <p:cNvSpPr/>
          <p:nvPr>
            <p:custDataLst>
              <p:tags r:id="rId9"/>
            </p:custDataLst>
          </p:nvPr>
        </p:nvSpPr>
        <p:spPr>
          <a:xfrm>
            <a:off x="2635885" y="3856990"/>
            <a:ext cx="2866390" cy="5530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</a:rPr>
              <a:t>The World Park</a:t>
            </a:r>
            <a:endParaRPr lang="en-US" altLang="zh-CN" sz="3000" b="1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1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272415"/>
            <a:ext cx="3511550" cy="736600"/>
          </a:xfrm>
          <a:prstGeom prst="rect">
            <a:avLst/>
          </a:prstGeom>
        </p:spPr>
      </p:pic>
      <p:pic>
        <p:nvPicPr>
          <p:cNvPr id="5" name="图片 4" descr="微信图片_202109111909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11740" t="22891" r="5946" b="6351"/>
          <a:stretch>
            <a:fillRect/>
          </a:stretch>
        </p:blipFill>
        <p:spPr>
          <a:xfrm>
            <a:off x="0" y="1047750"/>
            <a:ext cx="3303905" cy="4078605"/>
          </a:xfrm>
          <a:prstGeom prst="rect">
            <a:avLst/>
          </a:prstGeom>
        </p:spPr>
      </p:pic>
      <p:cxnSp>
        <p:nvCxnSpPr>
          <p:cNvPr id="18" name="直接连接符 17"/>
          <p:cNvCxnSpPr/>
          <p:nvPr>
            <p:custDataLst>
              <p:tags r:id="rId4"/>
            </p:custDataLst>
          </p:nvPr>
        </p:nvCxnSpPr>
        <p:spPr>
          <a:xfrm>
            <a:off x="3356134" y="1105694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268605" y="792798"/>
            <a:ext cx="2526506" cy="4333399"/>
            <a:chOff x="564" y="1664"/>
            <a:chExt cx="5305" cy="9099"/>
          </a:xfrm>
        </p:grpSpPr>
        <p:sp>
          <p:nvSpPr>
            <p:cNvPr id="13" name="椭圆 12"/>
            <p:cNvSpPr/>
            <p:nvPr>
              <p:custDataLst>
                <p:tags r:id="rId6"/>
              </p:custDataLst>
            </p:nvPr>
          </p:nvSpPr>
          <p:spPr>
            <a:xfrm>
              <a:off x="564" y="1664"/>
              <a:ext cx="2731" cy="392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noProof="1"/>
            </a:p>
          </p:txBody>
        </p:sp>
        <p:sp>
          <p:nvSpPr>
            <p:cNvPr id="20" name="椭圆 19"/>
            <p:cNvSpPr/>
            <p:nvPr>
              <p:custDataLst>
                <p:tags r:id="rId7"/>
              </p:custDataLst>
            </p:nvPr>
          </p:nvSpPr>
          <p:spPr>
            <a:xfrm>
              <a:off x="1178" y="8836"/>
              <a:ext cx="4691" cy="1927"/>
            </a:xfrm>
            <a:prstGeom prst="ellipse">
              <a:avLst/>
            </a:prstGeom>
            <a:noFill/>
            <a:ln w="38100" cmpd="sng">
              <a:solidFill>
                <a:schemeClr val="accent6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350" strike="noStrike" noProof="1"/>
            </a:p>
          </p:txBody>
        </p:sp>
      </p:grp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456146" y="1281906"/>
            <a:ext cx="378269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sz="2700" b="1">
                <a:solidFill>
                  <a:schemeClr val="accent3">
                    <a:lumMod val="50000"/>
                  </a:schemeClr>
                </a:solidFill>
                <a:latin typeface="Impact" panose="020B0806030902050204" charset="0"/>
                <a:ea typeface="楷体" panose="02010609060101010101" charset="-122"/>
                <a:cs typeface="Impact" panose="020B0806030902050204" charset="0"/>
                <a:sym typeface="+mn-ea"/>
              </a:rPr>
              <a:t>What is the e-mail about?</a:t>
            </a:r>
            <a:endParaRPr lang="en-US" altLang="en-US" sz="2700" b="1">
              <a:solidFill>
                <a:schemeClr val="accent3">
                  <a:lumMod val="50000"/>
                </a:schemeClr>
              </a:solidFill>
              <a:latin typeface="Impact" panose="020B0806030902050204" charset="0"/>
              <a:ea typeface="楷体" panose="02010609060101010101" charset="-122"/>
              <a:cs typeface="Impact" panose="020B0806030902050204" charset="0"/>
              <a:sym typeface="+mn-ea"/>
            </a:endParaRPr>
          </a:p>
        </p:txBody>
      </p:sp>
      <p:grpSp>
        <p:nvGrpSpPr>
          <p:cNvPr id="11" name="组合 10"/>
          <p:cNvGrpSpPr/>
          <p:nvPr>
            <p:custDataLst>
              <p:tags r:id="rId9"/>
            </p:custDataLst>
          </p:nvPr>
        </p:nvGrpSpPr>
        <p:grpSpPr>
          <a:xfrm>
            <a:off x="3562033" y="1801178"/>
            <a:ext cx="4034314" cy="2145983"/>
            <a:chOff x="7261" y="4330"/>
            <a:chExt cx="8471" cy="4506"/>
          </a:xfrm>
        </p:grpSpPr>
        <p:sp>
          <p:nvSpPr>
            <p:cNvPr id="17" name="文本框 16"/>
            <p:cNvSpPr txBox="1"/>
            <p:nvPr>
              <p:custDataLst>
                <p:tags r:id="rId10"/>
              </p:custDataLst>
            </p:nvPr>
          </p:nvSpPr>
          <p:spPr>
            <a:xfrm>
              <a:off x="7261" y="4330"/>
              <a:ext cx="8471" cy="1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>
                <a:tabLst>
                  <a:tab pos="716280" algn="l"/>
                </a:tabLst>
              </a:pPr>
              <a:r>
                <a:rPr lang="en-US" altLang="zh-CN" sz="2400" b="1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It's about the </a:t>
              </a:r>
              <a:r>
                <a:rPr lang="en-US" altLang="zh-CN" sz="24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school trip</a:t>
              </a:r>
              <a:r>
                <a:rPr lang="en-US" altLang="zh-CN" sz="2400" b="1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 to the </a:t>
              </a:r>
              <a:r>
                <a:rPr lang="en-US" altLang="zh-CN" sz="2400" b="1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702030302020204" pitchFamily="66" charset="0"/>
                </a:rPr>
                <a:t>World Park</a:t>
              </a:r>
              <a:r>
                <a:rPr lang="en-US" altLang="zh-CN" sz="2400" b="1">
                  <a:solidFill>
                    <a:schemeClr val="tx1">
                      <a:lumMod val="50000"/>
                    </a:schemeClr>
                  </a:solidFill>
                  <a:latin typeface="Comic Sans MS" panose="030F0702030302020204" pitchFamily="66" charset="0"/>
                </a:rPr>
                <a:t>.</a:t>
              </a:r>
              <a:endParaRPr lang="en-US" altLang="zh-CN" sz="2400" b="1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7" name="图片 6" descr="859526e1d58ab2d549a2e4ddc32d59e3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2"/>
            <a:srcRect l="15087" t="10190" r="19273" b="18466"/>
            <a:stretch>
              <a:fillRect/>
            </a:stretch>
          </p:blipFill>
          <p:spPr>
            <a:xfrm>
              <a:off x="9980" y="6059"/>
              <a:ext cx="3189" cy="2777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>
            <p:custDataLst>
              <p:tags r:id="rId13"/>
            </p:custDataLst>
          </p:nvPr>
        </p:nvGrpSpPr>
        <p:grpSpPr>
          <a:xfrm>
            <a:off x="4752975" y="369888"/>
            <a:ext cx="2607469" cy="609600"/>
            <a:chOff x="1250" y="222"/>
            <a:chExt cx="5475" cy="1280"/>
          </a:xfrm>
        </p:grpSpPr>
        <p:sp>
          <p:nvSpPr>
            <p:cNvPr id="9" name="矩形: 圆角 5"/>
            <p:cNvSpPr/>
            <p:nvPr>
              <p:custDataLst>
                <p:tags r:id="rId14"/>
              </p:custDataLst>
            </p:nvPr>
          </p:nvSpPr>
          <p:spPr>
            <a:xfrm>
              <a:off x="1250" y="222"/>
              <a:ext cx="4292" cy="12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10" name="文本框 9"/>
            <p:cNvSpPr txBox="1"/>
            <p:nvPr>
              <p:custDataLst>
                <p:tags r:id="rId15"/>
              </p:custDataLst>
            </p:nvPr>
          </p:nvSpPr>
          <p:spPr>
            <a:xfrm>
              <a:off x="1469" y="397"/>
              <a:ext cx="5256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accent3">
                      <a:lumMod val="50000"/>
                    </a:schemeClr>
                  </a:solidFill>
                  <a:effectLst/>
                  <a:latin typeface="Impact" panose="020B0806030902050204" charset="0"/>
                  <a:cs typeface="Impact" panose="020B0806030902050204" charset="0"/>
                </a:rPr>
                <a:t>Read for topic</a:t>
              </a:r>
              <a:endParaRPr lang="en-US" altLang="zh-CN" sz="2400" b="1">
                <a:solidFill>
                  <a:schemeClr val="accent3">
                    <a:lumMod val="50000"/>
                  </a:schemeClr>
                </a:solidFill>
                <a:effectLst/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15" name="矩形: 圆角 5"/>
          <p:cNvSpPr/>
          <p:nvPr>
            <p:custDataLst>
              <p:tags r:id="rId16"/>
            </p:custDataLst>
          </p:nvPr>
        </p:nvSpPr>
        <p:spPr>
          <a:xfrm>
            <a:off x="3355975" y="4039235"/>
            <a:ext cx="5445125" cy="82105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altLang="zh-CN" sz="3000" b="1">
                <a:solidFill>
                  <a:schemeClr val="accent3">
                    <a:lumMod val="50000"/>
                  </a:schemeClr>
                </a:solidFill>
                <a:latin typeface="Impact" panose="020B0806030902050204" charset="0"/>
                <a:cs typeface="Impact" panose="020B0806030902050204" charset="0"/>
              </a:rPr>
              <a:t>Tips :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Pictures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and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headings</a:t>
            </a:r>
            <a:r>
              <a:rPr lang="en-US" altLang="zh-CN" sz="2400" b="1">
                <a:solidFill>
                  <a:srgbClr val="000000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  <a:sym typeface="宋体" panose="02010600030101010101" pitchFamily="2" charset="-122"/>
              </a:rPr>
              <a:t> can help you before reading.</a:t>
            </a:r>
            <a:endParaRPr lang="en-US" altLang="zh-CN" sz="2400" b="1">
              <a:solidFill>
                <a:srgbClr val="000000"/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</p:spTree>
    <p:custDataLst>
      <p:tags r:id="rId17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50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/>
          <p:cNvPicPr/>
          <p:nvPr/>
        </p:nvPicPr>
        <p:blipFill>
          <a:blip r:embed="rId1"/>
          <a:stretch>
            <a:fillRect/>
          </a:stretch>
        </p:blipFill>
        <p:spPr>
          <a:xfrm>
            <a:off x="3169920" y="849630"/>
            <a:ext cx="2486660" cy="387477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7" name="直接连接符 6"/>
          <p:cNvCxnSpPr/>
          <p:nvPr>
            <p:custDataLst>
              <p:tags r:id="rId2"/>
            </p:custDataLst>
          </p:nvPr>
        </p:nvCxnSpPr>
        <p:spPr>
          <a:xfrm flipV="1">
            <a:off x="151289" y="961708"/>
            <a:ext cx="6092190" cy="6191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内容占位符 13"/>
          <p:cNvPicPr>
            <a:picLocks noGrp="1" noChangeAspect="1"/>
          </p:cNvPicPr>
          <p:nvPr>
            <p:ph idx="4294967295"/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206375"/>
            <a:ext cx="1244600" cy="828675"/>
          </a:xfrm>
        </p:spPr>
      </p:pic>
      <p:grpSp>
        <p:nvGrpSpPr>
          <p:cNvPr id="20" name="组合 19"/>
          <p:cNvGrpSpPr/>
          <p:nvPr>
            <p:custDataLst>
              <p:tags r:id="rId5"/>
            </p:custDataLst>
          </p:nvPr>
        </p:nvGrpSpPr>
        <p:grpSpPr>
          <a:xfrm>
            <a:off x="1619250" y="315595"/>
            <a:ext cx="2954020" cy="609600"/>
            <a:chOff x="1250" y="222"/>
            <a:chExt cx="4086" cy="1280"/>
          </a:xfrm>
        </p:grpSpPr>
        <p:sp>
          <p:nvSpPr>
            <p:cNvPr id="21" name="矩形: 圆角 5"/>
            <p:cNvSpPr/>
            <p:nvPr>
              <p:custDataLst>
                <p:tags r:id="rId6"/>
              </p:custDataLst>
            </p:nvPr>
          </p:nvSpPr>
          <p:spPr>
            <a:xfrm>
              <a:off x="1250" y="222"/>
              <a:ext cx="3955" cy="128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15"/>
            </a:p>
          </p:txBody>
        </p:sp>
        <p:sp>
          <p:nvSpPr>
            <p:cNvPr id="35" name="文本框 34"/>
            <p:cNvSpPr txBox="1"/>
            <p:nvPr>
              <p:custDataLst>
                <p:tags r:id="rId7"/>
              </p:custDataLst>
            </p:nvPr>
          </p:nvSpPr>
          <p:spPr>
            <a:xfrm>
              <a:off x="1492" y="378"/>
              <a:ext cx="3844" cy="9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>
                  <a:solidFill>
                    <a:schemeClr val="accent3">
                      <a:lumMod val="50000"/>
                    </a:schemeClr>
                  </a:solidFill>
                  <a:effectLst/>
                  <a:latin typeface="Impact" panose="020B0806030902050204" charset="0"/>
                  <a:cs typeface="Impact" panose="020B0806030902050204" charset="0"/>
                </a:rPr>
                <a:t>Listen and answer</a:t>
              </a:r>
              <a:endParaRPr lang="en-US" altLang="zh-CN" sz="2400" b="1">
                <a:solidFill>
                  <a:schemeClr val="accent3">
                    <a:lumMod val="50000"/>
                  </a:schemeClr>
                </a:solidFill>
                <a:effectLst/>
                <a:latin typeface="Impact" panose="020B0806030902050204" charset="0"/>
                <a:cs typeface="Impact" panose="020B0806030902050204" charset="0"/>
              </a:endParaRPr>
            </a:p>
          </p:txBody>
        </p:sp>
      </p:grpSp>
      <p:sp>
        <p:nvSpPr>
          <p:cNvPr id="39" name="Text Box 2"/>
          <p:cNvSpPr txBox="1"/>
          <p:nvPr>
            <p:custDataLst>
              <p:tags r:id="rId8"/>
            </p:custDataLst>
          </p:nvPr>
        </p:nvSpPr>
        <p:spPr>
          <a:xfrm>
            <a:off x="5909945" y="2499995"/>
            <a:ext cx="1671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Yesterday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sp>
        <p:nvSpPr>
          <p:cNvPr id="41" name="Text Box 2"/>
          <p:cNvSpPr txBox="1"/>
          <p:nvPr>
            <p:custDataLst>
              <p:tags r:id="rId9"/>
            </p:custDataLst>
          </p:nvPr>
        </p:nvSpPr>
        <p:spPr>
          <a:xfrm>
            <a:off x="5927725" y="1685290"/>
            <a:ext cx="2799715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Kitty, Mr Wu ,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other students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sp>
        <p:nvSpPr>
          <p:cNvPr id="13321" name="Text Box 2"/>
          <p:cNvSpPr txBox="1"/>
          <p:nvPr>
            <p:custDataLst>
              <p:tags r:id="rId10"/>
            </p:custDataLst>
          </p:nvPr>
        </p:nvSpPr>
        <p:spPr>
          <a:xfrm>
            <a:off x="5927725" y="1174750"/>
            <a:ext cx="255651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The World Park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sp>
        <p:nvSpPr>
          <p:cNvPr id="43" name="Text Box 2"/>
          <p:cNvSpPr txBox="1"/>
          <p:nvPr>
            <p:custDataLst>
              <p:tags r:id="rId11"/>
            </p:custDataLst>
          </p:nvPr>
        </p:nvSpPr>
        <p:spPr>
          <a:xfrm>
            <a:off x="5993130" y="4263390"/>
            <a:ext cx="1163320" cy="4603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By bus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sp>
        <p:nvSpPr>
          <p:cNvPr id="53" name="Text Box 2"/>
          <p:cNvSpPr txBox="1"/>
          <p:nvPr>
            <p:custDataLst>
              <p:tags r:id="rId12"/>
            </p:custDataLst>
          </p:nvPr>
        </p:nvSpPr>
        <p:spPr>
          <a:xfrm>
            <a:off x="5927725" y="3035300"/>
            <a:ext cx="4504690" cy="6813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Models, 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  <a:p>
            <a:pPr marL="0" lvl="0" indent="0"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song and dance shows</a:t>
            </a:r>
            <a:endParaRPr lang="en-US" altLang="zh-CN" sz="2400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sp>
        <p:nvSpPr>
          <p:cNvPr id="54" name="Text Box 2"/>
          <p:cNvSpPr txBox="1"/>
          <p:nvPr>
            <p:custDataLst>
              <p:tags r:id="rId13"/>
            </p:custDataLst>
          </p:nvPr>
        </p:nvSpPr>
        <p:spPr>
          <a:xfrm>
            <a:off x="5969635" y="3701415"/>
            <a:ext cx="3052445" cy="49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914400" indent="-24638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+mn-lt"/>
                <a:ea typeface="+mn-ea"/>
              </a:defRPr>
            </a:lvl3pPr>
            <a:lvl4pPr marL="1187450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1462405" indent="-2095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indent="0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zh-CN" sz="2400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Enjoy her</a:t>
            </a:r>
            <a:r>
              <a:rPr lang="en-US" altLang="zh-CN" b="1">
                <a:solidFill>
                  <a:srgbClr val="FF0000"/>
                </a:solidFill>
                <a:uFillTx/>
                <a:latin typeface="Times New Roman" panose="02020603050405020304" pitchFamily="18" charset="0"/>
              </a:rPr>
              <a:t>self</a:t>
            </a:r>
            <a:endParaRPr lang="en-US" altLang="zh-CN" b="1">
              <a:solidFill>
                <a:srgbClr val="FF0000"/>
              </a:solidFill>
              <a:uFillTx/>
              <a:latin typeface="Times New Roman" panose="02020603050405020304" pitchFamily="18" charset="0"/>
            </a:endParaRPr>
          </a:p>
        </p:txBody>
      </p:sp>
      <p:pic>
        <p:nvPicPr>
          <p:cNvPr id="6" name="Unit 3_Reading">
            <a:hlinkClick r:id="" action="ppaction://media"/>
          </p:cNvPr>
          <p:cNvPicPr/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098665" y="281305"/>
            <a:ext cx="879475" cy="568960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17"/>
          <a:stretch>
            <a:fillRect/>
          </a:stretch>
        </p:blipFill>
        <p:spPr>
          <a:xfrm>
            <a:off x="150495" y="1004570"/>
            <a:ext cx="3019425" cy="392811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999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42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9" grpId="0"/>
      <p:bldP spid="41" grpId="0"/>
      <p:bldP spid="13321" grpId="0"/>
      <p:bldP spid="43" grpId="0"/>
      <p:bldP spid="53" grpId="0"/>
      <p:bldP spid="5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微信图片_202109111909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17993" t="23862" r="4649" b="6351"/>
          <a:stretch>
            <a:fillRect/>
          </a:stretch>
        </p:blipFill>
        <p:spPr>
          <a:xfrm>
            <a:off x="953" y="725170"/>
            <a:ext cx="3424238" cy="4401026"/>
          </a:xfrm>
          <a:prstGeom prst="rect">
            <a:avLst/>
          </a:prstGeom>
        </p:spPr>
      </p:pic>
      <p:sp>
        <p:nvSpPr>
          <p:cNvPr id="3" name="矩形: 圆角 5"/>
          <p:cNvSpPr/>
          <p:nvPr>
            <p:custDataLst>
              <p:tags r:id="rId3"/>
            </p:custDataLst>
          </p:nvPr>
        </p:nvSpPr>
        <p:spPr>
          <a:xfrm>
            <a:off x="1097756" y="65564"/>
            <a:ext cx="2675096" cy="6096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cs typeface="Comic Sans MS" panose="030F0702030302020204" pitchFamily="66" charset="0"/>
              </a:rPr>
              <a:t>Fast reading</a:t>
            </a:r>
            <a:endParaRPr lang="en-US" altLang="zh-CN" sz="24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cs typeface="Comic Sans MS" panose="030F0702030302020204" pitchFamily="66" charset="0"/>
            </a:endParaRPr>
          </a:p>
        </p:txBody>
      </p:sp>
      <p:pic>
        <p:nvPicPr>
          <p:cNvPr id="6" name="内容占位符 5"/>
          <p:cNvPicPr>
            <a:picLocks noGrp="1" noChangeAspect="1"/>
          </p:cNvPicPr>
          <p:nvPr>
            <p:ph idx="4294967295"/>
            <p:custDataLst>
              <p:tags r:id="rId4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32236" r="7341" b="29055"/>
          <a:stretch>
            <a:fillRect/>
          </a:stretch>
        </p:blipFill>
        <p:spPr>
          <a:xfrm>
            <a:off x="0" y="-8255"/>
            <a:ext cx="1243965" cy="828675"/>
          </a:xfrm>
        </p:spPr>
      </p:pic>
      <p:sp>
        <p:nvSpPr>
          <p:cNvPr id="16" name="矩形: 圆角 5"/>
          <p:cNvSpPr/>
          <p:nvPr>
            <p:custDataLst>
              <p:tags r:id="rId6"/>
            </p:custDataLst>
          </p:nvPr>
        </p:nvSpPr>
        <p:spPr>
          <a:xfrm>
            <a:off x="172879" y="1142365"/>
            <a:ext cx="3006566" cy="732949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3461068" y="2248376"/>
            <a:ext cx="1776889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" b="1">
                <a:solidFill>
                  <a:schemeClr val="tx1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</a:rPr>
              <a:t>(Para 1-2) </a:t>
            </a:r>
            <a:endParaRPr lang="en-US" altLang="zh-CN" sz="2100" b="1">
              <a:solidFill>
                <a:schemeClr val="tx1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</a:endParaRPr>
          </a:p>
        </p:txBody>
      </p:sp>
      <p:sp>
        <p:nvSpPr>
          <p:cNvPr id="18" name="矩形: 圆角 5"/>
          <p:cNvSpPr/>
          <p:nvPr>
            <p:custDataLst>
              <p:tags r:id="rId8"/>
            </p:custDataLst>
          </p:nvPr>
        </p:nvSpPr>
        <p:spPr>
          <a:xfrm>
            <a:off x="172879" y="1941513"/>
            <a:ext cx="3006566" cy="1329690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3461068" y="3278981"/>
            <a:ext cx="1784033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100" b="1">
                <a:solidFill>
                  <a:schemeClr val="tx1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  <a:sym typeface="+mn-ea"/>
              </a:rPr>
              <a:t>(Para 3-5)</a:t>
            </a:r>
            <a:endParaRPr lang="en-US" altLang="zh-CN" sz="2100" b="1">
              <a:solidFill>
                <a:schemeClr val="tx1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  <a:sym typeface="+mn-ea"/>
            </a:endParaRPr>
          </a:p>
        </p:txBody>
      </p:sp>
      <p:sp>
        <p:nvSpPr>
          <p:cNvPr id="19" name="矩形: 圆角 5"/>
          <p:cNvSpPr/>
          <p:nvPr>
            <p:custDataLst>
              <p:tags r:id="rId10"/>
            </p:custDataLst>
          </p:nvPr>
        </p:nvSpPr>
        <p:spPr>
          <a:xfrm>
            <a:off x="215741" y="3323590"/>
            <a:ext cx="2956560" cy="303848"/>
          </a:xfrm>
          <a:prstGeom prst="roundRect">
            <a:avLst/>
          </a:prstGeom>
          <a:solidFill>
            <a:schemeClr val="bg1">
              <a:alpha val="11000"/>
            </a:schemeClr>
          </a:solidFill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3522663" y="1154271"/>
            <a:ext cx="165306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100" b="1">
                <a:solidFill>
                  <a:schemeClr val="tx1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  <a:sym typeface="+mn-ea"/>
              </a:rPr>
              <a:t>(Para 6)</a:t>
            </a:r>
            <a:endParaRPr lang="en-US" altLang="zh-CN" sz="2100" b="1">
              <a:solidFill>
                <a:schemeClr val="tx1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  <a:sym typeface="+mn-ea"/>
            </a:endParaRPr>
          </a:p>
        </p:txBody>
      </p:sp>
      <p:pic>
        <p:nvPicPr>
          <p:cNvPr id="8" name="图片 7" descr="f06fa3e90ad36814266ea1a39e54ee3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216015" y="3731895"/>
            <a:ext cx="2731770" cy="141160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4"/>
            </p:custDataLst>
          </p:nvPr>
        </p:nvSpPr>
        <p:spPr>
          <a:xfrm>
            <a:off x="4702175" y="218123"/>
            <a:ext cx="209105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en-US" sz="2700" b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  <a:ea typeface="黑体" panose="02010609060101010101" charset="-122"/>
                <a:cs typeface="Comic Sans MS" panose="030F0702030302020204" pitchFamily="66" charset="0"/>
                <a:sym typeface="+mn-ea"/>
              </a:rPr>
              <a:t>Do a match</a:t>
            </a:r>
            <a:endParaRPr lang="en-US" altLang="en-US" sz="2700" b="1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  <a:ea typeface="黑体" panose="02010609060101010101" charset="-122"/>
              <a:cs typeface="Comic Sans MS" panose="030F0702030302020204" pitchFamily="66" charset="0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15"/>
            </p:custDataLst>
          </p:nvPr>
        </p:nvCxnSpPr>
        <p:spPr>
          <a:xfrm>
            <a:off x="3320415" y="725170"/>
            <a:ext cx="5761196" cy="1905"/>
          </a:xfrm>
          <a:prstGeom prst="line">
            <a:avLst/>
          </a:prstGeom>
          <a:ln w="444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>
            <p:custDataLst>
              <p:tags r:id="rId16"/>
            </p:custDataLst>
          </p:nvPr>
        </p:nvSpPr>
        <p:spPr>
          <a:xfrm>
            <a:off x="6216015" y="1155700"/>
            <a:ext cx="228346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2400" b="1">
                <a:solidFill>
                  <a:srgbClr val="00B050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  <a:sym typeface="+mn-ea"/>
              </a:rPr>
              <a:t>Before the trip</a:t>
            </a:r>
            <a:endParaRPr lang="en-US" altLang="zh-CN" sz="2400" b="1">
              <a:solidFill>
                <a:srgbClr val="00B050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17"/>
            </p:custDataLst>
          </p:nvPr>
        </p:nvSpPr>
        <p:spPr>
          <a:xfrm>
            <a:off x="6169660" y="2201545"/>
            <a:ext cx="232283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FFC000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  <a:sym typeface="+mn-ea"/>
              </a:rPr>
              <a:t>During the trip </a:t>
            </a:r>
            <a:endParaRPr lang="en-US" altLang="zh-CN" sz="2400" b="1">
              <a:solidFill>
                <a:srgbClr val="FFC000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  <a:sym typeface="+mn-ea"/>
            </a:endParaRPr>
          </a:p>
        </p:txBody>
      </p:sp>
      <p:sp>
        <p:nvSpPr>
          <p:cNvPr id="12" name="文本框 11"/>
          <p:cNvSpPr txBox="1"/>
          <p:nvPr>
            <p:custDataLst>
              <p:tags r:id="rId18"/>
            </p:custDataLst>
          </p:nvPr>
        </p:nvSpPr>
        <p:spPr>
          <a:xfrm>
            <a:off x="6215380" y="3271520"/>
            <a:ext cx="207010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400" b="1">
                <a:solidFill>
                  <a:srgbClr val="0070C0"/>
                </a:solidFill>
                <a:latin typeface="Ebrima" panose="02000000000000000000" charset="0"/>
                <a:ea typeface="华文新魏" panose="02010800040101010101" pitchFamily="2" charset="-122"/>
                <a:cs typeface="Ebrima" panose="02000000000000000000" charset="0"/>
                <a:sym typeface="+mn-ea"/>
              </a:rPr>
              <a:t>After the trip </a:t>
            </a:r>
            <a:endParaRPr lang="en-US" altLang="zh-CN" sz="2400" b="1">
              <a:solidFill>
                <a:srgbClr val="0070C0"/>
              </a:solidFill>
              <a:latin typeface="Ebrima" panose="02000000000000000000" charset="0"/>
              <a:ea typeface="华文新魏" panose="02010800040101010101" pitchFamily="2" charset="-122"/>
              <a:cs typeface="Ebrima" panose="02000000000000000000" charset="0"/>
              <a:sym typeface="+mn-ea"/>
            </a:endParaRPr>
          </a:p>
        </p:txBody>
      </p:sp>
      <p:cxnSp>
        <p:nvCxnSpPr>
          <p:cNvPr id="2" name="直接连接符 1"/>
          <p:cNvCxnSpPr/>
          <p:nvPr/>
        </p:nvCxnSpPr>
        <p:spPr>
          <a:xfrm flipV="1">
            <a:off x="4999990" y="1370965"/>
            <a:ext cx="1334135" cy="1071245"/>
          </a:xfrm>
          <a:prstGeom prst="line">
            <a:avLst/>
          </a:prstGeom>
          <a:ln w="41275" cmpd="sng">
            <a:solidFill>
              <a:srgbClr val="00B05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5088890" y="2448560"/>
            <a:ext cx="1180465" cy="1008380"/>
          </a:xfrm>
          <a:prstGeom prst="line">
            <a:avLst/>
          </a:prstGeom>
          <a:ln w="41275" cmpd="sng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4886960" y="1395095"/>
            <a:ext cx="1422400" cy="2110105"/>
          </a:xfrm>
          <a:prstGeom prst="line">
            <a:avLst/>
          </a:prstGeom>
          <a:ln w="41275" cmpd="sng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tags/tag1.xml><?xml version="1.0" encoding="utf-8"?>
<p:tagLst xmlns:p="http://schemas.openxmlformats.org/presentationml/2006/main">
  <p:tag name="AS_UNIQUEID" val="754"/>
</p:tagLst>
</file>

<file path=ppt/tags/tag10.xml><?xml version="1.0" encoding="utf-8"?>
<p:tagLst xmlns:p="http://schemas.openxmlformats.org/presentationml/2006/main">
  <p:tag name="AS_UNIQUEID" val="765"/>
</p:tagLst>
</file>

<file path=ppt/tags/tag100.xml><?xml version="1.0" encoding="utf-8"?>
<p:tagLst xmlns:p="http://schemas.openxmlformats.org/presentationml/2006/main">
  <p:tag name="AS_UNIQUEID" val="874"/>
</p:tagLst>
</file>

<file path=ppt/tags/tag101.xml><?xml version="1.0" encoding="utf-8"?>
<p:tagLst xmlns:p="http://schemas.openxmlformats.org/presentationml/2006/main">
  <p:tag name="AS_UNIQUEID" val="875"/>
</p:tagLst>
</file>

<file path=ppt/tags/tag102.xml><?xml version="1.0" encoding="utf-8"?>
<p:tagLst xmlns:p="http://schemas.openxmlformats.org/presentationml/2006/main">
  <p:tag name="AS_UNIQUEID" val="876"/>
</p:tagLst>
</file>

<file path=ppt/tags/tag103.xml><?xml version="1.0" encoding="utf-8"?>
<p:tagLst xmlns:p="http://schemas.openxmlformats.org/presentationml/2006/main">
  <p:tag name="AS_UNIQUEID" val="877"/>
</p:tagLst>
</file>

<file path=ppt/tags/tag104.xml><?xml version="1.0" encoding="utf-8"?>
<p:tagLst xmlns:p="http://schemas.openxmlformats.org/presentationml/2006/main">
  <p:tag name="AS_UNIQUEID" val="878"/>
</p:tagLst>
</file>

<file path=ppt/tags/tag105.xml><?xml version="1.0" encoding="utf-8"?>
<p:tagLst xmlns:p="http://schemas.openxmlformats.org/presentationml/2006/main">
  <p:tag name="AS_UNIQUEID" val="880"/>
</p:tagLst>
</file>

<file path=ppt/tags/tag106.xml><?xml version="1.0" encoding="utf-8"?>
<p:tagLst xmlns:p="http://schemas.openxmlformats.org/presentationml/2006/main">
  <p:tag name="AS_UNIQUEID" val="881"/>
</p:tagLst>
</file>

<file path=ppt/tags/tag107.xml><?xml version="1.0" encoding="utf-8"?>
<p:tagLst xmlns:p="http://schemas.openxmlformats.org/presentationml/2006/main">
  <p:tag name="AS_UNIQUEID" val="882"/>
</p:tagLst>
</file>

<file path=ppt/tags/tag108.xml><?xml version="1.0" encoding="utf-8"?>
<p:tagLst xmlns:p="http://schemas.openxmlformats.org/presentationml/2006/main">
  <p:tag name="AS_UNIQUEID" val="883"/>
</p:tagLst>
</file>

<file path=ppt/tags/tag109.xml><?xml version="1.0" encoding="utf-8"?>
<p:tagLst xmlns:p="http://schemas.openxmlformats.org/presentationml/2006/main">
  <p:tag name="AS_UNIQUEID" val="884"/>
</p:tagLst>
</file>

<file path=ppt/tags/tag11.xml><?xml version="1.0" encoding="utf-8"?>
<p:tagLst xmlns:p="http://schemas.openxmlformats.org/presentationml/2006/main">
  <p:tag name="AS_UNIQUEID" val="766"/>
</p:tagLst>
</file>

<file path=ppt/tags/tag110.xml><?xml version="1.0" encoding="utf-8"?>
<p:tagLst xmlns:p="http://schemas.openxmlformats.org/presentationml/2006/main">
  <p:tag name="AS_UNIQUEID" val="886"/>
</p:tagLst>
</file>

<file path=ppt/tags/tag111.xml><?xml version="1.0" encoding="utf-8"?>
<p:tagLst xmlns:p="http://schemas.openxmlformats.org/presentationml/2006/main">
  <p:tag name="AS_UNIQUEID" val="887"/>
</p:tagLst>
</file>

<file path=ppt/tags/tag112.xml><?xml version="1.0" encoding="utf-8"?>
<p:tagLst xmlns:p="http://schemas.openxmlformats.org/presentationml/2006/main">
  <p:tag name="AS_UNIQUEID" val="888"/>
</p:tagLst>
</file>

<file path=ppt/tags/tag113.xml><?xml version="1.0" encoding="utf-8"?>
<p:tagLst xmlns:p="http://schemas.openxmlformats.org/presentationml/2006/main">
  <p:tag name="AS_UNIQUEID" val="889"/>
</p:tagLst>
</file>

<file path=ppt/tags/tag114.xml><?xml version="1.0" encoding="utf-8"?>
<p:tagLst xmlns:p="http://schemas.openxmlformats.org/presentationml/2006/main">
  <p:tag name="AS_UNIQUEID" val="891"/>
</p:tagLst>
</file>

<file path=ppt/tags/tag115.xml><?xml version="1.0" encoding="utf-8"?>
<p:tagLst xmlns:p="http://schemas.openxmlformats.org/presentationml/2006/main">
  <p:tag name="AS_UNIQUEID" val="892"/>
</p:tagLst>
</file>

<file path=ppt/tags/tag116.xml><?xml version="1.0" encoding="utf-8"?>
<p:tagLst xmlns:p="http://schemas.openxmlformats.org/presentationml/2006/main">
  <p:tag name="AS_UNIQUEID" val="893"/>
</p:tagLst>
</file>

<file path=ppt/tags/tag117.xml><?xml version="1.0" encoding="utf-8"?>
<p:tagLst xmlns:p="http://schemas.openxmlformats.org/presentationml/2006/main">
  <p:tag name="AS_UNIQUEID" val="894"/>
</p:tagLst>
</file>

<file path=ppt/tags/tag118.xml><?xml version="1.0" encoding="utf-8"?>
<p:tagLst xmlns:p="http://schemas.openxmlformats.org/presentationml/2006/main">
  <p:tag name="AS_UNIQUEID" val="896"/>
</p:tagLst>
</file>

<file path=ppt/tags/tag119.xml><?xml version="1.0" encoding="utf-8"?>
<p:tagLst xmlns:p="http://schemas.openxmlformats.org/presentationml/2006/main">
  <p:tag name="AS_UNIQUEID" val="897"/>
</p:tagLst>
</file>

<file path=ppt/tags/tag12.xml><?xml version="1.0" encoding="utf-8"?>
<p:tagLst xmlns:p="http://schemas.openxmlformats.org/presentationml/2006/main">
  <p:tag name="AS_UNIQUEID" val="767"/>
</p:tagLst>
</file>

<file path=ppt/tags/tag120.xml><?xml version="1.0" encoding="utf-8"?>
<p:tagLst xmlns:p="http://schemas.openxmlformats.org/presentationml/2006/main">
  <p:tag name="AS_UNIQUEID" val="898"/>
</p:tagLst>
</file>

<file path=ppt/tags/tag121.xml><?xml version="1.0" encoding="utf-8"?>
<p:tagLst xmlns:p="http://schemas.openxmlformats.org/presentationml/2006/main">
  <p:tag name="AS_UNIQUEID" val="900"/>
</p:tagLst>
</file>

<file path=ppt/tags/tag122.xml><?xml version="1.0" encoding="utf-8"?>
<p:tagLst xmlns:p="http://schemas.openxmlformats.org/presentationml/2006/main">
  <p:tag name="AS_UNIQUEID" val="901"/>
</p:tagLst>
</file>

<file path=ppt/tags/tag123.xml><?xml version="1.0" encoding="utf-8"?>
<p:tagLst xmlns:p="http://schemas.openxmlformats.org/presentationml/2006/main">
  <p:tag name="AS_UNIQUEID" val="902"/>
</p:tagLst>
</file>

<file path=ppt/tags/tag124.xml><?xml version="1.0" encoding="utf-8"?>
<p:tagLst xmlns:p="http://schemas.openxmlformats.org/presentationml/2006/main">
  <p:tag name="AS_UNIQUEID" val="903"/>
</p:tagLst>
</file>

<file path=ppt/tags/tag125.xml><?xml version="1.0" encoding="utf-8"?>
<p:tagLst xmlns:p="http://schemas.openxmlformats.org/presentationml/2006/main">
  <p:tag name="AS_UNIQUEID" val="904"/>
</p:tagLst>
</file>

<file path=ppt/tags/tag126.xml><?xml version="1.0" encoding="utf-8"?>
<p:tagLst xmlns:p="http://schemas.openxmlformats.org/presentationml/2006/main">
  <p:tag name="AS_UNIQUEID" val="905"/>
</p:tagLst>
</file>

<file path=ppt/tags/tag127.xml><?xml version="1.0" encoding="utf-8"?>
<p:tagLst xmlns:p="http://schemas.openxmlformats.org/presentationml/2006/main">
  <p:tag name="AS_UNIQUEID" val="907"/>
</p:tagLst>
</file>

<file path=ppt/tags/tag128.xml><?xml version="1.0" encoding="utf-8"?>
<p:tagLst xmlns:p="http://schemas.openxmlformats.org/presentationml/2006/main">
  <p:tag name="AS_UNIQUEID" val="909"/>
</p:tagLst>
</file>

<file path=ppt/tags/tag129.xml><?xml version="1.0" encoding="utf-8"?>
<p:tagLst xmlns:p="http://schemas.openxmlformats.org/presentationml/2006/main">
  <p:tag name="AS_UNIQUEID" val="910"/>
</p:tagLst>
</file>

<file path=ppt/tags/tag13.xml><?xml version="1.0" encoding="utf-8"?>
<p:tagLst xmlns:p="http://schemas.openxmlformats.org/presentationml/2006/main">
  <p:tag name="AS_UNIQUEID" val="769"/>
</p:tagLst>
</file>

<file path=ppt/tags/tag130.xml><?xml version="1.0" encoding="utf-8"?>
<p:tagLst xmlns:p="http://schemas.openxmlformats.org/presentationml/2006/main">
  <p:tag name="AS_UNIQUEID" val="911"/>
</p:tagLst>
</file>

<file path=ppt/tags/tag131.xml><?xml version="1.0" encoding="utf-8"?>
<p:tagLst xmlns:p="http://schemas.openxmlformats.org/presentationml/2006/main">
  <p:tag name="AS_UNIQUEID" val="912"/>
</p:tagLst>
</file>

<file path=ppt/tags/tag132.xml><?xml version="1.0" encoding="utf-8"?>
<p:tagLst xmlns:p="http://schemas.openxmlformats.org/presentationml/2006/main">
  <p:tag name="AS_UNIQUEID" val="913"/>
</p:tagLst>
</file>

<file path=ppt/tags/tag133.xml><?xml version="1.0" encoding="utf-8"?>
<p:tagLst xmlns:p="http://schemas.openxmlformats.org/presentationml/2006/main">
  <p:tag name="AS_UNIQUEID" val="914"/>
</p:tagLst>
</file>

<file path=ppt/tags/tag134.xml><?xml version="1.0" encoding="utf-8"?>
<p:tagLst xmlns:p="http://schemas.openxmlformats.org/presentationml/2006/main">
  <p:tag name="AS_UNIQUEID" val="916"/>
</p:tagLst>
</file>

<file path=ppt/tags/tag135.xml><?xml version="1.0" encoding="utf-8"?>
<p:tagLst xmlns:p="http://schemas.openxmlformats.org/presentationml/2006/main">
  <p:tag name="AS_UNIQUEID" val="917"/>
</p:tagLst>
</file>

<file path=ppt/tags/tag136.xml><?xml version="1.0" encoding="utf-8"?>
<p:tagLst xmlns:p="http://schemas.openxmlformats.org/presentationml/2006/main">
  <p:tag name="AS_UNIQUEID" val="918"/>
</p:tagLst>
</file>

<file path=ppt/tags/tag137.xml><?xml version="1.0" encoding="utf-8"?>
<p:tagLst xmlns:p="http://schemas.openxmlformats.org/presentationml/2006/main">
  <p:tag name="AS_UNIQUEID" val="919"/>
</p:tagLst>
</file>

<file path=ppt/tags/tag138.xml><?xml version="1.0" encoding="utf-8"?>
<p:tagLst xmlns:p="http://schemas.openxmlformats.org/presentationml/2006/main">
  <p:tag name="AS_UNIQUEID" val="920"/>
</p:tagLst>
</file>

<file path=ppt/tags/tag139.xml><?xml version="1.0" encoding="utf-8"?>
<p:tagLst xmlns:p="http://schemas.openxmlformats.org/presentationml/2006/main">
  <p:tag name="AS_UNIQUEID" val="921"/>
</p:tagLst>
</file>

<file path=ppt/tags/tag14.xml><?xml version="1.0" encoding="utf-8"?>
<p:tagLst xmlns:p="http://schemas.openxmlformats.org/presentationml/2006/main">
  <p:tag name="AS_UNIQUEID" val="770"/>
</p:tagLst>
</file>

<file path=ppt/tags/tag140.xml><?xml version="1.0" encoding="utf-8"?>
<p:tagLst xmlns:p="http://schemas.openxmlformats.org/presentationml/2006/main">
  <p:tag name="AS_UNIQUEID" val="922"/>
</p:tagLst>
</file>

<file path=ppt/tags/tag141.xml><?xml version="1.0" encoding="utf-8"?>
<p:tagLst xmlns:p="http://schemas.openxmlformats.org/presentationml/2006/main">
  <p:tag name="AS_UNIQUEID" val="923"/>
</p:tagLst>
</file>

<file path=ppt/tags/tag142.xml><?xml version="1.0" encoding="utf-8"?>
<p:tagLst xmlns:p="http://schemas.openxmlformats.org/presentationml/2006/main">
  <p:tag name="AS_UNIQUEID" val="925"/>
</p:tagLst>
</file>

<file path=ppt/tags/tag143.xml><?xml version="1.0" encoding="utf-8"?>
<p:tagLst xmlns:p="http://schemas.openxmlformats.org/presentationml/2006/main">
  <p:tag name="AS_UNIQUEID" val="926"/>
</p:tagLst>
</file>

<file path=ppt/tags/tag144.xml><?xml version="1.0" encoding="utf-8"?>
<p:tagLst xmlns:p="http://schemas.openxmlformats.org/presentationml/2006/main">
  <p:tag name="AS_UNIQUEID" val="927"/>
</p:tagLst>
</file>

<file path=ppt/tags/tag145.xml><?xml version="1.0" encoding="utf-8"?>
<p:tagLst xmlns:p="http://schemas.openxmlformats.org/presentationml/2006/main">
  <p:tag name="AS_UNIQUEID" val="928"/>
</p:tagLst>
</file>

<file path=ppt/tags/tag146.xml><?xml version="1.0" encoding="utf-8"?>
<p:tagLst xmlns:p="http://schemas.openxmlformats.org/presentationml/2006/main">
  <p:tag name="AS_UNIQUEID" val="930"/>
</p:tagLst>
</file>

<file path=ppt/tags/tag147.xml><?xml version="1.0" encoding="utf-8"?>
<p:tagLst xmlns:p="http://schemas.openxmlformats.org/presentationml/2006/main">
  <p:tag name="AS_UNIQUEID" val="931"/>
</p:tagLst>
</file>

<file path=ppt/tags/tag148.xml><?xml version="1.0" encoding="utf-8"?>
<p:tagLst xmlns:p="http://schemas.openxmlformats.org/presentationml/2006/main">
  <p:tag name="AS_UNIQUEID" val="932"/>
</p:tagLst>
</file>

<file path=ppt/tags/tag149.xml><?xml version="1.0" encoding="utf-8"?>
<p:tagLst xmlns:p="http://schemas.openxmlformats.org/presentationml/2006/main">
  <p:tag name="AS_UNIQUEID" val="934"/>
</p:tagLst>
</file>

<file path=ppt/tags/tag15.xml><?xml version="1.0" encoding="utf-8"?>
<p:tagLst xmlns:p="http://schemas.openxmlformats.org/presentationml/2006/main">
  <p:tag name="AS_UNIQUEID" val="771"/>
</p:tagLst>
</file>

<file path=ppt/tags/tag150.xml><?xml version="1.0" encoding="utf-8"?>
<p:tagLst xmlns:p="http://schemas.openxmlformats.org/presentationml/2006/main">
  <p:tag name="AS_UNIQUEID" val="935"/>
</p:tagLst>
</file>

<file path=ppt/tags/tag151.xml><?xml version="1.0" encoding="utf-8"?>
<p:tagLst xmlns:p="http://schemas.openxmlformats.org/presentationml/2006/main">
  <p:tag name="AS_UNIQUEID" val="936"/>
</p:tagLst>
</file>

<file path=ppt/tags/tag152.xml><?xml version="1.0" encoding="utf-8"?>
<p:tagLst xmlns:p="http://schemas.openxmlformats.org/presentationml/2006/main">
  <p:tag name="AS_UNIQUEID" val="937"/>
</p:tagLst>
</file>

<file path=ppt/tags/tag153.xml><?xml version="1.0" encoding="utf-8"?>
<p:tagLst xmlns:p="http://schemas.openxmlformats.org/presentationml/2006/main">
  <p:tag name="AS_UNIQUEID" val="938"/>
</p:tagLst>
</file>

<file path=ppt/tags/tag154.xml><?xml version="1.0" encoding="utf-8"?>
<p:tagLst xmlns:p="http://schemas.openxmlformats.org/presentationml/2006/main">
  <p:tag name="AS_UNIQUEID" val="939"/>
</p:tagLst>
</file>

<file path=ppt/tags/tag155.xml><?xml version="1.0" encoding="utf-8"?>
<p:tagLst xmlns:p="http://schemas.openxmlformats.org/presentationml/2006/main">
  <p:tag name="AS_UNIQUEID" val="941"/>
</p:tagLst>
</file>

<file path=ppt/tags/tag156.xml><?xml version="1.0" encoding="utf-8"?>
<p:tagLst xmlns:p="http://schemas.openxmlformats.org/presentationml/2006/main">
  <p:tag name="AS_UNIQUEID" val="942"/>
</p:tagLst>
</file>

<file path=ppt/tags/tag157.xml><?xml version="1.0" encoding="utf-8"?>
<p:tagLst xmlns:p="http://schemas.openxmlformats.org/presentationml/2006/main">
  <p:tag name="AS_UNIQUEID" val="943"/>
</p:tagLst>
</file>

<file path=ppt/tags/tag158.xml><?xml version="1.0" encoding="utf-8"?>
<p:tagLst xmlns:p="http://schemas.openxmlformats.org/presentationml/2006/main">
  <p:tag name="AS_UNIQUEID" val="944"/>
</p:tagLst>
</file>

<file path=ppt/tags/tag159.xml><?xml version="1.0" encoding="utf-8"?>
<p:tagLst xmlns:p="http://schemas.openxmlformats.org/presentationml/2006/main">
  <p:tag name="AS_UNIQUEID" val="945"/>
</p:tagLst>
</file>

<file path=ppt/tags/tag16.xml><?xml version="1.0" encoding="utf-8"?>
<p:tagLst xmlns:p="http://schemas.openxmlformats.org/presentationml/2006/main">
  <p:tag name="AS_UNIQUEID" val="772"/>
</p:tagLst>
</file>

<file path=ppt/tags/tag160.xml><?xml version="1.0" encoding="utf-8"?>
<p:tagLst xmlns:p="http://schemas.openxmlformats.org/presentationml/2006/main">
  <p:tag name="AS_UNIQUEID" val="946"/>
</p:tagLst>
</file>

<file path=ppt/tags/tag161.xml><?xml version="1.0" encoding="utf-8"?>
<p:tagLst xmlns:p="http://schemas.openxmlformats.org/presentationml/2006/main">
  <p:tag name="AS_UNIQUEID" val="948"/>
</p:tagLst>
</file>

<file path=ppt/tags/tag162.xml><?xml version="1.0" encoding="utf-8"?>
<p:tagLst xmlns:p="http://schemas.openxmlformats.org/presentationml/2006/main">
  <p:tag name="AS_UNIQUEID" val="949"/>
</p:tagLst>
</file>

<file path=ppt/tags/tag163.xml><?xml version="1.0" encoding="utf-8"?>
<p:tagLst xmlns:p="http://schemas.openxmlformats.org/presentationml/2006/main">
  <p:tag name="AS_UNIQUEID" val="950"/>
</p:tagLst>
</file>

<file path=ppt/tags/tag164.xml><?xml version="1.0" encoding="utf-8"?>
<p:tagLst xmlns:p="http://schemas.openxmlformats.org/presentationml/2006/main">
  <p:tag name="AS_UNIQUEID" val="951"/>
</p:tagLst>
</file>

<file path=ppt/tags/tag165.xml><?xml version="1.0" encoding="utf-8"?>
<p:tagLst xmlns:p="http://schemas.openxmlformats.org/presentationml/2006/main">
  <p:tag name="AS_UNIQUEID" val="952"/>
</p:tagLst>
</file>

<file path=ppt/tags/tag166.xml><?xml version="1.0" encoding="utf-8"?>
<p:tagLst xmlns:p="http://schemas.openxmlformats.org/presentationml/2006/main">
  <p:tag name="AS_UNIQUEID" val="954"/>
</p:tagLst>
</file>

<file path=ppt/tags/tag167.xml><?xml version="1.0" encoding="utf-8"?>
<p:tagLst xmlns:p="http://schemas.openxmlformats.org/presentationml/2006/main">
  <p:tag name="AS_UNIQUEID" val="955"/>
</p:tagLst>
</file>

<file path=ppt/tags/tag168.xml><?xml version="1.0" encoding="utf-8"?>
<p:tagLst xmlns:p="http://schemas.openxmlformats.org/presentationml/2006/main">
  <p:tag name="AS_UNIQUEID" val="956"/>
</p:tagLst>
</file>

<file path=ppt/tags/tag169.xml><?xml version="1.0" encoding="utf-8"?>
<p:tagLst xmlns:p="http://schemas.openxmlformats.org/presentationml/2006/main">
  <p:tag name="AS_UNIQUEID" val="957"/>
</p:tagLst>
</file>

<file path=ppt/tags/tag17.xml><?xml version="1.0" encoding="utf-8"?>
<p:tagLst xmlns:p="http://schemas.openxmlformats.org/presentationml/2006/main">
  <p:tag name="AS_UNIQUEID" val="773"/>
</p:tagLst>
</file>

<file path=ppt/tags/tag170.xml><?xml version="1.0" encoding="utf-8"?>
<p:tagLst xmlns:p="http://schemas.openxmlformats.org/presentationml/2006/main">
  <p:tag name="AS_UNIQUEID" val="958"/>
</p:tagLst>
</file>

<file path=ppt/tags/tag171.xml><?xml version="1.0" encoding="utf-8"?>
<p:tagLst xmlns:p="http://schemas.openxmlformats.org/presentationml/2006/main">
  <p:tag name="AS_UNIQUEID" val="960"/>
</p:tagLst>
</file>

<file path=ppt/tags/tag172.xml><?xml version="1.0" encoding="utf-8"?>
<p:tagLst xmlns:p="http://schemas.openxmlformats.org/presentationml/2006/main">
  <p:tag name="AS_UNIQUEID" val="961"/>
</p:tagLst>
</file>

<file path=ppt/tags/tag173.xml><?xml version="1.0" encoding="utf-8"?>
<p:tagLst xmlns:p="http://schemas.openxmlformats.org/presentationml/2006/main">
  <p:tag name="AS_UNIQUEID" val="962"/>
</p:tagLst>
</file>

<file path=ppt/tags/tag174.xml><?xml version="1.0" encoding="utf-8"?>
<p:tagLst xmlns:p="http://schemas.openxmlformats.org/presentationml/2006/main">
  <p:tag name="AS_UNIQUEID" val="963"/>
</p:tagLst>
</file>

<file path=ppt/tags/tag175.xml><?xml version="1.0" encoding="utf-8"?>
<p:tagLst xmlns:p="http://schemas.openxmlformats.org/presentationml/2006/main">
  <p:tag name="AS_UNIQUEID" val="965"/>
</p:tagLst>
</file>

<file path=ppt/tags/tag176.xml><?xml version="1.0" encoding="utf-8"?>
<p:tagLst xmlns:p="http://schemas.openxmlformats.org/presentationml/2006/main">
  <p:tag name="AS_UNIQUEID" val="966"/>
</p:tagLst>
</file>

<file path=ppt/tags/tag177.xml><?xml version="1.0" encoding="utf-8"?>
<p:tagLst xmlns:p="http://schemas.openxmlformats.org/presentationml/2006/main">
  <p:tag name="AS_UNIQUEID" val="967"/>
</p:tagLst>
</file>

<file path=ppt/tags/tag178.xml><?xml version="1.0" encoding="utf-8"?>
<p:tagLst xmlns:p="http://schemas.openxmlformats.org/presentationml/2006/main">
  <p:tag name="AS_UNIQUEID" val="968"/>
</p:tagLst>
</file>

<file path=ppt/tags/tag179.xml><?xml version="1.0" encoding="utf-8"?>
<p:tagLst xmlns:p="http://schemas.openxmlformats.org/presentationml/2006/main">
  <p:tag name="AS_UNIQUEID" val="970"/>
</p:tagLst>
</file>

<file path=ppt/tags/tag18.xml><?xml version="1.0" encoding="utf-8"?>
<p:tagLst xmlns:p="http://schemas.openxmlformats.org/presentationml/2006/main">
  <p:tag name="AS_UNIQUEID" val="774"/>
</p:tagLst>
</file>

<file path=ppt/tags/tag180.xml><?xml version="1.0" encoding="utf-8"?>
<p:tagLst xmlns:p="http://schemas.openxmlformats.org/presentationml/2006/main">
  <p:tag name="AS_UNIQUEID" val="971"/>
</p:tagLst>
</file>

<file path=ppt/tags/tag181.xml><?xml version="1.0" encoding="utf-8"?>
<p:tagLst xmlns:p="http://schemas.openxmlformats.org/presentationml/2006/main">
  <p:tag name="AS_UNIQUEID" val="972"/>
</p:tagLst>
</file>

<file path=ppt/tags/tag182.xml><?xml version="1.0" encoding="utf-8"?>
<p:tagLst xmlns:p="http://schemas.openxmlformats.org/presentationml/2006/main">
  <p:tag name="AS_UNIQUEID" val="283"/>
  <p:tag name="KSO_WM_UNIT_PLACING_PICTURE_USER_VIEWPORT" val="{&quot;height&quot;:8102.4377952755904,&quot;width&quot;:7428.4614173228347}"/>
</p:tagLst>
</file>

<file path=ppt/tags/tag183.xml><?xml version="1.0" encoding="utf-8"?>
<p:tagLst xmlns:p="http://schemas.openxmlformats.org/presentationml/2006/main">
  <p:tag name="AS_UNIQUEID" val="282"/>
</p:tagLst>
</file>

<file path=ppt/tags/tag184.xml><?xml version="1.0" encoding="utf-8"?>
<p:tagLst xmlns:p="http://schemas.openxmlformats.org/presentationml/2006/main">
  <p:tag name="AS_UNIQUEID" val="278"/>
</p:tagLst>
</file>

<file path=ppt/tags/tag185.xml><?xml version="1.0" encoding="utf-8"?>
<p:tagLst xmlns:p="http://schemas.openxmlformats.org/presentationml/2006/main">
  <p:tag name="AS_UNIQUEID" val="279"/>
</p:tagLst>
</file>

<file path=ppt/tags/tag186.xml><?xml version="1.0" encoding="utf-8"?>
<p:tagLst xmlns:p="http://schemas.openxmlformats.org/presentationml/2006/main">
  <p:tag name="AS_UNIQUEID" val="280"/>
</p:tagLst>
</file>

<file path=ppt/tags/tag187.xml><?xml version="1.0" encoding="utf-8"?>
<p:tagLst xmlns:p="http://schemas.openxmlformats.org/presentationml/2006/main">
  <p:tag name="AS_UNIQUEID" val="992"/>
  <p:tag name="KSO_WM_FULL_TEXT_BEAUTIFY_COPY_ID" val="9"/>
</p:tagLst>
</file>

<file path=ppt/tags/tag188.xml><?xml version="1.0" encoding="utf-8"?>
<p:tagLst xmlns:p="http://schemas.openxmlformats.org/presentationml/2006/main">
  <p:tag name="AS_UNIQUEID" val="993"/>
  <p:tag name="KSO_WM_FULL_TEXT_BEAUTIFY_COPY_ID" val="12"/>
  <p:tag name="KSO_WM_UNIT_PLACING_PICTURE_USER_VIEWPORT" val="{&quot;height&quot;:8102.4377952755904,&quot;width&quot;:7428.4614173228347}"/>
</p:tagLst>
</file>

<file path=ppt/tags/tag189.xml><?xml version="1.0" encoding="utf-8"?>
<p:tagLst xmlns:p="http://schemas.openxmlformats.org/presentationml/2006/main">
  <p:tag name="AS_UNIQUEID" val="994"/>
  <p:tag name="KSO_WM_FULL_TEXT_BEAUTIFY_COPY_ID" val="5"/>
</p:tagLst>
</file>

<file path=ppt/tags/tag19.xml><?xml version="1.0" encoding="utf-8"?>
<p:tagLst xmlns:p="http://schemas.openxmlformats.org/presentationml/2006/main">
  <p:tag name="AS_UNIQUEID" val="775"/>
</p:tagLst>
</file>

<file path=ppt/tags/tag190.xml><?xml version="1.0" encoding="utf-8"?>
<p:tagLst xmlns:p="http://schemas.openxmlformats.org/presentationml/2006/main">
  <p:tag name="AS_UNIQUEID" val="995"/>
  <p:tag name="KSO_WM_FULL_TEXT_BEAUTIFY_COPY_ID" val="18"/>
</p:tagLst>
</file>

<file path=ppt/tags/tag191.xml><?xml version="1.0" encoding="utf-8"?>
<p:tagLst xmlns:p="http://schemas.openxmlformats.org/presentationml/2006/main">
  <p:tag name="AS_UNIQUEID" val="996"/>
</p:tagLst>
</file>

<file path=ppt/tags/tag192.xml><?xml version="1.0" encoding="utf-8"?>
<p:tagLst xmlns:p="http://schemas.openxmlformats.org/presentationml/2006/main">
  <p:tag name="AS_UNIQUEID" val="997"/>
</p:tagLst>
</file>

<file path=ppt/tags/tag193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194.xml><?xml version="1.0" encoding="utf-8"?>
<p:tagLst xmlns:p="http://schemas.openxmlformats.org/presentationml/2006/main">
  <p:tag name="AS_UNIQUEID" val="988"/>
</p:tagLst>
</file>

<file path=ppt/tags/tag195.xml><?xml version="1.0" encoding="utf-8"?>
<p:tagLst xmlns:p="http://schemas.openxmlformats.org/presentationml/2006/main">
  <p:tag name="AS_UNIQUEID" val="989"/>
</p:tagLst>
</file>

<file path=ppt/tags/tag196.xml><?xml version="1.0" encoding="utf-8"?>
<p:tagLst xmlns:p="http://schemas.openxmlformats.org/presentationml/2006/main">
  <p:tag name="AS_UNIQUEID" val="990"/>
</p:tagLst>
</file>

<file path=ppt/tags/tag197.xml><?xml version="1.0" encoding="utf-8"?>
<p:tagLst xmlns:p="http://schemas.openxmlformats.org/presentationml/2006/main">
  <p:tag name="AS_UNIQUEID" val="992"/>
  <p:tag name="KSO_WM_FULL_TEXT_BEAUTIFY_COPY_ID" val="9"/>
</p:tagLst>
</file>

<file path=ppt/tags/tag198.xml><?xml version="1.0" encoding="utf-8"?>
<p:tagLst xmlns:p="http://schemas.openxmlformats.org/presentationml/2006/main">
  <p:tag name="AS_UNIQUEID" val="993"/>
  <p:tag name="KSO_WM_FULL_TEXT_BEAUTIFY_COPY_ID" val="12"/>
  <p:tag name="KSO_WM_UNIT_PLACING_PICTURE_USER_VIEWPORT" val="{&quot;height&quot;:8102.4377952755904,&quot;width&quot;:7428.4614173228347}"/>
</p:tagLst>
</file>

<file path=ppt/tags/tag199.xml><?xml version="1.0" encoding="utf-8"?>
<p:tagLst xmlns:p="http://schemas.openxmlformats.org/presentationml/2006/main">
  <p:tag name="AS_UNIQUEID" val="994"/>
  <p:tag name="KSO_WM_FULL_TEXT_BEAUTIFY_COPY_ID" val="5"/>
</p:tagLst>
</file>

<file path=ppt/tags/tag2.xml><?xml version="1.0" encoding="utf-8"?>
<p:tagLst xmlns:p="http://schemas.openxmlformats.org/presentationml/2006/main">
  <p:tag name="AS_UNIQUEID" val="755"/>
</p:tagLst>
</file>

<file path=ppt/tags/tag20.xml><?xml version="1.0" encoding="utf-8"?>
<p:tagLst xmlns:p="http://schemas.openxmlformats.org/presentationml/2006/main">
  <p:tag name="AS_UNIQUEID" val="776"/>
</p:tagLst>
</file>

<file path=ppt/tags/tag200.xml><?xml version="1.0" encoding="utf-8"?>
<p:tagLst xmlns:p="http://schemas.openxmlformats.org/presentationml/2006/main">
  <p:tag name="AS_UNIQUEID" val="995"/>
  <p:tag name="KSO_WM_FULL_TEXT_BEAUTIFY_COPY_ID" val="18"/>
</p:tagLst>
</file>

<file path=ppt/tags/tag201.xml><?xml version="1.0" encoding="utf-8"?>
<p:tagLst xmlns:p="http://schemas.openxmlformats.org/presentationml/2006/main">
  <p:tag name="AS_UNIQUEID" val="996"/>
</p:tagLst>
</file>

<file path=ppt/tags/tag202.xml><?xml version="1.0" encoding="utf-8"?>
<p:tagLst xmlns:p="http://schemas.openxmlformats.org/presentationml/2006/main">
  <p:tag name="AS_UNIQUEID" val="1021"/>
  <p:tag name="KSO_WM_UNIT_PLACING_PICTURE_USER_VIEWPORT" val="{&quot;height&quot;:4154,&quot;width&quot;:6232}"/>
</p:tagLst>
</file>

<file path=ppt/tags/tag203.xml><?xml version="1.0" encoding="utf-8"?>
<p:tagLst xmlns:p="http://schemas.openxmlformats.org/presentationml/2006/main">
  <p:tag name="AS_UNIQUEID" val="1053"/>
</p:tagLst>
</file>

<file path=ppt/tags/tag204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205.xml><?xml version="1.0" encoding="utf-8"?>
<p:tagLst xmlns:p="http://schemas.openxmlformats.org/presentationml/2006/main">
  <p:tag name="AS_UNIQUEID" val="988"/>
</p:tagLst>
</file>

<file path=ppt/tags/tag206.xml><?xml version="1.0" encoding="utf-8"?>
<p:tagLst xmlns:p="http://schemas.openxmlformats.org/presentationml/2006/main">
  <p:tag name="AS_UNIQUEID" val="989"/>
</p:tagLst>
</file>

<file path=ppt/tags/tag207.xml><?xml version="1.0" encoding="utf-8"?>
<p:tagLst xmlns:p="http://schemas.openxmlformats.org/presentationml/2006/main">
  <p:tag name="AS_UNIQUEID" val="990"/>
</p:tagLst>
</file>

<file path=ppt/tags/tag208.xml><?xml version="1.0" encoding="utf-8"?>
<p:tagLst xmlns:p="http://schemas.openxmlformats.org/presentationml/2006/main">
  <p:tag name="AS_UNIQUEID" val="12"/>
</p:tagLst>
</file>

<file path=ppt/tags/tag209.xml><?xml version="1.0" encoding="utf-8"?>
<p:tagLst xmlns:p="http://schemas.openxmlformats.org/presentationml/2006/main">
  <p:tag name="AS_UNIQUEID" val="12"/>
</p:tagLst>
</file>

<file path=ppt/tags/tag21.xml><?xml version="1.0" encoding="utf-8"?>
<p:tagLst xmlns:p="http://schemas.openxmlformats.org/presentationml/2006/main">
  <p:tag name="AS_UNIQUEID" val="778"/>
</p:tagLst>
</file>

<file path=ppt/tags/tag210.xml><?xml version="1.0" encoding="utf-8"?>
<p:tagLst xmlns:p="http://schemas.openxmlformats.org/presentationml/2006/main">
  <p:tag name="KSO_WM_BEAUTIFY_FLAG" val="#wm#"/>
  <p:tag name="KSO_WM_TEMPLATE_CATEGORY" val="custom"/>
  <p:tag name="KSO_WM_TEMPLATE_INDEX" val="20203900"/>
</p:tagLst>
</file>

<file path=ppt/tags/tag211.xml><?xml version="1.0" encoding="utf-8"?>
<p:tagLst xmlns:p="http://schemas.openxmlformats.org/presentationml/2006/main">
  <p:tag name="AS_UNIQUEID" val="1060"/>
  <p:tag name="KSO_WM_FULL_TEXT_BEAUTIFY_COPY_ID" val="12"/>
  <p:tag name="KSO_WM_UNIT_PLACING_PICTURE_USER_VIEWPORT" val="{&quot;height&quot;:8102.4377952755904,&quot;width&quot;:7428.4614173228347}"/>
</p:tagLst>
</file>

<file path=ppt/tags/tag212.xml><?xml version="1.0" encoding="utf-8"?>
<p:tagLst xmlns:p="http://schemas.openxmlformats.org/presentationml/2006/main">
  <p:tag name="AS_UNIQUEID" val="1061"/>
</p:tagLst>
</file>

<file path=ppt/tags/tag213.xml><?xml version="1.0" encoding="utf-8"?>
<p:tagLst xmlns:p="http://schemas.openxmlformats.org/presentationml/2006/main">
  <p:tag name="AS_UNIQUEID" val="1062"/>
</p:tagLst>
</file>

<file path=ppt/tags/tag214.xml><?xml version="1.0" encoding="utf-8"?>
<p:tagLst xmlns:p="http://schemas.openxmlformats.org/presentationml/2006/main">
  <p:tag name="AS_UNIQUEID" val="1064"/>
</p:tagLst>
</file>

<file path=ppt/tags/tag215.xml><?xml version="1.0" encoding="utf-8"?>
<p:tagLst xmlns:p="http://schemas.openxmlformats.org/presentationml/2006/main">
  <p:tag name="AS_UNIQUEID" val="1066"/>
</p:tagLst>
</file>

<file path=ppt/tags/tag216.xml><?xml version="1.0" encoding="utf-8"?>
<p:tagLst xmlns:p="http://schemas.openxmlformats.org/presentationml/2006/main">
  <p:tag name="AS_UNIQUEID" val="1071"/>
</p:tagLst>
</file>

<file path=ppt/tags/tag217.xml><?xml version="1.0" encoding="utf-8"?>
<p:tagLst xmlns:p="http://schemas.openxmlformats.org/presentationml/2006/main">
  <p:tag name="AS_UNIQUEID" val="12"/>
</p:tagLst>
</file>

<file path=ppt/tags/tag218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219.xml><?xml version="1.0" encoding="utf-8"?>
<p:tagLst xmlns:p="http://schemas.openxmlformats.org/presentationml/2006/main">
  <p:tag name="AS_UNIQUEID" val="1056"/>
</p:tagLst>
</file>

<file path=ppt/tags/tag22.xml><?xml version="1.0" encoding="utf-8"?>
<p:tagLst xmlns:p="http://schemas.openxmlformats.org/presentationml/2006/main">
  <p:tag name="AS_UNIQUEID" val="779"/>
</p:tagLst>
</file>

<file path=ppt/tags/tag220.xml><?xml version="1.0" encoding="utf-8"?>
<p:tagLst xmlns:p="http://schemas.openxmlformats.org/presentationml/2006/main">
  <p:tag name="AS_UNIQUEID" val="1057"/>
</p:tagLst>
</file>

<file path=ppt/tags/tag221.xml><?xml version="1.0" encoding="utf-8"?>
<p:tagLst xmlns:p="http://schemas.openxmlformats.org/presentationml/2006/main">
  <p:tag name="AS_UNIQUEID" val="1058"/>
</p:tagLst>
</file>

<file path=ppt/tags/tag222.xml><?xml version="1.0" encoding="utf-8"?>
<p:tagLst xmlns:p="http://schemas.openxmlformats.org/presentationml/2006/main">
  <p:tag name="AS_UNIQUEID" val="569"/>
  <p:tag name="KSO_WM_UNIT_PLACING_PICTURE_USER_VIEWPORT" val="{&quot;height&quot;:6423,&quot;width&quot;:5203}"/>
</p:tagLst>
</file>

<file path=ppt/tags/tag223.xml><?xml version="1.0" encoding="utf-8"?>
<p:tagLst xmlns:p="http://schemas.openxmlformats.org/presentationml/2006/main">
  <p:tag name="AS_UNIQUEID" val="570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224.xml><?xml version="1.0" encoding="utf-8"?>
<p:tagLst xmlns:p="http://schemas.openxmlformats.org/presentationml/2006/main">
  <p:tag name="AS_UNIQUEID" val="571"/>
</p:tagLst>
</file>

<file path=ppt/tags/tag225.xml><?xml version="1.0" encoding="utf-8"?>
<p:tagLst xmlns:p="http://schemas.openxmlformats.org/presentationml/2006/main">
  <p:tag name="AS_UNIQUEID" val="572"/>
</p:tagLst>
</file>

<file path=ppt/tags/tag226.xml><?xml version="1.0" encoding="utf-8"?>
<p:tagLst xmlns:p="http://schemas.openxmlformats.org/presentationml/2006/main">
  <p:tag name="AS_UNIQUEID" val="573"/>
</p:tagLst>
</file>

<file path=ppt/tags/tag227.xml><?xml version="1.0" encoding="utf-8"?>
<p:tagLst xmlns:p="http://schemas.openxmlformats.org/presentationml/2006/main">
  <p:tag name="AS_UNIQUEID" val="574"/>
</p:tagLst>
</file>

<file path=ppt/tags/tag228.xml><?xml version="1.0" encoding="utf-8"?>
<p:tagLst xmlns:p="http://schemas.openxmlformats.org/presentationml/2006/main">
  <p:tag name="AS_UNIQUEID" val="575"/>
</p:tagLst>
</file>

<file path=ppt/tags/tag229.xml><?xml version="1.0" encoding="utf-8"?>
<p:tagLst xmlns:p="http://schemas.openxmlformats.org/presentationml/2006/main">
  <p:tag name="AS_UNIQUEID" val="576"/>
</p:tagLst>
</file>

<file path=ppt/tags/tag23.xml><?xml version="1.0" encoding="utf-8"?>
<p:tagLst xmlns:p="http://schemas.openxmlformats.org/presentationml/2006/main">
  <p:tag name="AS_UNIQUEID" val="780"/>
</p:tagLst>
</file>

<file path=ppt/tags/tag230.xml><?xml version="1.0" encoding="utf-8"?>
<p:tagLst xmlns:p="http://schemas.openxmlformats.org/presentationml/2006/main">
  <p:tag name="AS_UNIQUEID" val="577"/>
</p:tagLst>
</file>

<file path=ppt/tags/tag231.xml><?xml version="1.0" encoding="utf-8"?>
<p:tagLst xmlns:p="http://schemas.openxmlformats.org/presentationml/2006/main">
  <p:tag name="AS_UNIQUEID" val="578"/>
</p:tagLst>
</file>

<file path=ppt/tags/tag232.xml><?xml version="1.0" encoding="utf-8"?>
<p:tagLst xmlns:p="http://schemas.openxmlformats.org/presentationml/2006/main">
  <p:tag name="AS_UNIQUEID" val="211"/>
</p:tagLst>
</file>

<file path=ppt/tags/tag233.xml><?xml version="1.0" encoding="utf-8"?>
<p:tagLst xmlns:p="http://schemas.openxmlformats.org/presentationml/2006/main">
  <p:tag name="AS_UNIQUEID" val="162"/>
</p:tagLst>
</file>

<file path=ppt/tags/tag234.xml><?xml version="1.0" encoding="utf-8"?>
<p:tagLst xmlns:p="http://schemas.openxmlformats.org/presentationml/2006/main">
  <p:tag name="AS_UNIQUEID" val="211"/>
</p:tagLst>
</file>

<file path=ppt/tags/tag235.xml><?xml version="1.0" encoding="utf-8"?>
<p:tagLst xmlns:p="http://schemas.openxmlformats.org/presentationml/2006/main">
  <p:tag name="KSO_WM_BEAUTIFY_FLAG" val="#wm#"/>
  <p:tag name="KSO_WM_SLIDE_ID" val="custom160539_2"/>
  <p:tag name="KSO_WM_SLIDE_INDEX" val="2"/>
  <p:tag name="KSO_WM_SLIDE_ITEM_CNT" val="1"/>
  <p:tag name="KSO_WM_SLIDE_LAYOUT" val="a_f"/>
  <p:tag name="KSO_WM_SLIDE_LAYOUT_CNT" val="1_1"/>
  <p:tag name="KSO_WM_SLIDE_POSITION" val="66*132"/>
  <p:tag name="KSO_WM_SLIDE_SIZE" val="828*354"/>
  <p:tag name="KSO_WM_SLIDE_TYPE" val="text"/>
  <p:tag name="KSO_WM_TAG_VERSION" val="1.0"/>
  <p:tag name="KSO_WM_TEMPLATE_CATEGORY" val="custom"/>
  <p:tag name="KSO_WM_TEMPLATE_INDEX" val="160539"/>
  <p:tag name="MH" val="20150921111904"/>
  <p:tag name="MH_CATEGORY" val="#BingLLB#"/>
  <p:tag name="MH_LAYOUT" val="SubTitleDesc"/>
  <p:tag name="MH_LIBRARY" val="GRAPHIC"/>
  <p:tag name="MH_NUMBER" val="2"/>
  <p:tag name="MH_TYPE" val="#NeiR#"/>
</p:tagLst>
</file>

<file path=ppt/tags/tag236.xml><?xml version="1.0" encoding="utf-8"?>
<p:tagLst xmlns:p="http://schemas.openxmlformats.org/presentationml/2006/main">
  <p:tag name="AS_UNIQUEID" val="565"/>
</p:tagLst>
</file>

<file path=ppt/tags/tag237.xml><?xml version="1.0" encoding="utf-8"?>
<p:tagLst xmlns:p="http://schemas.openxmlformats.org/presentationml/2006/main">
  <p:tag name="AS_UNIQUEID" val="566"/>
</p:tagLst>
</file>

<file path=ppt/tags/tag238.xml><?xml version="1.0" encoding="utf-8"?>
<p:tagLst xmlns:p="http://schemas.openxmlformats.org/presentationml/2006/main">
  <p:tag name="AS_UNIQUEID" val="567"/>
</p:tagLst>
</file>

<file path=ppt/tags/tag239.xml><?xml version="1.0" encoding="utf-8"?>
<p:tagLst xmlns:p="http://schemas.openxmlformats.org/presentationml/2006/main">
  <p:tag name="AS_UNIQUEID" val="562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24.xml><?xml version="1.0" encoding="utf-8"?>
<p:tagLst xmlns:p="http://schemas.openxmlformats.org/presentationml/2006/main">
  <p:tag name="AS_UNIQUEID" val="781"/>
</p:tagLst>
</file>

<file path=ppt/tags/tag240.xml><?xml version="1.0" encoding="utf-8"?>
<p:tagLst xmlns:p="http://schemas.openxmlformats.org/presentationml/2006/main">
  <p:tag name="AS_UNIQUEID" val="213"/>
</p:tagLst>
</file>

<file path=ppt/tags/tag241.xml><?xml version="1.0" encoding="utf-8"?>
<p:tagLst xmlns:p="http://schemas.openxmlformats.org/presentationml/2006/main">
  <p:tag name="AS_UNIQUEID" val="563"/>
</p:tagLst>
</file>

<file path=ppt/tags/tag242.xml><?xml version="1.0" encoding="utf-8"?>
<p:tagLst xmlns:p="http://schemas.openxmlformats.org/presentationml/2006/main">
  <p:tag name="AS_UNIQUEID" val="211"/>
</p:tagLst>
</file>

<file path=ppt/tags/tag243.xml><?xml version="1.0" encoding="utf-8"?>
<p:tagLst xmlns:p="http://schemas.openxmlformats.org/presentationml/2006/main">
  <p:tag name="AS_UNIQUEID" val="162"/>
</p:tagLst>
</file>

<file path=ppt/tags/tag244.xml><?xml version="1.0" encoding="utf-8"?>
<p:tagLst xmlns:p="http://schemas.openxmlformats.org/presentationml/2006/main">
  <p:tag name="AS_UNIQUEID" val="1337"/>
</p:tagLst>
</file>

<file path=ppt/tags/tag245.xml><?xml version="1.0" encoding="utf-8"?>
<p:tagLst xmlns:p="http://schemas.openxmlformats.org/presentationml/2006/main">
  <p:tag name="AS_UNIQUEID" val="1338"/>
</p:tagLst>
</file>

<file path=ppt/tags/tag246.xml><?xml version="1.0" encoding="utf-8"?>
<p:tagLst xmlns:p="http://schemas.openxmlformats.org/presentationml/2006/main">
  <p:tag name="AS_UNIQUEID" val="1339"/>
</p:tagLst>
</file>

<file path=ppt/tags/tag247.xml><?xml version="1.0" encoding="utf-8"?>
<p:tagLst xmlns:p="http://schemas.openxmlformats.org/presentationml/2006/main">
  <p:tag name="AS_UNIQUEID" val="1340"/>
</p:tagLst>
</file>

<file path=ppt/tags/tag248.xml><?xml version="1.0" encoding="utf-8"?>
<p:tagLst xmlns:p="http://schemas.openxmlformats.org/presentationml/2006/main">
  <p:tag name="AS_UNIQUEID" val="1341"/>
</p:tagLst>
</file>

<file path=ppt/tags/tag249.xml><?xml version="1.0" encoding="utf-8"?>
<p:tagLst xmlns:p="http://schemas.openxmlformats.org/presentationml/2006/main">
  <p:tag name="AS_UNIQUEID" val="1342"/>
</p:tagLst>
</file>

<file path=ppt/tags/tag25.xml><?xml version="1.0" encoding="utf-8"?>
<p:tagLst xmlns:p="http://schemas.openxmlformats.org/presentationml/2006/main">
  <p:tag name="AS_UNIQUEID" val="783"/>
</p:tagLst>
</file>

<file path=ppt/tags/tag250.xml><?xml version="1.0" encoding="utf-8"?>
<p:tagLst xmlns:p="http://schemas.openxmlformats.org/presentationml/2006/main">
  <p:tag name="AS_UNIQUEID" val="514"/>
</p:tagLst>
</file>

<file path=ppt/tags/tag251.xml><?xml version="1.0" encoding="utf-8"?>
<p:tagLst xmlns:p="http://schemas.openxmlformats.org/presentationml/2006/main">
  <p:tag name="AS_UNIQUEID" val="515"/>
</p:tagLst>
</file>

<file path=ppt/tags/tag252.xml><?xml version="1.0" encoding="utf-8"?>
<p:tagLst xmlns:p="http://schemas.openxmlformats.org/presentationml/2006/main">
  <p:tag name="AS_UNIQUEID" val="516"/>
</p:tagLst>
</file>

<file path=ppt/tags/tag253.xml><?xml version="1.0" encoding="utf-8"?>
<p:tagLst xmlns:p="http://schemas.openxmlformats.org/presentationml/2006/main">
  <p:tag name="AS_UNIQUEID" val="580"/>
</p:tagLst>
</file>

<file path=ppt/tags/tag254.xml><?xml version="1.0" encoding="utf-8"?>
<p:tagLst xmlns:p="http://schemas.openxmlformats.org/presentationml/2006/main">
  <p:tag name="AS_UNIQUEID" val="211"/>
</p:tagLst>
</file>

<file path=ppt/tags/tag255.xml><?xml version="1.0" encoding="utf-8"?>
<p:tagLst xmlns:p="http://schemas.openxmlformats.org/presentationml/2006/main">
  <p:tag name="AS_UNIQUEID" val="213"/>
</p:tagLst>
</file>

<file path=ppt/tags/tag256.xml><?xml version="1.0" encoding="utf-8"?>
<p:tagLst xmlns:p="http://schemas.openxmlformats.org/presentationml/2006/main">
  <p:tag name="AS_UNIQUEID" val="211"/>
</p:tagLst>
</file>

<file path=ppt/tags/tag257.xml><?xml version="1.0" encoding="utf-8"?>
<p:tagLst xmlns:p="http://schemas.openxmlformats.org/presentationml/2006/main">
  <p:tag name="AS_UNIQUEID" val="405"/>
</p:tagLst>
</file>

<file path=ppt/tags/tag258.xml><?xml version="1.0" encoding="utf-8"?>
<p:tagLst xmlns:p="http://schemas.openxmlformats.org/presentationml/2006/main">
  <p:tag name="AS_UNIQUEID" val="211"/>
</p:tagLst>
</file>

<file path=ppt/tags/tag259.xml><?xml version="1.0" encoding="utf-8"?>
<p:tagLst xmlns:p="http://schemas.openxmlformats.org/presentationml/2006/main">
  <p:tag name="AS_UNIQUEID" val="406"/>
</p:tagLst>
</file>

<file path=ppt/tags/tag26.xml><?xml version="1.0" encoding="utf-8"?>
<p:tagLst xmlns:p="http://schemas.openxmlformats.org/presentationml/2006/main">
  <p:tag name="AS_UNIQUEID" val="784"/>
</p:tagLst>
</file>

<file path=ppt/tags/tag260.xml><?xml version="1.0" encoding="utf-8"?>
<p:tagLst xmlns:p="http://schemas.openxmlformats.org/presentationml/2006/main">
  <p:tag name="AS_UNIQUEID" val="211"/>
</p:tagLst>
</file>

<file path=ppt/tags/tag261.xml><?xml version="1.0" encoding="utf-8"?>
<p:tagLst xmlns:p="http://schemas.openxmlformats.org/presentationml/2006/main">
  <p:tag name="AS_UNIQUEID" val="408"/>
</p:tagLst>
</file>

<file path=ppt/tags/tag262.xml><?xml version="1.0" encoding="utf-8"?>
<p:tagLst xmlns:p="http://schemas.openxmlformats.org/presentationml/2006/main">
  <p:tag name="AS_UNIQUEID" val="581"/>
</p:tagLst>
</file>

<file path=ppt/tags/tag263.xml><?xml version="1.0" encoding="utf-8"?>
<p:tagLst xmlns:p="http://schemas.openxmlformats.org/presentationml/2006/main">
  <p:tag name="AS_UNIQUEID" val="582"/>
</p:tagLst>
</file>

<file path=ppt/tags/tag264.xml><?xml version="1.0" encoding="utf-8"?>
<p:tagLst xmlns:p="http://schemas.openxmlformats.org/presentationml/2006/main">
  <p:tag name="AS_UNIQUEID" val="583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265.xml><?xml version="1.0" encoding="utf-8"?>
<p:tagLst xmlns:p="http://schemas.openxmlformats.org/presentationml/2006/main">
  <p:tag name="AS_UNIQUEID" val="1346"/>
</p:tagLst>
</file>

<file path=ppt/tags/tag266.xml><?xml version="1.0" encoding="utf-8"?>
<p:tagLst xmlns:p="http://schemas.openxmlformats.org/presentationml/2006/main">
  <p:tag name="AS_UNIQUEID" val="1347"/>
</p:tagLst>
</file>

<file path=ppt/tags/tag267.xml><?xml version="1.0" encoding="utf-8"?>
<p:tagLst xmlns:p="http://schemas.openxmlformats.org/presentationml/2006/main">
  <p:tag name="AS_UNIQUEID" val="1348"/>
</p:tagLst>
</file>

<file path=ppt/tags/tag268.xml><?xml version="1.0" encoding="utf-8"?>
<p:tagLst xmlns:p="http://schemas.openxmlformats.org/presentationml/2006/main">
  <p:tag name="AS_UNIQUEID" val="589"/>
</p:tagLst>
</file>

<file path=ppt/tags/tag269.xml><?xml version="1.0" encoding="utf-8"?>
<p:tagLst xmlns:p="http://schemas.openxmlformats.org/presentationml/2006/main">
  <p:tag name="AS_UNIQUEID" val="211"/>
</p:tagLst>
</file>

<file path=ppt/tags/tag27.xml><?xml version="1.0" encoding="utf-8"?>
<p:tagLst xmlns:p="http://schemas.openxmlformats.org/presentationml/2006/main">
  <p:tag name="AS_UNIQUEID" val="785"/>
</p:tagLst>
</file>

<file path=ppt/tags/tag270.xml><?xml version="1.0" encoding="utf-8"?>
<p:tagLst xmlns:p="http://schemas.openxmlformats.org/presentationml/2006/main">
  <p:tag name="AS_UNIQUEID" val="590"/>
</p:tagLst>
</file>

<file path=ppt/tags/tag271.xml><?xml version="1.0" encoding="utf-8"?>
<p:tagLst xmlns:p="http://schemas.openxmlformats.org/presentationml/2006/main">
  <p:tag name="AS_UNIQUEID" val="591"/>
</p:tagLst>
</file>

<file path=ppt/tags/tag272.xml><?xml version="1.0" encoding="utf-8"?>
<p:tagLst xmlns:p="http://schemas.openxmlformats.org/presentationml/2006/main">
  <p:tag name="AS_UNIQUEID" val="592"/>
</p:tagLst>
</file>

<file path=ppt/tags/tag273.xml><?xml version="1.0" encoding="utf-8"?>
<p:tagLst xmlns:p="http://schemas.openxmlformats.org/presentationml/2006/main">
  <p:tag name="AS_UNIQUEID" val="593"/>
</p:tagLst>
</file>

<file path=ppt/tags/tag274.xml><?xml version="1.0" encoding="utf-8"?>
<p:tagLst xmlns:p="http://schemas.openxmlformats.org/presentationml/2006/main">
  <p:tag name="AS_UNIQUEID" val="594"/>
</p:tagLst>
</file>

<file path=ppt/tags/tag275.xml><?xml version="1.0" encoding="utf-8"?>
<p:tagLst xmlns:p="http://schemas.openxmlformats.org/presentationml/2006/main">
  <p:tag name="AS_UNIQUEID" val="595"/>
</p:tagLst>
</file>

<file path=ppt/tags/tag276.xml><?xml version="1.0" encoding="utf-8"?>
<p:tagLst xmlns:p="http://schemas.openxmlformats.org/presentationml/2006/main">
  <p:tag name="AS_UNIQUEID" val="596"/>
</p:tagLst>
</file>

<file path=ppt/tags/tag277.xml><?xml version="1.0" encoding="utf-8"?>
<p:tagLst xmlns:p="http://schemas.openxmlformats.org/presentationml/2006/main">
  <p:tag name="AS_UNIQUEID" val="597"/>
</p:tagLst>
</file>

<file path=ppt/tags/tag278.xml><?xml version="1.0" encoding="utf-8"?>
<p:tagLst xmlns:p="http://schemas.openxmlformats.org/presentationml/2006/main">
  <p:tag name="AS_UNIQUEID" val="213"/>
</p:tagLst>
</file>

<file path=ppt/tags/tag279.xml><?xml version="1.0" encoding="utf-8"?>
<p:tagLst xmlns:p="http://schemas.openxmlformats.org/presentationml/2006/main">
  <p:tag name="AS_UNIQUEID" val="599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28.xml><?xml version="1.0" encoding="utf-8"?>
<p:tagLst xmlns:p="http://schemas.openxmlformats.org/presentationml/2006/main">
  <p:tag name="AS_UNIQUEID" val="787"/>
</p:tagLst>
</file>

<file path=ppt/tags/tag280.xml><?xml version="1.0" encoding="utf-8"?>
<p:tagLst xmlns:p="http://schemas.openxmlformats.org/presentationml/2006/main">
  <p:tag name="AS_UNIQUEID" val="211"/>
</p:tagLst>
</file>

<file path=ppt/tags/tag281.xml><?xml version="1.0" encoding="utf-8"?>
<p:tagLst xmlns:p="http://schemas.openxmlformats.org/presentationml/2006/main">
  <p:tag name="KSO_WM_BEAUTIFY_FLAG" val="#wm#"/>
  <p:tag name="KSO_WM_SLIDE_ID" val="custom160539_2"/>
  <p:tag name="KSO_WM_SLIDE_INDEX" val="2"/>
  <p:tag name="KSO_WM_SLIDE_ITEM_CNT" val="1"/>
  <p:tag name="KSO_WM_SLIDE_LAYOUT" val="a_f"/>
  <p:tag name="KSO_WM_SLIDE_LAYOUT_CNT" val="1_1"/>
  <p:tag name="KSO_WM_SLIDE_POSITION" val="66*132"/>
  <p:tag name="KSO_WM_SLIDE_SIZE" val="828*354"/>
  <p:tag name="KSO_WM_SLIDE_TYPE" val="text"/>
  <p:tag name="KSO_WM_TAG_VERSION" val="1.0"/>
  <p:tag name="KSO_WM_TEMPLATE_CATEGORY" val="custom"/>
  <p:tag name="KSO_WM_TEMPLATE_INDEX" val="160539"/>
  <p:tag name="MH" val="20150921111904"/>
  <p:tag name="MH_CATEGORY" val="#BingLLB#"/>
  <p:tag name="MH_LAYOUT" val="SubTitleDesc"/>
  <p:tag name="MH_LIBRARY" val="GRAPHIC"/>
  <p:tag name="MH_NUMBER" val="2"/>
  <p:tag name="MH_TYPE" val="#NeiR#"/>
</p:tagLst>
</file>

<file path=ppt/tags/tag282.xml><?xml version="1.0" encoding="utf-8"?>
<p:tagLst xmlns:p="http://schemas.openxmlformats.org/presentationml/2006/main">
  <p:tag name="AS_UNIQUEID" val="585"/>
</p:tagLst>
</file>

<file path=ppt/tags/tag283.xml><?xml version="1.0" encoding="utf-8"?>
<p:tagLst xmlns:p="http://schemas.openxmlformats.org/presentationml/2006/main">
  <p:tag name="AS_UNIQUEID" val="586"/>
</p:tagLst>
</file>

<file path=ppt/tags/tag284.xml><?xml version="1.0" encoding="utf-8"?>
<p:tagLst xmlns:p="http://schemas.openxmlformats.org/presentationml/2006/main">
  <p:tag name="AS_UNIQUEID" val="587"/>
</p:tagLst>
</file>

<file path=ppt/tags/tag285.xml><?xml version="1.0" encoding="utf-8"?>
<p:tagLst xmlns:p="http://schemas.openxmlformats.org/presentationml/2006/main">
  <p:tag name="AS_UNIQUEID" val="605"/>
</p:tagLst>
</file>

<file path=ppt/tags/tag286.xml><?xml version="1.0" encoding="utf-8"?>
<p:tagLst xmlns:p="http://schemas.openxmlformats.org/presentationml/2006/main">
  <p:tag name="AS_UNIQUEID" val="213"/>
</p:tagLst>
</file>

<file path=ppt/tags/tag287.xml><?xml version="1.0" encoding="utf-8"?>
<p:tagLst xmlns:p="http://schemas.openxmlformats.org/presentationml/2006/main">
  <p:tag name="AS_UNIQUEID" val="607"/>
</p:tagLst>
</file>

<file path=ppt/tags/tag288.xml><?xml version="1.0" encoding="utf-8"?>
<p:tagLst xmlns:p="http://schemas.openxmlformats.org/presentationml/2006/main">
  <p:tag name="AS_UNIQUEID" val="608"/>
</p:tagLst>
</file>

<file path=ppt/tags/tag289.xml><?xml version="1.0" encoding="utf-8"?>
<p:tagLst xmlns:p="http://schemas.openxmlformats.org/presentationml/2006/main">
  <p:tag name="AS_UNIQUEID" val="609"/>
</p:tagLst>
</file>

<file path=ppt/tags/tag29.xml><?xml version="1.0" encoding="utf-8"?>
<p:tagLst xmlns:p="http://schemas.openxmlformats.org/presentationml/2006/main">
  <p:tag name="AS_UNIQUEID" val="788"/>
</p:tagLst>
</file>

<file path=ppt/tags/tag290.xml><?xml version="1.0" encoding="utf-8"?>
<p:tagLst xmlns:p="http://schemas.openxmlformats.org/presentationml/2006/main">
  <p:tag name="AS_UNIQUEID" val="610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291.xml><?xml version="1.0" encoding="utf-8"?>
<p:tagLst xmlns:p="http://schemas.openxmlformats.org/presentationml/2006/main">
  <p:tag name="AS_UNIQUEID" val="211"/>
</p:tagLst>
</file>

<file path=ppt/tags/tag292.xml><?xml version="1.0" encoding="utf-8"?>
<p:tagLst xmlns:p="http://schemas.openxmlformats.org/presentationml/2006/main">
  <p:tag name="AS_UNIQUEID" val="211"/>
</p:tagLst>
</file>

<file path=ppt/tags/tag293.xml><?xml version="1.0" encoding="utf-8"?>
<p:tagLst xmlns:p="http://schemas.openxmlformats.org/presentationml/2006/main">
  <p:tag name="KSO_WM_BEAUTIFY_FLAG" val="#wm#"/>
  <p:tag name="KSO_WM_SLIDE_ID" val="custom160539_2"/>
  <p:tag name="KSO_WM_SLIDE_INDEX" val="2"/>
  <p:tag name="KSO_WM_SLIDE_ITEM_CNT" val="1"/>
  <p:tag name="KSO_WM_SLIDE_LAYOUT" val="a_f"/>
  <p:tag name="KSO_WM_SLIDE_LAYOUT_CNT" val="1_1"/>
  <p:tag name="KSO_WM_SLIDE_POSITION" val="66*132"/>
  <p:tag name="KSO_WM_SLIDE_SIZE" val="828*354"/>
  <p:tag name="KSO_WM_SLIDE_TYPE" val="text"/>
  <p:tag name="KSO_WM_TAG_VERSION" val="1.0"/>
  <p:tag name="KSO_WM_TEMPLATE_CATEGORY" val="custom"/>
  <p:tag name="KSO_WM_TEMPLATE_INDEX" val="160539"/>
  <p:tag name="MH" val="20150921111904"/>
  <p:tag name="MH_CATEGORY" val="#BingLLB#"/>
  <p:tag name="MH_LAYOUT" val="SubTitleDesc"/>
  <p:tag name="MH_LIBRARY" val="GRAPHIC"/>
  <p:tag name="MH_NUMBER" val="2"/>
  <p:tag name="MH_TYPE" val="#NeiR#"/>
</p:tagLst>
</file>

<file path=ppt/tags/tag294.xml><?xml version="1.0" encoding="utf-8"?>
<p:tagLst xmlns:p="http://schemas.openxmlformats.org/presentationml/2006/main">
  <p:tag name="AS_UNIQUEID" val="601"/>
</p:tagLst>
</file>

<file path=ppt/tags/tag295.xml><?xml version="1.0" encoding="utf-8"?>
<p:tagLst xmlns:p="http://schemas.openxmlformats.org/presentationml/2006/main">
  <p:tag name="AS_UNIQUEID" val="602"/>
</p:tagLst>
</file>

<file path=ppt/tags/tag296.xml><?xml version="1.0" encoding="utf-8"?>
<p:tagLst xmlns:p="http://schemas.openxmlformats.org/presentationml/2006/main">
  <p:tag name="AS_UNIQUEID" val="603"/>
</p:tagLst>
</file>

<file path=ppt/tags/tag297.xml><?xml version="1.0" encoding="utf-8"?>
<p:tagLst xmlns:p="http://schemas.openxmlformats.org/presentationml/2006/main">
  <p:tag name="AS_UNIQUEID" val="1354"/>
</p:tagLst>
</file>

<file path=ppt/tags/tag298.xml><?xml version="1.0" encoding="utf-8"?>
<p:tagLst xmlns:p="http://schemas.openxmlformats.org/presentationml/2006/main">
  <p:tag name="AS_UNIQUEID" val="621"/>
</p:tagLst>
</file>

<file path=ppt/tags/tag299.xml><?xml version="1.0" encoding="utf-8"?>
<p:tagLst xmlns:p="http://schemas.openxmlformats.org/presentationml/2006/main">
  <p:tag name="AS_UNIQUEID" val="1355"/>
</p:tagLst>
</file>

<file path=ppt/tags/tag3.xml><?xml version="1.0" encoding="utf-8"?>
<p:tagLst xmlns:p="http://schemas.openxmlformats.org/presentationml/2006/main">
  <p:tag name="AS_UNIQUEID" val="756"/>
</p:tagLst>
</file>

<file path=ppt/tags/tag30.xml><?xml version="1.0" encoding="utf-8"?>
<p:tagLst xmlns:p="http://schemas.openxmlformats.org/presentationml/2006/main">
  <p:tag name="AS_UNIQUEID" val="789"/>
</p:tagLst>
</file>

<file path=ppt/tags/tag300.xml><?xml version="1.0" encoding="utf-8"?>
<p:tagLst xmlns:p="http://schemas.openxmlformats.org/presentationml/2006/main">
  <p:tag name="AS_UNIQUEID" val="616"/>
</p:tagLst>
</file>

<file path=ppt/tags/tag301.xml><?xml version="1.0" encoding="utf-8"?>
<p:tagLst xmlns:p="http://schemas.openxmlformats.org/presentationml/2006/main">
  <p:tag name="AS_UNIQUEID" val="617"/>
</p:tagLst>
</file>

<file path=ppt/tags/tag302.xml><?xml version="1.0" encoding="utf-8"?>
<p:tagLst xmlns:p="http://schemas.openxmlformats.org/presentationml/2006/main">
  <p:tag name="AS_UNIQUEID" val="618"/>
</p:tagLst>
</file>

<file path=ppt/tags/tag303.xml><?xml version="1.0" encoding="utf-8"?>
<p:tagLst xmlns:p="http://schemas.openxmlformats.org/presentationml/2006/main">
  <p:tag name="AS_UNIQUEID" val="619"/>
</p:tagLst>
</file>

<file path=ppt/tags/tag304.xml><?xml version="1.0" encoding="utf-8"?>
<p:tagLst xmlns:p="http://schemas.openxmlformats.org/presentationml/2006/main">
  <p:tag name="AS_UNIQUEID" val="620"/>
</p:tagLst>
</file>

<file path=ppt/tags/tag305.xml><?xml version="1.0" encoding="utf-8"?>
<p:tagLst xmlns:p="http://schemas.openxmlformats.org/presentationml/2006/main">
  <p:tag name="AS_UNIQUEID" val="622"/>
</p:tagLst>
</file>

<file path=ppt/tags/tag306.xml><?xml version="1.0" encoding="utf-8"?>
<p:tagLst xmlns:p="http://schemas.openxmlformats.org/presentationml/2006/main">
  <p:tag name="AS_UNIQUEID" val="213"/>
  <p:tag name="KSO_WM_UNIT_PLACING_PICTURE_USER_VIEWPORT" val="{&quot;height&quot;:1305,&quot;width&quot;:1959.75}"/>
</p:tagLst>
</file>

<file path=ppt/tags/tag307.xml><?xml version="1.0" encoding="utf-8"?>
<p:tagLst xmlns:p="http://schemas.openxmlformats.org/presentationml/2006/main">
  <p:tag name="AS_UNIQUEID" val="625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308.xml><?xml version="1.0" encoding="utf-8"?>
<p:tagLst xmlns:p="http://schemas.openxmlformats.org/presentationml/2006/main">
  <p:tag name="AS_UNIQUEID" val="211"/>
</p:tagLst>
</file>

<file path=ppt/tags/tag309.xml><?xml version="1.0" encoding="utf-8"?>
<p:tagLst xmlns:p="http://schemas.openxmlformats.org/presentationml/2006/main">
  <p:tag name="AS_UNIQUEID" val="1356"/>
</p:tagLst>
</file>

<file path=ppt/tags/tag31.xml><?xml version="1.0" encoding="utf-8"?>
<p:tagLst xmlns:p="http://schemas.openxmlformats.org/presentationml/2006/main">
  <p:tag name="AS_UNIQUEID" val="790"/>
</p:tagLst>
</file>

<file path=ppt/tags/tag310.xml><?xml version="1.0" encoding="utf-8"?>
<p:tagLst xmlns:p="http://schemas.openxmlformats.org/presentationml/2006/main">
  <p:tag name="AS_UNIQUEID" val="1357"/>
</p:tagLst>
</file>

<file path=ppt/tags/tag311.xml><?xml version="1.0" encoding="utf-8"?>
<p:tagLst xmlns:p="http://schemas.openxmlformats.org/presentationml/2006/main">
  <p:tag name="AS_UNIQUEID" val="1358"/>
</p:tagLst>
</file>

<file path=ppt/tags/tag312.xml><?xml version="1.0" encoding="utf-8"?>
<p:tagLst xmlns:p="http://schemas.openxmlformats.org/presentationml/2006/main">
  <p:tag name="AS_UNIQUEID" val="612"/>
</p:tagLst>
</file>

<file path=ppt/tags/tag313.xml><?xml version="1.0" encoding="utf-8"?>
<p:tagLst xmlns:p="http://schemas.openxmlformats.org/presentationml/2006/main">
  <p:tag name="AS_UNIQUEID" val="614"/>
</p:tagLst>
</file>

<file path=ppt/tags/tag314.xml><?xml version="1.0" encoding="utf-8"?>
<p:tagLst xmlns:p="http://schemas.openxmlformats.org/presentationml/2006/main">
  <p:tag name="AS_UNIQUEID" val="615"/>
</p:tagLst>
</file>

<file path=ppt/tags/tag315.xml><?xml version="1.0" encoding="utf-8"?>
<p:tagLst xmlns:p="http://schemas.openxmlformats.org/presentationml/2006/main">
  <p:tag name="AS_UNIQUEID" val="616"/>
</p:tagLst>
</file>

<file path=ppt/tags/tag316.xml><?xml version="1.0" encoding="utf-8"?>
<p:tagLst xmlns:p="http://schemas.openxmlformats.org/presentationml/2006/main">
  <p:tag name="AS_UNIQUEID" val="617"/>
</p:tagLst>
</file>

<file path=ppt/tags/tag317.xml><?xml version="1.0" encoding="utf-8"?>
<p:tagLst xmlns:p="http://schemas.openxmlformats.org/presentationml/2006/main">
  <p:tag name="AS_UNIQUEID" val="618"/>
</p:tagLst>
</file>

<file path=ppt/tags/tag318.xml><?xml version="1.0" encoding="utf-8"?>
<p:tagLst xmlns:p="http://schemas.openxmlformats.org/presentationml/2006/main">
  <p:tag name="AS_UNIQUEID" val="619"/>
</p:tagLst>
</file>

<file path=ppt/tags/tag319.xml><?xml version="1.0" encoding="utf-8"?>
<p:tagLst xmlns:p="http://schemas.openxmlformats.org/presentationml/2006/main">
  <p:tag name="AS_UNIQUEID" val="620"/>
</p:tagLst>
</file>

<file path=ppt/tags/tag32.xml><?xml version="1.0" encoding="utf-8"?>
<p:tagLst xmlns:p="http://schemas.openxmlformats.org/presentationml/2006/main">
  <p:tag name="AS_UNIQUEID" val="791"/>
</p:tagLst>
</file>

<file path=ppt/tags/tag320.xml><?xml version="1.0" encoding="utf-8"?>
<p:tagLst xmlns:p="http://schemas.openxmlformats.org/presentationml/2006/main">
  <p:tag name="AS_UNIQUEID" val="621"/>
</p:tagLst>
</file>

<file path=ppt/tags/tag321.xml><?xml version="1.0" encoding="utf-8"?>
<p:tagLst xmlns:p="http://schemas.openxmlformats.org/presentationml/2006/main">
  <p:tag name="AS_UNIQUEID" val="622"/>
</p:tagLst>
</file>

<file path=ppt/tags/tag322.xml><?xml version="1.0" encoding="utf-8"?>
<p:tagLst xmlns:p="http://schemas.openxmlformats.org/presentationml/2006/main">
  <p:tag name="AS_UNIQUEID" val="213"/>
</p:tagLst>
</file>

<file path=ppt/tags/tag323.xml><?xml version="1.0" encoding="utf-8"?>
<p:tagLst xmlns:p="http://schemas.openxmlformats.org/presentationml/2006/main">
  <p:tag name="AS_UNIQUEID" val="624"/>
</p:tagLst>
</file>

<file path=ppt/tags/tag324.xml><?xml version="1.0" encoding="utf-8"?>
<p:tagLst xmlns:p="http://schemas.openxmlformats.org/presentationml/2006/main">
  <p:tag name="AS_UNIQUEID" val="625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325.xml><?xml version="1.0" encoding="utf-8"?>
<p:tagLst xmlns:p="http://schemas.openxmlformats.org/presentationml/2006/main">
  <p:tag name="AS_UNIQUEID" val="211"/>
</p:tagLst>
</file>

<file path=ppt/tags/tag326.xml><?xml version="1.0" encoding="utf-8"?>
<p:tagLst xmlns:p="http://schemas.openxmlformats.org/presentationml/2006/main">
  <p:tag name="AS_UNIQUEID" val="626"/>
</p:tagLst>
</file>

<file path=ppt/tags/tag327.xml><?xml version="1.0" encoding="utf-8"?>
<p:tagLst xmlns:p="http://schemas.openxmlformats.org/presentationml/2006/main">
  <p:tag name="AS_UNIQUEID" val="211"/>
</p:tagLst>
</file>

<file path=ppt/tags/tag328.xml><?xml version="1.0" encoding="utf-8"?>
<p:tagLst xmlns:p="http://schemas.openxmlformats.org/presentationml/2006/main">
  <p:tag name="AS_UNIQUEID" val="283"/>
  <p:tag name="KSO_WM_UNIT_PLACING_PICTURE_USER_VIEWPORT" val="{&quot;height&quot;:8102.4377952755904,&quot;width&quot;:7428.4614173228347}"/>
</p:tagLst>
</file>

<file path=ppt/tags/tag329.xml><?xml version="1.0" encoding="utf-8"?>
<p:tagLst xmlns:p="http://schemas.openxmlformats.org/presentationml/2006/main">
  <p:tag name="AS_UNIQUEID" val="1374"/>
  <p:tag name="KSO_WM_ASSEMBLE_CHIP_INDEX" val="6539bea6dd4140ae9c13bb5788fdd9f0"/>
  <p:tag name="KSO_WM_BEAUTIFY_FLAG" val="#wm#"/>
  <p:tag name="KSO_WM_CHIP_FILLAREA_FILL_RULE" val="{&quot;fill_align&quot;:&quot;l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60656ec54054ed1e2fb7ff57"/>
  <p:tag name="KSO_WM_TEMPLATE_ASSEMBLE_XID" val="60656ec54054ed1e2fb7ff57"/>
  <p:tag name="KSO_WM_TEMPLATE_CATEGORY" val="diagram"/>
  <p:tag name="KSO_WM_TEMPLATE_INDEX" val="20213726"/>
  <p:tag name="KSO_WM_UNIT_COMPATIBLE" val="0"/>
  <p:tag name="KSO_WM_UNIT_DEC_AREA_ID" val="c203b62f1f5f4abc9213e2b166f63eff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13726_1*d*1"/>
  <p:tag name="KSO_WM_UNIT_INDEX" val="1"/>
  <p:tag name="KSO_WM_UNIT_LAYERLEVEL" val="1"/>
  <p:tag name="KSO_WM_UNIT_PICTURE_CLIP_FLAG" val="0"/>
  <p:tag name="KSO_WM_UNIT_SM_LIMIT_TYPE" val="2"/>
  <p:tag name="KSO_WM_UNIT_SUPPORT_UNIT_TYPE" val="[&quot;d&quot;,&quot;α&quot;,&quot;β&quot;]"/>
  <p:tag name="KSO_WM_UNIT_TYPE" val="d"/>
  <p:tag name="KSO_WM_UNIT_VALUE" val="550*1227"/>
</p:tagLst>
</file>

<file path=ppt/tags/tag33.xml><?xml version="1.0" encoding="utf-8"?>
<p:tagLst xmlns:p="http://schemas.openxmlformats.org/presentationml/2006/main">
  <p:tag name="AS_UNIQUEID" val="792"/>
</p:tagLst>
</file>

<file path=ppt/tags/tag330.xml><?xml version="1.0" encoding="utf-8"?>
<p:tagLst xmlns:p="http://schemas.openxmlformats.org/presentationml/2006/main">
  <p:tag name="AS_UNIQUEID" val="1391"/>
  <p:tag name="KSO_WM_BEAUTIFY_FLAG" val="#wm#"/>
  <p:tag name="KSO_WM_TAG_VERSION" val="1.0"/>
  <p:tag name="KSO_WM_TEMPLATE_CATEGORY" val="diagram"/>
  <p:tag name="KSO_WM_TEMPLATE_INDEX" val="20198172"/>
  <p:tag name="KSO_WM_UNIT_ADJUSTLAYOUT_ID" val="15"/>
  <p:tag name="KSO_WM_UNIT_COMPATIBLE" val="0"/>
  <p:tag name="KSO_WM_UNIT_DIAGRAM_ISNUMVISUAL" val="0"/>
  <p:tag name="KSO_WM_UNIT_DIAGRAM_ISREFERUNIT" val="0"/>
  <p:tag name="KSO_WM_UNIT_HIGHLIGHT" val="0"/>
  <p:tag name="KSO_WM_UNIT_ID" val="diagram20198172_1*d*1"/>
  <p:tag name="KSO_WM_UNIT_INDEX" val="1"/>
  <p:tag name="KSO_WM_UNIT_LAYERLEVEL" val="1"/>
  <p:tag name="KSO_WM_UNIT_PICTURE_CLIP_FLAG" val="0"/>
  <p:tag name="KSO_WM_UNIT_SUPPORT_UNIT_TYPE" val="[]"/>
  <p:tag name="KSO_WM_UNIT_TYPE" val="d"/>
  <p:tag name="KSO_WM_UNIT_VALUE" val="594*1782"/>
</p:tagLst>
</file>

<file path=ppt/tags/tag331.xml><?xml version="1.0" encoding="utf-8"?>
<p:tagLst xmlns:p="http://schemas.openxmlformats.org/presentationml/2006/main">
  <p:tag name="AS_UNIQUEID" val="211"/>
</p:tagLst>
</file>

<file path=ppt/tags/tag332.xml><?xml version="1.0" encoding="utf-8"?>
<p:tagLst xmlns:p="http://schemas.openxmlformats.org/presentationml/2006/main">
  <p:tag name="AS_UNIQUEID" val="1361"/>
  <p:tag name="KSO_WM_ASSEMBLE_CHIP_INDEX" val="d5a478b55812443089e7c77fa8018c88"/>
  <p:tag name="KSO_WM_BEAUTIFY_FLAG" val="#wm#"/>
  <p:tag name="KSO_WM_CHIP_FILLAREA_FILL_RULE" val="{&quot;fill_align&quot;:&quot;lt&quot;,&quot;fill_mode&quot;:&quot;full&quot;,&quot;sacle_strategy&quot;:&quot;smart&quot;}"/>
  <p:tag name="KSO_WM_CHIP_GROUPID" val="5e7881253197e252a37019b5"/>
  <p:tag name="KSO_WM_CHIP_XID" val="5e7881253197e252a37019b6"/>
  <p:tag name="KSO_WM_TAG_VERSION" val="1.0"/>
  <p:tag name="KSO_WM_TEMPLATE_ASSEMBLE_GROUPID" val="60656ec54054ed1e2fb7ff57"/>
  <p:tag name="KSO_WM_TEMPLATE_ASSEMBLE_XID" val="60656ec54054ed1e2fb7ff57"/>
  <p:tag name="KSO_WM_TEMPLATE_CATEGORY" val="diagram"/>
  <p:tag name="KSO_WM_TEMPLATE_INDEX" val="20213726"/>
  <p:tag name="KSO_WM_UNIT_BLOCK" val="0"/>
  <p:tag name="KSO_WM_UNIT_COMPATIBLE" val="0"/>
  <p:tag name="KSO_WM_UNIT_DEC_AREA_ID" val="c97b566529df4bc79ade4f006607213d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EFAULT_FONT" val="24;44;4"/>
  <p:tag name="KSO_WM_UNIT_DIAGRAM_ISNUMVISUAL" val="0"/>
  <p:tag name="KSO_WM_UNIT_DIAGRAM_ISREFERUNIT" val="0"/>
  <p:tag name="KSO_WM_UNIT_HIGHLIGHT" val="0"/>
  <p:tag name="KSO_WM_UNIT_ID" val="diagram20213726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大标题内容"/>
  <p:tag name="KSO_WM_UNIT_SHOW_EDIT_AREA_INDICATION" val="1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30"/>
</p:tagLst>
</file>

<file path=ppt/tags/tag333.xml><?xml version="1.0" encoding="utf-8"?>
<p:tagLst xmlns:p="http://schemas.openxmlformats.org/presentationml/2006/main">
  <p:tag name="AS_UNIQUEID" val="1388"/>
  <p:tag name="KSO_WM_BEAUTIFY_FLAG" val="#wm#"/>
  <p:tag name="KSO_WM_TAG_VERSION" val="1.0"/>
  <p:tag name="KSO_WM_TEMPLATE_CATEGORY" val="diagram"/>
  <p:tag name="KSO_WM_TEMPLATE_INDEX" val="20198172"/>
  <p:tag name="KSO_WM_UNIT_ADJUSTLAYOUT_ID" val="7"/>
  <p:tag name="KSO_WM_UNIT_COMPATIBLE" val="0"/>
  <p:tag name="KSO_WM_UNIT_DIAGRAM_ISNUMVISUAL" val="0"/>
  <p:tag name="KSO_WM_UNIT_DIAGRAM_ISREFERUNIT" val="0"/>
  <p:tag name="KSO_WM_UNIT_HIGHLIGHT" val="0"/>
  <p:tag name="KSO_WM_UNIT_ID" val="diagram20198172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单击此处添加您的大标题"/>
  <p:tag name="KSO_WM_UNIT_TEXT_FILL_FORE_SCHEMECOLOR_INDEX" val="13"/>
  <p:tag name="KSO_WM_UNIT_TEXT_FILL_FORE_SCHEMECOLOR_INDEX_BRIGHTNESS" val="0.15"/>
  <p:tag name="KSO_WM_UNIT_TEXT_FILL_TYPE" val="1"/>
  <p:tag name="KSO_WM_UNIT_TEXT_PART_ID_V2" val="b-3-1"/>
  <p:tag name="KSO_WM_UNIT_TYPE" val="a"/>
  <p:tag name="KSO_WM_UNIT_VALUE" val="29"/>
</p:tagLst>
</file>

<file path=ppt/tags/tag334.xml><?xml version="1.0" encoding="utf-8"?>
<p:tagLst xmlns:p="http://schemas.openxmlformats.org/presentationml/2006/main">
  <p:tag name="AS_UNIQUEID" val="1378"/>
  <p:tag name="KSO_WM_ASSEMBLE_CHIP_INDEX" val="3af361b76ee04bfb8571993b36b15e82"/>
  <p:tag name="KSO_WM_BEAUTIFY_FLAG" val="#wm#"/>
  <p:tag name="KSO_WM_CHIP_FILLAREA_FILL_RULE" val="{&quot;fill_align&quot;:&quot;cm&quot;,&quot;fill_mode&quot;:&quot;full&quot;,&quot;sacle_strategy&quot;:&quot;smart&quot;}"/>
  <p:tag name="KSO_WM_CHIP_GROUPID" val="5e7310da9a230a26b9e88a19"/>
  <p:tag name="KSO_WM_CHIP_XID" val="5e7310da9a230a26b9e88a1a"/>
  <p:tag name="KSO_WM_TAG_VERSION" val="1.0"/>
  <p:tag name="KSO_WM_TEMPLATE_ASSEMBLE_GROUPID" val="5f9a21f0e01a7e847d6fd1f4"/>
  <p:tag name="KSO_WM_TEMPLATE_ASSEMBLE_XID" val="5f9a21f0e01a7e847d6fd1f4"/>
  <p:tag name="KSO_WM_TEMPLATE_CATEGORY" val="diagram"/>
  <p:tag name="KSO_WM_TEMPLATE_INDEX" val="20210863"/>
  <p:tag name="KSO_WM_UNIT_COMPATIBLE" val="0"/>
  <p:tag name="KSO_WM_UNIT_DEC_AREA_ID" val="ea6c2c36470f45e286541ec6153b7dbc"/>
  <p:tag name="KSO_WM_UNIT_DECORATE_INFO" val=""/>
  <p:tag name="KSO_WM_UNIT_DIAGRAM_ISNUMVISUAL" val="0"/>
  <p:tag name="KSO_WM_UNIT_DIAGRAM_ISREFERUNIT" val="0"/>
  <p:tag name="KSO_WM_UNIT_HIGHLIGHT" val="0"/>
  <p:tag name="KSO_WM_UNIT_ID" val="diagram20210863_1*d*1"/>
  <p:tag name="KSO_WM_UNIT_INDEX" val="1"/>
  <p:tag name="KSO_WM_UNIT_LAYERLEVEL" val="1"/>
  <p:tag name="KSO_WM_UNIT_PICTURE_CLIP_FLAG" val="0"/>
  <p:tag name="KSO_WM_UNIT_SM_LIMIT_TYPE" val=""/>
  <p:tag name="KSO_WM_UNIT_TYPE" val="d"/>
  <p:tag name="KSO_WM_UNIT_VALUE" val="1269*3384"/>
</p:tagLst>
</file>

<file path=ppt/tags/tag335.xml><?xml version="1.0" encoding="utf-8"?>
<p:tagLst xmlns:p="http://schemas.openxmlformats.org/presentationml/2006/main">
  <p:tag name="AS_UNIQUEID" val="278"/>
</p:tagLst>
</file>

<file path=ppt/tags/tag336.xml><?xml version="1.0" encoding="utf-8"?>
<p:tagLst xmlns:p="http://schemas.openxmlformats.org/presentationml/2006/main">
  <p:tag name="AS_UNIQUEID" val="279"/>
</p:tagLst>
</file>

<file path=ppt/tags/tag337.xml><?xml version="1.0" encoding="utf-8"?>
<p:tagLst xmlns:p="http://schemas.openxmlformats.org/presentationml/2006/main">
  <p:tag name="AS_UNIQUEID" val="280"/>
</p:tagLst>
</file>

<file path=ppt/tags/tag338.xml><?xml version="1.0" encoding="utf-8"?>
<p:tagLst xmlns:p="http://schemas.openxmlformats.org/presentationml/2006/main">
  <p:tag name="AS_UNIQUEID" val="1363"/>
  <p:tag name="KSO_WM_DIAGRAM_GROUP_CODE" val="l1-1"/>
  <p:tag name="KSO_WM_TAG_VERSION" val="1.0"/>
  <p:tag name="KSO_WM_TEMPLATE_CATEGORY" val="diagram"/>
  <p:tag name="KSO_WM_TEMPLATE_INDEX" val="20214612"/>
  <p:tag name="KSO_WM_UNIT_COMPATIBLE" val="0"/>
  <p:tag name="KSO_WM_UNIT_DIAGRAM_ISNUMVISUAL" val="0"/>
  <p:tag name="KSO_WM_UNIT_DIAGRAM_ISREFERUNIT" val="0"/>
  <p:tag name="KSO_WM_UNIT_HIGHLIGHT" val="0"/>
  <p:tag name="KSO_WM_UNIT_ID" val="diagram20214612_2*l_h_f*1_1_1"/>
  <p:tag name="KSO_WM_UNIT_LAYERLEVEL" val="1_1_1"/>
  <p:tag name="KSO_WM_UNIT_NOCLEAR" val="0"/>
  <p:tag name="KSO_WM_UNIT_PRESET_TEXT_INDEX" val="4"/>
  <p:tag name="KSO_WM_UNIT_PRESET_TEXT_LEN" val="1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USESOURCEFORMAT_APPLY" val="1"/>
  <p:tag name="KSO_WM_UNIT_VALUE" val="32"/>
</p:tagLst>
</file>

<file path=ppt/tags/tag339.xml><?xml version="1.0" encoding="utf-8"?>
<p:tagLst xmlns:p="http://schemas.openxmlformats.org/presentationml/2006/main">
  <p:tag name="AS_UNIQUEID" val="1367"/>
  <p:tag name="KSO_WM_DIAGRAM_GROUP_CODE" val="l1-1"/>
  <p:tag name="KSO_WM_TAG_VERSION" val="1.0"/>
  <p:tag name="KSO_WM_TEMPLATE_CATEGORY" val="diagram"/>
  <p:tag name="KSO_WM_TEMPLATE_INDEX" val="20214612"/>
  <p:tag name="KSO_WM_UNIT_COMPATIBLE" val="0"/>
  <p:tag name="KSO_WM_UNIT_DIAGRAM_ISNUMVISUAL" val="0"/>
  <p:tag name="KSO_WM_UNIT_DIAGRAM_ISREFERUNIT" val="0"/>
  <p:tag name="KSO_WM_UNIT_HIGHLIGHT" val="0"/>
  <p:tag name="KSO_WM_UNIT_ID" val="diagram20214612_2*l_h_f*1_2_1"/>
  <p:tag name="KSO_WM_UNIT_LAYERLEVEL" val="1_1_1"/>
  <p:tag name="KSO_WM_UNIT_NOCLEAR" val="0"/>
  <p:tag name="KSO_WM_UNIT_PRESET_TEXT_INDEX" val="4"/>
  <p:tag name="KSO_WM_UNIT_PRESET_TEXT_LEN" val="1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USESOURCEFORMAT_APPLY" val="1"/>
  <p:tag name="KSO_WM_UNIT_VALUE" val="32"/>
</p:tagLst>
</file>

<file path=ppt/tags/tag34.xml><?xml version="1.0" encoding="utf-8"?>
<p:tagLst xmlns:p="http://schemas.openxmlformats.org/presentationml/2006/main">
  <p:tag name="AS_UNIQUEID" val="794"/>
</p:tagLst>
</file>

<file path=ppt/tags/tag340.xml><?xml version="1.0" encoding="utf-8"?>
<p:tagLst xmlns:p="http://schemas.openxmlformats.org/presentationml/2006/main">
  <p:tag name="AS_UNIQUEID" val="1371"/>
  <p:tag name="KSO_WM_DIAGRAM_GROUP_CODE" val="l1-1"/>
  <p:tag name="KSO_WM_TAG_VERSION" val="1.0"/>
  <p:tag name="KSO_WM_TEMPLATE_CATEGORY" val="diagram"/>
  <p:tag name="KSO_WM_TEMPLATE_INDEX" val="20214612"/>
  <p:tag name="KSO_WM_UNIT_COMPATIBLE" val="0"/>
  <p:tag name="KSO_WM_UNIT_DIAGRAM_ISNUMVISUAL" val="0"/>
  <p:tag name="KSO_WM_UNIT_DIAGRAM_ISREFERUNIT" val="0"/>
  <p:tag name="KSO_WM_UNIT_HIGHLIGHT" val="0"/>
  <p:tag name="KSO_WM_UNIT_ID" val="diagram20214612_2*l_h_f*1_3_1"/>
  <p:tag name="KSO_WM_UNIT_LAYERLEVEL" val="1_1_1"/>
  <p:tag name="KSO_WM_UNIT_NOCLEAR" val="0"/>
  <p:tag name="KSO_WM_UNIT_PRESET_TEXT_INDEX" val="4"/>
  <p:tag name="KSO_WM_UNIT_PRESET_TEXT_LEN" val="12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USESOURCEFORMAT_APPLY" val="1"/>
  <p:tag name="KSO_WM_UNIT_VALUE" val="32"/>
</p:tagLst>
</file>

<file path=ppt/tags/tag341.xml><?xml version="1.0" encoding="utf-8"?>
<p:tagLst xmlns:p="http://schemas.openxmlformats.org/presentationml/2006/main">
  <p:tag name="AS_UNIQUEID" val="1380"/>
  <p:tag name="KSO_WM_ASSEMBLE_CHIP_INDEX" val="9a7bb18bc2d74c8680e33ff7ad58318c"/>
  <p:tag name="KSO_WM_CHIP_FILLAREA_FILL_RULE" val="{&quot;fill_align&quot;:&quot;c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5f9a21f0e01a7e847d6fd1f4"/>
  <p:tag name="KSO_WM_TEMPLATE_ASSEMBLE_XID" val="5f9a21f0e01a7e847d6fd1f4"/>
  <p:tag name="KSO_WM_TEMPLATE_CATEGORY" val="diagram"/>
  <p:tag name="KSO_WM_TEMPLATE_INDEX" val="20210863"/>
  <p:tag name="KSO_WM_UNIT_BLOCK" val="0"/>
  <p:tag name="KSO_WM_UNIT_COMPATIBLE" val="0"/>
  <p:tag name="KSO_WM_UNIT_DEC_AREA_ID" val="d7db3c16e9d64fc5aa8645af945ec6ab"/>
  <p:tag name="KSO_WM_UNIT_DECORATE_INFO" val=""/>
  <p:tag name="KSO_WM_UNIT_DEFAULT_FONT" val="14;20;2"/>
  <p:tag name="KSO_WM_UNIT_DIAGRAM_ISNUMVISUAL" val="0"/>
  <p:tag name="KSO_WM_UNIT_DIAGRAM_ISREFERUNIT" val="0"/>
  <p:tag name="KSO_WM_UNIT_HIGHLIGHT" val="0"/>
  <p:tag name="KSO_WM_UNIT_ID" val="diagram20210863_1*f*2"/>
  <p:tag name="KSO_WM_UNIT_LAYERLEVEL" val="1"/>
  <p:tag name="KSO_WM_UNIT_NOCLEAR" val="0"/>
  <p:tag name="KSO_WM_UNIT_PRESET_TEXT" val="单击此处添加正文。"/>
  <p:tag name="KSO_WM_UNIT_SHOW_EDIT_AREA_INDICATION" val="1"/>
  <p:tag name="KSO_WM_UNIT_SM_LIMIT_TYPE" val="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VALUE" val="30"/>
</p:tagLst>
</file>

<file path=ppt/tags/tag342.xml><?xml version="1.0" encoding="utf-8"?>
<p:tagLst xmlns:p="http://schemas.openxmlformats.org/presentationml/2006/main">
  <p:tag name="AS_UNIQUEID" val="1380"/>
  <p:tag name="KSO_WM_ASSEMBLE_CHIP_INDEX" val="9a7bb18bc2d74c8680e33ff7ad58318c"/>
  <p:tag name="KSO_WM_CHIP_FILLAREA_FILL_RULE" val="{&quot;fill_align&quot;:&quot;cm&quot;,&quot;fill_mode&quot;:&quot;full&quot;,&quot;sacle_strategy&quot;:&quot;smart&quot;}"/>
  <p:tag name="KSO_WM_CHIP_GROUPID" val="5e6b05596848fb12bee65ac8"/>
  <p:tag name="KSO_WM_CHIP_XID" val="5e6b05596848fb12bee65aca"/>
  <p:tag name="KSO_WM_TAG_VERSION" val="1.0"/>
  <p:tag name="KSO_WM_TEMPLATE_ASSEMBLE_GROUPID" val="5f9a21f0e01a7e847d6fd1f4"/>
  <p:tag name="KSO_WM_TEMPLATE_ASSEMBLE_XID" val="5f9a21f0e01a7e847d6fd1f4"/>
  <p:tag name="KSO_WM_TEMPLATE_CATEGORY" val="diagram"/>
  <p:tag name="KSO_WM_TEMPLATE_INDEX" val="20210863"/>
  <p:tag name="KSO_WM_UNIT_BLOCK" val="0"/>
  <p:tag name="KSO_WM_UNIT_COMPATIBLE" val="0"/>
  <p:tag name="KSO_WM_UNIT_DEC_AREA_ID" val="d7db3c16e9d64fc5aa8645af945ec6ab"/>
  <p:tag name="KSO_WM_UNIT_DECORATE_INFO" val=""/>
  <p:tag name="KSO_WM_UNIT_DEFAULT_FONT" val="14;20;2"/>
  <p:tag name="KSO_WM_UNIT_DIAGRAM_ISNUMVISUAL" val="0"/>
  <p:tag name="KSO_WM_UNIT_DIAGRAM_ISREFERUNIT" val="0"/>
  <p:tag name="KSO_WM_UNIT_HIGHLIGHT" val="0"/>
  <p:tag name="KSO_WM_UNIT_ID" val="diagram20210863_1*f*2"/>
  <p:tag name="KSO_WM_UNIT_LAYERLEVEL" val="1"/>
  <p:tag name="KSO_WM_UNIT_NOCLEAR" val="0"/>
  <p:tag name="KSO_WM_UNIT_PRESET_TEXT" val="单击此处添加正文。"/>
  <p:tag name="KSO_WM_UNIT_SHOW_EDIT_AREA_INDICATION" val="1"/>
  <p:tag name="KSO_WM_UNIT_SM_LIMIT_TYPE" val=""/>
  <p:tag name="KSO_WM_UNIT_SUBTYPE" val="a"/>
  <p:tag name="KSO_WM_UNIT_TEXT_FILL_FORE_SCHEMECOLOR_INDEX" val="13"/>
  <p:tag name="KSO_WM_UNIT_TEXT_FILL_FORE_SCHEMECOLOR_INDEX_BRIGHTNESS" val="0.25"/>
  <p:tag name="KSO_WM_UNIT_TEXT_FILL_TYPE" val="1"/>
  <p:tag name="KSO_WM_UNIT_TEXT_SUBTYPE" val="a"/>
  <p:tag name="KSO_WM_UNIT_VALUE" val="30"/>
</p:tagLst>
</file>

<file path=ppt/tags/tag343.xml><?xml version="1.0" encoding="utf-8"?>
<p:tagLst xmlns:p="http://schemas.openxmlformats.org/presentationml/2006/main">
  <p:tag name="AS_UNIQUEID" val="1393"/>
</p:tagLst>
</file>

<file path=ppt/tags/tag344.xml><?xml version="1.0" encoding="utf-8"?>
<p:tagLst xmlns:p="http://schemas.openxmlformats.org/presentationml/2006/main">
  <p:tag name="AS_UNIQUEID" val="1394"/>
</p:tagLst>
</file>

<file path=ppt/tags/tag345.xml><?xml version="1.0" encoding="utf-8"?>
<p:tagLst xmlns:p="http://schemas.openxmlformats.org/presentationml/2006/main">
  <p:tag name="AS_UNIQUEID" val="628"/>
</p:tagLst>
</file>

<file path=ppt/tags/tag346.xml><?xml version="1.0" encoding="utf-8"?>
<p:tagLst xmlns:p="http://schemas.openxmlformats.org/presentationml/2006/main">
  <p:tag name="AS_UNIQUEID" val="629"/>
</p:tagLst>
</file>

<file path=ppt/tags/tag347.xml><?xml version="1.0" encoding="utf-8"?>
<p:tagLst xmlns:p="http://schemas.openxmlformats.org/presentationml/2006/main">
  <p:tag name="AS_UNIQUEID" val="213"/>
</p:tagLst>
</file>

<file path=ppt/tags/tag348.xml><?xml version="1.0" encoding="utf-8"?>
<p:tagLst xmlns:p="http://schemas.openxmlformats.org/presentationml/2006/main">
  <p:tag name="AS_UNIQUEID" val="631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349.xml><?xml version="1.0" encoding="utf-8"?>
<p:tagLst xmlns:p="http://schemas.openxmlformats.org/presentationml/2006/main">
  <p:tag name="AS_UNIQUEID" val="211"/>
</p:tagLst>
</file>

<file path=ppt/tags/tag35.xml><?xml version="1.0" encoding="utf-8"?>
<p:tagLst xmlns:p="http://schemas.openxmlformats.org/presentationml/2006/main">
  <p:tag name="AS_UNIQUEID" val="795"/>
</p:tagLst>
</file>

<file path=ppt/tags/tag350.xml><?xml version="1.0" encoding="utf-8"?>
<p:tagLst xmlns:p="http://schemas.openxmlformats.org/presentationml/2006/main">
  <p:tag name="AS_UNIQUEID" val="632"/>
</p:tagLst>
</file>

<file path=ppt/tags/tag351.xml><?xml version="1.0" encoding="utf-8"?>
<p:tagLst xmlns:p="http://schemas.openxmlformats.org/presentationml/2006/main">
  <p:tag name="AS_UNIQUEID" val="633"/>
</p:tagLst>
</file>

<file path=ppt/tags/tag352.xml><?xml version="1.0" encoding="utf-8"?>
<p:tagLst xmlns:p="http://schemas.openxmlformats.org/presentationml/2006/main">
  <p:tag name="AS_UNIQUEID" val="634"/>
</p:tagLst>
</file>

<file path=ppt/tags/tag353.xml><?xml version="1.0" encoding="utf-8"?>
<p:tagLst xmlns:p="http://schemas.openxmlformats.org/presentationml/2006/main">
  <p:tag name="AS_UNIQUEID" val="635"/>
</p:tagLst>
</file>

<file path=ppt/tags/tag354.xml><?xml version="1.0" encoding="utf-8"?>
<p:tagLst xmlns:p="http://schemas.openxmlformats.org/presentationml/2006/main">
  <p:tag name="AS_UNIQUEID" val="211"/>
</p:tagLst>
</file>

<file path=ppt/tags/tag355.xml><?xml version="1.0" encoding="utf-8"?>
<p:tagLst xmlns:p="http://schemas.openxmlformats.org/presentationml/2006/main">
  <p:tag name="AS_UNIQUEID" val="637"/>
</p:tagLst>
</file>

<file path=ppt/tags/tag356.xml><?xml version="1.0" encoding="utf-8"?>
<p:tagLst xmlns:p="http://schemas.openxmlformats.org/presentationml/2006/main">
  <p:tag name="AS_UNIQUEID" val="638"/>
</p:tagLst>
</file>

<file path=ppt/tags/tag357.xml><?xml version="1.0" encoding="utf-8"?>
<p:tagLst xmlns:p="http://schemas.openxmlformats.org/presentationml/2006/main">
  <p:tag name="AS_UNIQUEID" val="213"/>
</p:tagLst>
</file>

<file path=ppt/tags/tag358.xml><?xml version="1.0" encoding="utf-8"?>
<p:tagLst xmlns:p="http://schemas.openxmlformats.org/presentationml/2006/main">
  <p:tag name="AS_UNIQUEID" val="640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359.xml><?xml version="1.0" encoding="utf-8"?>
<p:tagLst xmlns:p="http://schemas.openxmlformats.org/presentationml/2006/main">
  <p:tag name="AS_UNIQUEID" val="211"/>
</p:tagLst>
</file>

<file path=ppt/tags/tag36.xml><?xml version="1.0" encoding="utf-8"?>
<p:tagLst xmlns:p="http://schemas.openxmlformats.org/presentationml/2006/main">
  <p:tag name="AS_UNIQUEID" val="796"/>
</p:tagLst>
</file>

<file path=ppt/tags/tag360.xml><?xml version="1.0" encoding="utf-8"?>
<p:tagLst xmlns:p="http://schemas.openxmlformats.org/presentationml/2006/main">
  <p:tag name="AS_UNIQUEID" val="641"/>
</p:tagLst>
</file>

<file path=ppt/tags/tag361.xml><?xml version="1.0" encoding="utf-8"?>
<p:tagLst xmlns:p="http://schemas.openxmlformats.org/presentationml/2006/main">
  <p:tag name="AS_UNIQUEID" val="642"/>
</p:tagLst>
</file>

<file path=ppt/tags/tag362.xml><?xml version="1.0" encoding="utf-8"?>
<p:tagLst xmlns:p="http://schemas.openxmlformats.org/presentationml/2006/main">
  <p:tag name="AS_UNIQUEID" val="643"/>
</p:tagLst>
</file>

<file path=ppt/tags/tag363.xml><?xml version="1.0" encoding="utf-8"?>
<p:tagLst xmlns:p="http://schemas.openxmlformats.org/presentationml/2006/main">
  <p:tag name="AS_UNIQUEID" val="644"/>
</p:tagLst>
</file>

<file path=ppt/tags/tag364.xml><?xml version="1.0" encoding="utf-8"?>
<p:tagLst xmlns:p="http://schemas.openxmlformats.org/presentationml/2006/main">
  <p:tag name="AS_UNIQUEID" val="645"/>
</p:tagLst>
</file>

<file path=ppt/tags/tag365.xml><?xml version="1.0" encoding="utf-8"?>
<p:tagLst xmlns:p="http://schemas.openxmlformats.org/presentationml/2006/main">
  <p:tag name="AS_UNIQUEID" val="646"/>
</p:tagLst>
</file>

<file path=ppt/tags/tag366.xml><?xml version="1.0" encoding="utf-8"?>
<p:tagLst xmlns:p="http://schemas.openxmlformats.org/presentationml/2006/main">
  <p:tag name="AS_UNIQUEID" val="647"/>
</p:tagLst>
</file>

<file path=ppt/tags/tag367.xml><?xml version="1.0" encoding="utf-8"?>
<p:tagLst xmlns:p="http://schemas.openxmlformats.org/presentationml/2006/main">
  <p:tag name="AS_UNIQUEID" val="648"/>
</p:tagLst>
</file>

<file path=ppt/tags/tag368.xml><?xml version="1.0" encoding="utf-8"?>
<p:tagLst xmlns:p="http://schemas.openxmlformats.org/presentationml/2006/main">
  <p:tag name="AS_UNIQUEID" val="649"/>
</p:tagLst>
</file>

<file path=ppt/tags/tag369.xml><?xml version="1.0" encoding="utf-8"?>
<p:tagLst xmlns:p="http://schemas.openxmlformats.org/presentationml/2006/main">
  <p:tag name="AS_UNIQUEID" val="650"/>
</p:tagLst>
</file>

<file path=ppt/tags/tag37.xml><?xml version="1.0" encoding="utf-8"?>
<p:tagLst xmlns:p="http://schemas.openxmlformats.org/presentationml/2006/main">
  <p:tag name="AS_UNIQUEID" val="797"/>
</p:tagLst>
</file>

<file path=ppt/tags/tag370.xml><?xml version="1.0" encoding="utf-8"?>
<p:tagLst xmlns:p="http://schemas.openxmlformats.org/presentationml/2006/main">
  <p:tag name="AS_UNIQUEID" val="651"/>
</p:tagLst>
</file>

<file path=ppt/tags/tag371.xml><?xml version="1.0" encoding="utf-8"?>
<p:tagLst xmlns:p="http://schemas.openxmlformats.org/presentationml/2006/main">
  <p:tag name="AS_UNIQUEID" val="652"/>
</p:tagLst>
</file>

<file path=ppt/tags/tag372.xml><?xml version="1.0" encoding="utf-8"?>
<p:tagLst xmlns:p="http://schemas.openxmlformats.org/presentationml/2006/main">
  <p:tag name="AS_UNIQUEID" val="653"/>
</p:tagLst>
</file>

<file path=ppt/tags/tag373.xml><?xml version="1.0" encoding="utf-8"?>
<p:tagLst xmlns:p="http://schemas.openxmlformats.org/presentationml/2006/main">
  <p:tag name="AS_UNIQUEID" val="654"/>
</p:tagLst>
</file>

<file path=ppt/tags/tag374.xml><?xml version="1.0" encoding="utf-8"?>
<p:tagLst xmlns:p="http://schemas.openxmlformats.org/presentationml/2006/main">
  <p:tag name="AS_UNIQUEID" val="655"/>
</p:tagLst>
</file>

<file path=ppt/tags/tag375.xml><?xml version="1.0" encoding="utf-8"?>
<p:tagLst xmlns:p="http://schemas.openxmlformats.org/presentationml/2006/main">
  <p:tag name="AS_UNIQUEID" val="656"/>
</p:tagLst>
</file>

<file path=ppt/tags/tag376.xml><?xml version="1.0" encoding="utf-8"?>
<p:tagLst xmlns:p="http://schemas.openxmlformats.org/presentationml/2006/main">
  <p:tag name="AS_UNIQUEID" val="657"/>
</p:tagLst>
</file>

<file path=ppt/tags/tag377.xml><?xml version="1.0" encoding="utf-8"?>
<p:tagLst xmlns:p="http://schemas.openxmlformats.org/presentationml/2006/main">
  <p:tag name="AS_UNIQUEID" val="658"/>
</p:tagLst>
</file>

<file path=ppt/tags/tag378.xml><?xml version="1.0" encoding="utf-8"?>
<p:tagLst xmlns:p="http://schemas.openxmlformats.org/presentationml/2006/main">
  <p:tag name="AS_UNIQUEID" val="659"/>
</p:tagLst>
</file>

<file path=ppt/tags/tag379.xml><?xml version="1.0" encoding="utf-8"?>
<p:tagLst xmlns:p="http://schemas.openxmlformats.org/presentationml/2006/main">
  <p:tag name="AS_UNIQUEID" val="660"/>
</p:tagLst>
</file>

<file path=ppt/tags/tag38.xml><?xml version="1.0" encoding="utf-8"?>
<p:tagLst xmlns:p="http://schemas.openxmlformats.org/presentationml/2006/main">
  <p:tag name="AS_UNIQUEID" val="798"/>
</p:tagLst>
</file>

<file path=ppt/tags/tag380.xml><?xml version="1.0" encoding="utf-8"?>
<p:tagLst xmlns:p="http://schemas.openxmlformats.org/presentationml/2006/main">
  <p:tag name="AS_UNIQUEID" val="661"/>
</p:tagLst>
</file>

<file path=ppt/tags/tag381.xml><?xml version="1.0" encoding="utf-8"?>
<p:tagLst xmlns:p="http://schemas.openxmlformats.org/presentationml/2006/main">
  <p:tag name="AS_UNIQUEID" val="662"/>
</p:tagLst>
</file>

<file path=ppt/tags/tag382.xml><?xml version="1.0" encoding="utf-8"?>
<p:tagLst xmlns:p="http://schemas.openxmlformats.org/presentationml/2006/main">
  <p:tag name="AS_UNIQUEID" val="663"/>
</p:tagLst>
</file>

<file path=ppt/tags/tag383.xml><?xml version="1.0" encoding="utf-8"?>
<p:tagLst xmlns:p="http://schemas.openxmlformats.org/presentationml/2006/main">
  <p:tag name="AS_UNIQUEID" val="664"/>
</p:tagLst>
</file>

<file path=ppt/tags/tag384.xml><?xml version="1.0" encoding="utf-8"?>
<p:tagLst xmlns:p="http://schemas.openxmlformats.org/presentationml/2006/main">
  <p:tag name="AS_UNIQUEID" val="665"/>
</p:tagLst>
</file>

<file path=ppt/tags/tag385.xml><?xml version="1.0" encoding="utf-8"?>
<p:tagLst xmlns:p="http://schemas.openxmlformats.org/presentationml/2006/main">
  <p:tag name="AS_UNIQUEID" val="666"/>
</p:tagLst>
</file>

<file path=ppt/tags/tag386.xml><?xml version="1.0" encoding="utf-8"?>
<p:tagLst xmlns:p="http://schemas.openxmlformats.org/presentationml/2006/main">
  <p:tag name="AS_UNIQUEID" val="667"/>
</p:tagLst>
</file>

<file path=ppt/tags/tag387.xml><?xml version="1.0" encoding="utf-8"?>
<p:tagLst xmlns:p="http://schemas.openxmlformats.org/presentationml/2006/main">
  <p:tag name="AS_UNIQUEID" val="668"/>
</p:tagLst>
</file>

<file path=ppt/tags/tag388.xml><?xml version="1.0" encoding="utf-8"?>
<p:tagLst xmlns:p="http://schemas.openxmlformats.org/presentationml/2006/main">
  <p:tag name="AS_UNIQUEID" val="669"/>
</p:tagLst>
</file>

<file path=ppt/tags/tag389.xml><?xml version="1.0" encoding="utf-8"?>
<p:tagLst xmlns:p="http://schemas.openxmlformats.org/presentationml/2006/main">
  <p:tag name="AS_UNIQUEID" val="670"/>
</p:tagLst>
</file>

<file path=ppt/tags/tag39.xml><?xml version="1.0" encoding="utf-8"?>
<p:tagLst xmlns:p="http://schemas.openxmlformats.org/presentationml/2006/main">
  <p:tag name="AS_UNIQUEID" val="799"/>
</p:tagLst>
</file>

<file path=ppt/tags/tag390.xml><?xml version="1.0" encoding="utf-8"?>
<p:tagLst xmlns:p="http://schemas.openxmlformats.org/presentationml/2006/main">
  <p:tag name="AS_UNIQUEID" val="671"/>
</p:tagLst>
</file>

<file path=ppt/tags/tag391.xml><?xml version="1.0" encoding="utf-8"?>
<p:tagLst xmlns:p="http://schemas.openxmlformats.org/presentationml/2006/main">
  <p:tag name="AS_UNIQUEID" val="211"/>
</p:tagLst>
</file>

<file path=ppt/tags/tag392.xml><?xml version="1.0" encoding="utf-8"?>
<p:tagLst xmlns:p="http://schemas.openxmlformats.org/presentationml/2006/main">
  <p:tag name="AS_UNIQUEID" val="1447"/>
  <p:tag name="KSO_WM_FULL_TEXT_BEAUTIFY_COPY_ID" val="12"/>
  <p:tag name="KSO_WM_UNIT_PLACING_PICTURE_USER_VIEWPORT" val="{&quot;height&quot;:8102.4377952755904,&quot;width&quot;:7428.4614173228347}"/>
</p:tagLst>
</file>

<file path=ppt/tags/tag393.xml><?xml version="1.0" encoding="utf-8"?>
<p:tagLst xmlns:p="http://schemas.openxmlformats.org/presentationml/2006/main">
  <p:tag name="AS_UNIQUEID" val="1450"/>
</p:tagLst>
</file>

<file path=ppt/tags/tag394.xml><?xml version="1.0" encoding="utf-8"?>
<p:tagLst xmlns:p="http://schemas.openxmlformats.org/presentationml/2006/main">
  <p:tag name="AS_UNIQUEID" val="1451"/>
</p:tagLst>
</file>

<file path=ppt/tags/tag395.xml><?xml version="1.0" encoding="utf-8"?>
<p:tagLst xmlns:p="http://schemas.openxmlformats.org/presentationml/2006/main">
  <p:tag name="AS_UNIQUEID" val="1464"/>
</p:tagLst>
</file>

<file path=ppt/tags/tag396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397.xml><?xml version="1.0" encoding="utf-8"?>
<p:tagLst xmlns:p="http://schemas.openxmlformats.org/presentationml/2006/main">
  <p:tag name="AS_UNIQUEID" val="1443"/>
</p:tagLst>
</file>

<file path=ppt/tags/tag398.xml><?xml version="1.0" encoding="utf-8"?>
<p:tagLst xmlns:p="http://schemas.openxmlformats.org/presentationml/2006/main">
  <p:tag name="AS_UNIQUEID" val="1444"/>
</p:tagLst>
</file>

<file path=ppt/tags/tag399.xml><?xml version="1.0" encoding="utf-8"?>
<p:tagLst xmlns:p="http://schemas.openxmlformats.org/presentationml/2006/main">
  <p:tag name="AS_UNIQUEID" val="1445"/>
</p:tagLst>
</file>

<file path=ppt/tags/tag4.xml><?xml version="1.0" encoding="utf-8"?>
<p:tagLst xmlns:p="http://schemas.openxmlformats.org/presentationml/2006/main">
  <p:tag name="AS_UNIQUEID" val="757"/>
</p:tagLst>
</file>

<file path=ppt/tags/tag40.xml><?xml version="1.0" encoding="utf-8"?>
<p:tagLst xmlns:p="http://schemas.openxmlformats.org/presentationml/2006/main">
  <p:tag name="AS_UNIQUEID" val="801"/>
</p:tagLst>
</file>

<file path=ppt/tags/tag400.xml><?xml version="1.0" encoding="utf-8"?>
<p:tagLst xmlns:p="http://schemas.openxmlformats.org/presentationml/2006/main">
  <p:tag name="AS_UNIQUEID" val="1447"/>
  <p:tag name="KSO_WM_FULL_TEXT_BEAUTIFY_COPY_ID" val="12"/>
  <p:tag name="KSO_WM_UNIT_PLACING_PICTURE_USER_VIEWPORT" val="{&quot;height&quot;:8102.4377952755904,&quot;width&quot;:7428.4614173228347}"/>
</p:tagLst>
</file>

<file path=ppt/tags/tag401.xml><?xml version="1.0" encoding="utf-8"?>
<p:tagLst xmlns:p="http://schemas.openxmlformats.org/presentationml/2006/main">
  <p:tag name="AS_UNIQUEID" val="1450"/>
</p:tagLst>
</file>

<file path=ppt/tags/tag402.xml><?xml version="1.0" encoding="utf-8"?>
<p:tagLst xmlns:p="http://schemas.openxmlformats.org/presentationml/2006/main">
  <p:tag name="AS_UNIQUEID" val="1451"/>
</p:tagLst>
</file>

<file path=ppt/tags/tag403.xml><?xml version="1.0" encoding="utf-8"?>
<p:tagLst xmlns:p="http://schemas.openxmlformats.org/presentationml/2006/main">
  <p:tag name="AS_UNIQUEID" val="1452"/>
</p:tagLst>
</file>

<file path=ppt/tags/tag404.xml><?xml version="1.0" encoding="utf-8"?>
<p:tagLst xmlns:p="http://schemas.openxmlformats.org/presentationml/2006/main">
  <p:tag name="AS_UNIQUEID" val="1453"/>
</p:tagLst>
</file>

<file path=ppt/tags/tag405.xml><?xml version="1.0" encoding="utf-8"?>
<p:tagLst xmlns:p="http://schemas.openxmlformats.org/presentationml/2006/main">
  <p:tag name="AS_UNIQUEID" val="1454"/>
</p:tagLst>
</file>

<file path=ppt/tags/tag406.xml><?xml version="1.0" encoding="utf-8"?>
<p:tagLst xmlns:p="http://schemas.openxmlformats.org/presentationml/2006/main">
  <p:tag name="AS_UNIQUEID" val="1455"/>
</p:tagLst>
</file>

<file path=ppt/tags/tag407.xml><?xml version="1.0" encoding="utf-8"?>
<p:tagLst xmlns:p="http://schemas.openxmlformats.org/presentationml/2006/main">
  <p:tag name="AS_UNIQUEID" val="1456"/>
</p:tagLst>
</file>

<file path=ppt/tags/tag408.xml><?xml version="1.0" encoding="utf-8"?>
<p:tagLst xmlns:p="http://schemas.openxmlformats.org/presentationml/2006/main">
  <p:tag name="AS_UNIQUEID" val="1457"/>
</p:tagLst>
</file>

<file path=ppt/tags/tag409.xml><?xml version="1.0" encoding="utf-8"?>
<p:tagLst xmlns:p="http://schemas.openxmlformats.org/presentationml/2006/main">
  <p:tag name="AS_UNIQUEID" val="1464"/>
</p:tagLst>
</file>

<file path=ppt/tags/tag41.xml><?xml version="1.0" encoding="utf-8"?>
<p:tagLst xmlns:p="http://schemas.openxmlformats.org/presentationml/2006/main">
  <p:tag name="AS_UNIQUEID" val="802"/>
</p:tagLst>
</file>

<file path=ppt/tags/tag410.xml><?xml version="1.0" encoding="utf-8"?>
<p:tagLst xmlns:p="http://schemas.openxmlformats.org/presentationml/2006/main">
  <p:tag name="AS_UNIQUEID" val="1465"/>
</p:tagLst>
</file>

<file path=ppt/tags/tag411.xml><?xml version="1.0" encoding="utf-8"?>
<p:tagLst xmlns:p="http://schemas.openxmlformats.org/presentationml/2006/main">
  <p:tag name="AS_UNIQUEID" val="1466"/>
</p:tagLst>
</file>

<file path=ppt/tags/tag412.xml><?xml version="1.0" encoding="utf-8"?>
<p:tagLst xmlns:p="http://schemas.openxmlformats.org/presentationml/2006/main">
  <p:tag name="AS_UNIQUEID" val="1467"/>
</p:tagLst>
</file>

<file path=ppt/tags/tag413.xml><?xml version="1.0" encoding="utf-8"?>
<p:tagLst xmlns:p="http://schemas.openxmlformats.org/presentationml/2006/main">
  <p:tag name="KSO_WM_FULL_TEXT_BEAUTIFY_COPY_ID" val="150995586"/>
  <p:tag name="KSO_WM_TEMPLATE_CATEGORY" val="custom"/>
  <p:tag name="KSO_WM_TEMPLATE_INDEX" val="20203900"/>
</p:tagLst>
</file>

<file path=ppt/tags/tag414.xml><?xml version="1.0" encoding="utf-8"?>
<p:tagLst xmlns:p="http://schemas.openxmlformats.org/presentationml/2006/main">
  <p:tag name="AS_UNIQUEID" val="1443"/>
</p:tagLst>
</file>

<file path=ppt/tags/tag415.xml><?xml version="1.0" encoding="utf-8"?>
<p:tagLst xmlns:p="http://schemas.openxmlformats.org/presentationml/2006/main">
  <p:tag name="AS_UNIQUEID" val="1444"/>
</p:tagLst>
</file>

<file path=ppt/tags/tag416.xml><?xml version="1.0" encoding="utf-8"?>
<p:tagLst xmlns:p="http://schemas.openxmlformats.org/presentationml/2006/main">
  <p:tag name="AS_UNIQUEID" val="1445"/>
</p:tagLst>
</file>

<file path=ppt/tags/tag417.xml><?xml version="1.0" encoding="utf-8"?>
<p:tagLst xmlns:p="http://schemas.openxmlformats.org/presentationml/2006/main">
  <p:tag name="AS_UNIQUEID" val="695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418.xml><?xml version="1.0" encoding="utf-8"?>
<p:tagLst xmlns:p="http://schemas.openxmlformats.org/presentationml/2006/main">
  <p:tag name="AS_UNIQUEID" val="696"/>
  <p:tag name="KSO_WM_BEAUTIFY_FLAG" val="#wm#"/>
  <p:tag name="KSO_WM_TAG_VERSION" val="1.0"/>
  <p:tag name="KSO_WM_TEMPLATE_CATEGORY" val="custom"/>
  <p:tag name="KSO_WM_TEMPLATE_INDEX" val="160539"/>
  <p:tag name="KSO_WM_UNIT_CLEAR" val="1"/>
  <p:tag name="KSO_WM_UNIT_COMPATIBLE" val="0"/>
  <p:tag name="KSO_WM_UNIT_HIGHLIGHT" val="0"/>
  <p:tag name="KSO_WM_UNIT_ID" val="custom160539_2*a*1"/>
  <p:tag name="KSO_WM_UNIT_INDEX" val="1"/>
  <p:tag name="KSO_WM_UNIT_ISCONTENTSTITLE" val="0"/>
  <p:tag name="KSO_WM_UNIT_LAYERLEVEL" val="1"/>
  <p:tag name="KSO_WM_UNIT_PRESET_TEXT_INDEX" val="3"/>
  <p:tag name="KSO_WM_UNIT_PRESET_TEXT_LEN" val="17"/>
  <p:tag name="KSO_WM_UNIT_TYPE" val="a"/>
  <p:tag name="KSO_WM_UNIT_VALUE" val="25"/>
</p:tagLst>
</file>

<file path=ppt/tags/tag419.xml><?xml version="1.0" encoding="utf-8"?>
<p:tagLst xmlns:p="http://schemas.openxmlformats.org/presentationml/2006/main">
  <p:tag name="AS_UNIQUEID" val="697"/>
</p:tagLst>
</file>

<file path=ppt/tags/tag42.xml><?xml version="1.0" encoding="utf-8"?>
<p:tagLst xmlns:p="http://schemas.openxmlformats.org/presentationml/2006/main">
  <p:tag name="AS_UNIQUEID" val="803"/>
</p:tagLst>
</file>

<file path=ppt/tags/tag420.xml><?xml version="1.0" encoding="utf-8"?>
<p:tagLst xmlns:p="http://schemas.openxmlformats.org/presentationml/2006/main">
  <p:tag name="AS_UNIQUEID" val="698"/>
</p:tagLst>
</file>

<file path=ppt/tags/tag421.xml><?xml version="1.0" encoding="utf-8"?>
<p:tagLst xmlns:p="http://schemas.openxmlformats.org/presentationml/2006/main">
  <p:tag name="AS_UNIQUEID" val="699"/>
</p:tagLst>
</file>

<file path=ppt/tags/tag422.xml><?xml version="1.0" encoding="utf-8"?>
<p:tagLst xmlns:p="http://schemas.openxmlformats.org/presentationml/2006/main">
  <p:tag name="AS_UNIQUEID" val="700"/>
</p:tagLst>
</file>

<file path=ppt/tags/tag423.xml><?xml version="1.0" encoding="utf-8"?>
<p:tagLst xmlns:p="http://schemas.openxmlformats.org/presentationml/2006/main">
  <p:tag name="AS_UNIQUEID" val="701"/>
</p:tagLst>
</file>

<file path=ppt/tags/tag424.xml><?xml version="1.0" encoding="utf-8"?>
<p:tagLst xmlns:p="http://schemas.openxmlformats.org/presentationml/2006/main">
  <p:tag name="AS_UNIQUEID" val="702"/>
</p:tagLst>
</file>

<file path=ppt/tags/tag425.xml><?xml version="1.0" encoding="utf-8"?>
<p:tagLst xmlns:p="http://schemas.openxmlformats.org/presentationml/2006/main">
  <p:tag name="AS_UNIQUEID" val="703"/>
</p:tagLst>
</file>

<file path=ppt/tags/tag426.xml><?xml version="1.0" encoding="utf-8"?>
<p:tagLst xmlns:p="http://schemas.openxmlformats.org/presentationml/2006/main">
  <p:tag name="AS_UNIQUEID" val="704"/>
</p:tagLst>
</file>

<file path=ppt/tags/tag427.xml><?xml version="1.0" encoding="utf-8"?>
<p:tagLst xmlns:p="http://schemas.openxmlformats.org/presentationml/2006/main">
  <p:tag name="AS_UNIQUEID" val="705"/>
</p:tagLst>
</file>

<file path=ppt/tags/tag428.xml><?xml version="1.0" encoding="utf-8"?>
<p:tagLst xmlns:p="http://schemas.openxmlformats.org/presentationml/2006/main">
  <p:tag name="AS_UNIQUEID" val="706"/>
</p:tagLst>
</file>

<file path=ppt/tags/tag429.xml><?xml version="1.0" encoding="utf-8"?>
<p:tagLst xmlns:p="http://schemas.openxmlformats.org/presentationml/2006/main">
  <p:tag name="AS_UNIQUEID" val="707"/>
</p:tagLst>
</file>

<file path=ppt/tags/tag43.xml><?xml version="1.0" encoding="utf-8"?>
<p:tagLst xmlns:p="http://schemas.openxmlformats.org/presentationml/2006/main">
  <p:tag name="AS_UNIQUEID" val="804"/>
</p:tagLst>
</file>

<file path=ppt/tags/tag430.xml><?xml version="1.0" encoding="utf-8"?>
<p:tagLst xmlns:p="http://schemas.openxmlformats.org/presentationml/2006/main">
  <p:tag name="AS_UNIQUEID" val="708"/>
</p:tagLst>
</file>

<file path=ppt/tags/tag431.xml><?xml version="1.0" encoding="utf-8"?>
<p:tagLst xmlns:p="http://schemas.openxmlformats.org/presentationml/2006/main">
  <p:tag name="AS_UNIQUEID" val="709"/>
</p:tagLst>
</file>

<file path=ppt/tags/tag432.xml><?xml version="1.0" encoding="utf-8"?>
<p:tagLst xmlns:p="http://schemas.openxmlformats.org/presentationml/2006/main">
  <p:tag name="AS_UNIQUEID" val="711"/>
</p:tagLst>
</file>

<file path=ppt/tags/tag433.xml><?xml version="1.0" encoding="utf-8"?>
<p:tagLst xmlns:p="http://schemas.openxmlformats.org/presentationml/2006/main">
  <p:tag name="AS_UNIQUEID" val="712"/>
</p:tagLst>
</file>

<file path=ppt/tags/tag434.xml><?xml version="1.0" encoding="utf-8"?>
<p:tagLst xmlns:p="http://schemas.openxmlformats.org/presentationml/2006/main">
  <p:tag name="AS_UNIQUEID" val="714"/>
</p:tagLst>
</file>

<file path=ppt/tags/tag435.xml><?xml version="1.0" encoding="utf-8"?>
<p:tagLst xmlns:p="http://schemas.openxmlformats.org/presentationml/2006/main">
  <p:tag name="AS_UNIQUEID" val="715"/>
</p:tagLst>
</file>

<file path=ppt/tags/tag436.xml><?xml version="1.0" encoding="utf-8"?>
<p:tagLst xmlns:p="http://schemas.openxmlformats.org/presentationml/2006/main">
  <p:tag name="AS_UNIQUEID" val="716"/>
</p:tagLst>
</file>

<file path=ppt/tags/tag437.xml><?xml version="1.0" encoding="utf-8"?>
<p:tagLst xmlns:p="http://schemas.openxmlformats.org/presentationml/2006/main">
  <p:tag name="AS_UNIQUEID" val="717"/>
</p:tagLst>
</file>

<file path=ppt/tags/tag438.xml><?xml version="1.0" encoding="utf-8"?>
<p:tagLst xmlns:p="http://schemas.openxmlformats.org/presentationml/2006/main">
  <p:tag name="AS_UNIQUEID" val="718"/>
</p:tagLst>
</file>

<file path=ppt/tags/tag439.xml><?xml version="1.0" encoding="utf-8"?>
<p:tagLst xmlns:p="http://schemas.openxmlformats.org/presentationml/2006/main">
  <p:tag name="AS_UNIQUEID" val="719"/>
</p:tagLst>
</file>

<file path=ppt/tags/tag44.xml><?xml version="1.0" encoding="utf-8"?>
<p:tagLst xmlns:p="http://schemas.openxmlformats.org/presentationml/2006/main">
  <p:tag name="AS_UNIQUEID" val="805"/>
</p:tagLst>
</file>

<file path=ppt/tags/tag440.xml><?xml version="1.0" encoding="utf-8"?>
<p:tagLst xmlns:p="http://schemas.openxmlformats.org/presentationml/2006/main">
  <p:tag name="AS_UNIQUEID" val="720"/>
</p:tagLst>
</file>

<file path=ppt/tags/tag441.xml><?xml version="1.0" encoding="utf-8"?>
<p:tagLst xmlns:p="http://schemas.openxmlformats.org/presentationml/2006/main">
  <p:tag name="AS_UNIQUEID" val="721"/>
</p:tagLst>
</file>

<file path=ppt/tags/tag442.xml><?xml version="1.0" encoding="utf-8"?>
<p:tagLst xmlns:p="http://schemas.openxmlformats.org/presentationml/2006/main">
  <p:tag name="AS_UNIQUEID" val="213"/>
</p:tagLst>
</file>

<file path=ppt/tags/tag443.xml><?xml version="1.0" encoding="utf-8"?>
<p:tagLst xmlns:p="http://schemas.openxmlformats.org/presentationml/2006/main">
  <p:tag name="AS_UNIQUEID" val="722"/>
</p:tagLst>
</file>

<file path=ppt/tags/tag444.xml><?xml version="1.0" encoding="utf-8"?>
<p:tagLst xmlns:p="http://schemas.openxmlformats.org/presentationml/2006/main">
  <p:tag name="KSO_WM_BEAUTIFY_FLAG" val="#wm#"/>
  <p:tag name="KSO_WM_SLIDE_ID" val="custom160539_2"/>
  <p:tag name="KSO_WM_SLIDE_INDEX" val="2"/>
  <p:tag name="KSO_WM_SLIDE_ITEM_CNT" val="1"/>
  <p:tag name="KSO_WM_SLIDE_LAYOUT" val="a_f"/>
  <p:tag name="KSO_WM_SLIDE_LAYOUT_CNT" val="1_1"/>
  <p:tag name="KSO_WM_SLIDE_POSITION" val="66*132"/>
  <p:tag name="KSO_WM_SLIDE_SIZE" val="828*354"/>
  <p:tag name="KSO_WM_SLIDE_TYPE" val="text"/>
  <p:tag name="KSO_WM_TAG_VERSION" val="1.0"/>
  <p:tag name="KSO_WM_TEMPLATE_CATEGORY" val="custom"/>
  <p:tag name="KSO_WM_TEMPLATE_INDEX" val="160539"/>
  <p:tag name="MH" val="20150921111904"/>
  <p:tag name="MH_CATEGORY" val="#BingLLB#"/>
  <p:tag name="MH_LAYOUT" val="SubTitleDesc"/>
  <p:tag name="MH_LIBRARY" val="GRAPHIC"/>
  <p:tag name="MH_NUMBER" val="2"/>
  <p:tag name="MH_TYPE" val="#NeiR#"/>
</p:tagLst>
</file>

<file path=ppt/tags/tag445.xml><?xml version="1.0" encoding="utf-8"?>
<p:tagLst xmlns:p="http://schemas.openxmlformats.org/presentationml/2006/main">
  <p:tag name="AS_UNIQUEID" val="691"/>
</p:tagLst>
</file>

<file path=ppt/tags/tag446.xml><?xml version="1.0" encoding="utf-8"?>
<p:tagLst xmlns:p="http://schemas.openxmlformats.org/presentationml/2006/main">
  <p:tag name="AS_UNIQUEID" val="692"/>
</p:tagLst>
</file>

<file path=ppt/tags/tag447.xml><?xml version="1.0" encoding="utf-8"?>
<p:tagLst xmlns:p="http://schemas.openxmlformats.org/presentationml/2006/main">
  <p:tag name="AS_UNIQUEID" val="693"/>
</p:tagLst>
</file>

<file path=ppt/tags/tag448.xml><?xml version="1.0" encoding="utf-8"?>
<p:tagLst xmlns:p="http://schemas.openxmlformats.org/presentationml/2006/main">
  <p:tag name="AS_UNIQUEID" val="1343"/>
</p:tagLst>
</file>

<file path=ppt/tags/tag449.xml><?xml version="1.0" encoding="utf-8"?>
<p:tagLst xmlns:p="http://schemas.openxmlformats.org/presentationml/2006/main">
  <p:tag name="AS_UNIQUEID" val="547"/>
</p:tagLst>
</file>

<file path=ppt/tags/tag45.xml><?xml version="1.0" encoding="utf-8"?>
<p:tagLst xmlns:p="http://schemas.openxmlformats.org/presentationml/2006/main">
  <p:tag name="AS_UNIQUEID" val="807"/>
</p:tagLst>
</file>

<file path=ppt/tags/tag450.xml><?xml version="1.0" encoding="utf-8"?>
<p:tagLst xmlns:p="http://schemas.openxmlformats.org/presentationml/2006/main">
  <p:tag name="AS_UNIQUEID" val="1344"/>
</p:tagLst>
</file>

<file path=ppt/tags/tag451.xml><?xml version="1.0" encoding="utf-8"?>
<p:tagLst xmlns:p="http://schemas.openxmlformats.org/presentationml/2006/main">
  <p:tag name="AS_UNIQUEID" val="519"/>
</p:tagLst>
</file>

<file path=ppt/tags/tag452.xml><?xml version="1.0" encoding="utf-8"?>
<p:tagLst xmlns:p="http://schemas.openxmlformats.org/presentationml/2006/main">
  <p:tag name="AS_UNIQUEID" val="520"/>
</p:tagLst>
</file>

<file path=ppt/tags/tag453.xml><?xml version="1.0" encoding="utf-8"?>
<p:tagLst xmlns:p="http://schemas.openxmlformats.org/presentationml/2006/main">
  <p:tag name="AS_UNIQUEID" val="521"/>
</p:tagLst>
</file>

<file path=ppt/tags/tag454.xml><?xml version="1.0" encoding="utf-8"?>
<p:tagLst xmlns:p="http://schemas.openxmlformats.org/presentationml/2006/main">
  <p:tag name="AS_UNIQUEID" val="522"/>
</p:tagLst>
</file>

<file path=ppt/tags/tag455.xml><?xml version="1.0" encoding="utf-8"?>
<p:tagLst xmlns:p="http://schemas.openxmlformats.org/presentationml/2006/main">
  <p:tag name="AS_UNIQUEID" val="523"/>
</p:tagLst>
</file>

<file path=ppt/tags/tag456.xml><?xml version="1.0" encoding="utf-8"?>
<p:tagLst xmlns:p="http://schemas.openxmlformats.org/presentationml/2006/main">
  <p:tag name="AS_UNIQUEID" val="524"/>
</p:tagLst>
</file>

<file path=ppt/tags/tag457.xml><?xml version="1.0" encoding="utf-8"?>
<p:tagLst xmlns:p="http://schemas.openxmlformats.org/presentationml/2006/main">
  <p:tag name="AS_UNIQUEID" val="525"/>
</p:tagLst>
</file>

<file path=ppt/tags/tag458.xml><?xml version="1.0" encoding="utf-8"?>
<p:tagLst xmlns:p="http://schemas.openxmlformats.org/presentationml/2006/main">
  <p:tag name="AS_UNIQUEID" val="526"/>
</p:tagLst>
</file>

<file path=ppt/tags/tag459.xml><?xml version="1.0" encoding="utf-8"?>
<p:tagLst xmlns:p="http://schemas.openxmlformats.org/presentationml/2006/main">
  <p:tag name="AS_UNIQUEID" val="527"/>
</p:tagLst>
</file>

<file path=ppt/tags/tag46.xml><?xml version="1.0" encoding="utf-8"?>
<p:tagLst xmlns:p="http://schemas.openxmlformats.org/presentationml/2006/main">
  <p:tag name="AS_UNIQUEID" val="808"/>
</p:tagLst>
</file>

<file path=ppt/tags/tag460.xml><?xml version="1.0" encoding="utf-8"?>
<p:tagLst xmlns:p="http://schemas.openxmlformats.org/presentationml/2006/main">
  <p:tag name="AS_UNIQUEID" val="528"/>
</p:tagLst>
</file>

<file path=ppt/tags/tag461.xml><?xml version="1.0" encoding="utf-8"?>
<p:tagLst xmlns:p="http://schemas.openxmlformats.org/presentationml/2006/main">
  <p:tag name="AS_UNIQUEID" val="529"/>
</p:tagLst>
</file>

<file path=ppt/tags/tag462.xml><?xml version="1.0" encoding="utf-8"?>
<p:tagLst xmlns:p="http://schemas.openxmlformats.org/presentationml/2006/main">
  <p:tag name="AS_UNIQUEID" val="530"/>
</p:tagLst>
</file>

<file path=ppt/tags/tag463.xml><?xml version="1.0" encoding="utf-8"?>
<p:tagLst xmlns:p="http://schemas.openxmlformats.org/presentationml/2006/main">
  <p:tag name="AS_UNIQUEID" val="531"/>
</p:tagLst>
</file>

<file path=ppt/tags/tag464.xml><?xml version="1.0" encoding="utf-8"?>
<p:tagLst xmlns:p="http://schemas.openxmlformats.org/presentationml/2006/main">
  <p:tag name="AS_UNIQUEID" val="532"/>
</p:tagLst>
</file>

<file path=ppt/tags/tag465.xml><?xml version="1.0" encoding="utf-8"?>
<p:tagLst xmlns:p="http://schemas.openxmlformats.org/presentationml/2006/main">
  <p:tag name="AS_UNIQUEID" val="533"/>
</p:tagLst>
</file>

<file path=ppt/tags/tag466.xml><?xml version="1.0" encoding="utf-8"?>
<p:tagLst xmlns:p="http://schemas.openxmlformats.org/presentationml/2006/main">
  <p:tag name="AS_UNIQUEID" val="534"/>
</p:tagLst>
</file>

<file path=ppt/tags/tag467.xml><?xml version="1.0" encoding="utf-8"?>
<p:tagLst xmlns:p="http://schemas.openxmlformats.org/presentationml/2006/main">
  <p:tag name="AS_UNIQUEID" val="535"/>
</p:tagLst>
</file>

<file path=ppt/tags/tag468.xml><?xml version="1.0" encoding="utf-8"?>
<p:tagLst xmlns:p="http://schemas.openxmlformats.org/presentationml/2006/main">
  <p:tag name="AS_UNIQUEID" val="536"/>
</p:tagLst>
</file>

<file path=ppt/tags/tag469.xml><?xml version="1.0" encoding="utf-8"?>
<p:tagLst xmlns:p="http://schemas.openxmlformats.org/presentationml/2006/main">
  <p:tag name="AS_UNIQUEID" val="537"/>
</p:tagLst>
</file>

<file path=ppt/tags/tag47.xml><?xml version="1.0" encoding="utf-8"?>
<p:tagLst xmlns:p="http://schemas.openxmlformats.org/presentationml/2006/main">
  <p:tag name="AS_UNIQUEID" val="809"/>
</p:tagLst>
</file>

<file path=ppt/tags/tag470.xml><?xml version="1.0" encoding="utf-8"?>
<p:tagLst xmlns:p="http://schemas.openxmlformats.org/presentationml/2006/main">
  <p:tag name="AS_UNIQUEID" val="538"/>
</p:tagLst>
</file>

<file path=ppt/tags/tag471.xml><?xml version="1.0" encoding="utf-8"?>
<p:tagLst xmlns:p="http://schemas.openxmlformats.org/presentationml/2006/main">
  <p:tag name="AS_UNIQUEID" val="539"/>
</p:tagLst>
</file>

<file path=ppt/tags/tag472.xml><?xml version="1.0" encoding="utf-8"?>
<p:tagLst xmlns:p="http://schemas.openxmlformats.org/presentationml/2006/main">
  <p:tag name="AS_UNIQUEID" val="540"/>
</p:tagLst>
</file>

<file path=ppt/tags/tag473.xml><?xml version="1.0" encoding="utf-8"?>
<p:tagLst xmlns:p="http://schemas.openxmlformats.org/presentationml/2006/main">
  <p:tag name="AS_UNIQUEID" val="541"/>
</p:tagLst>
</file>

<file path=ppt/tags/tag474.xml><?xml version="1.0" encoding="utf-8"?>
<p:tagLst xmlns:p="http://schemas.openxmlformats.org/presentationml/2006/main">
  <p:tag name="AS_UNIQUEID" val="542"/>
</p:tagLst>
</file>

<file path=ppt/tags/tag475.xml><?xml version="1.0" encoding="utf-8"?>
<p:tagLst xmlns:p="http://schemas.openxmlformats.org/presentationml/2006/main">
  <p:tag name="AS_UNIQUEID" val="543"/>
</p:tagLst>
</file>

<file path=ppt/tags/tag476.xml><?xml version="1.0" encoding="utf-8"?>
<p:tagLst xmlns:p="http://schemas.openxmlformats.org/presentationml/2006/main">
  <p:tag name="AS_UNIQUEID" val="544"/>
</p:tagLst>
</file>

<file path=ppt/tags/tag477.xml><?xml version="1.0" encoding="utf-8"?>
<p:tagLst xmlns:p="http://schemas.openxmlformats.org/presentationml/2006/main">
  <p:tag name="AS_UNIQUEID" val="545"/>
</p:tagLst>
</file>

<file path=ppt/tags/tag478.xml><?xml version="1.0" encoding="utf-8"?>
<p:tagLst xmlns:p="http://schemas.openxmlformats.org/presentationml/2006/main">
  <p:tag name="AS_UNIQUEID" val="546"/>
</p:tagLst>
</file>

<file path=ppt/tags/tag479.xml><?xml version="1.0" encoding="utf-8"?>
<p:tagLst xmlns:p="http://schemas.openxmlformats.org/presentationml/2006/main">
  <p:tag name="AS_UNIQUEID" val="547"/>
</p:tagLst>
</file>

<file path=ppt/tags/tag48.xml><?xml version="1.0" encoding="utf-8"?>
<p:tagLst xmlns:p="http://schemas.openxmlformats.org/presentationml/2006/main">
  <p:tag name="AS_UNIQUEID" val="810"/>
</p:tagLst>
</file>

<file path=ppt/tags/tag480.xml><?xml version="1.0" encoding="utf-8"?>
<p:tagLst xmlns:p="http://schemas.openxmlformats.org/presentationml/2006/main">
  <p:tag name="AS_UNIQUEID" val="548"/>
</p:tagLst>
</file>

<file path=ppt/tags/tag481.xml><?xml version="1.0" encoding="utf-8"?>
<p:tagLst xmlns:p="http://schemas.openxmlformats.org/presentationml/2006/main">
  <p:tag name="AS_UNIQUEID" val="549"/>
</p:tagLst>
</file>

<file path=ppt/tags/tag482.xml><?xml version="1.0" encoding="utf-8"?>
<p:tagLst xmlns:p="http://schemas.openxmlformats.org/presentationml/2006/main">
  <p:tag name="AS_UNIQUEID" val="550"/>
</p:tagLst>
</file>

<file path=ppt/tags/tag483.xml><?xml version="1.0" encoding="utf-8"?>
<p:tagLst xmlns:p="http://schemas.openxmlformats.org/presentationml/2006/main">
  <p:tag name="AS_UNIQUEID" val="551"/>
</p:tagLst>
</file>

<file path=ppt/tags/tag484.xml><?xml version="1.0" encoding="utf-8"?>
<p:tagLst xmlns:p="http://schemas.openxmlformats.org/presentationml/2006/main">
  <p:tag name="AS_UNIQUEID" val="552"/>
</p:tagLst>
</file>

<file path=ppt/tags/tag485.xml><?xml version="1.0" encoding="utf-8"?>
<p:tagLst xmlns:p="http://schemas.openxmlformats.org/presentationml/2006/main">
  <p:tag name="AS_UNIQUEID" val="553"/>
</p:tagLst>
</file>

<file path=ppt/tags/tag486.xml><?xml version="1.0" encoding="utf-8"?>
<p:tagLst xmlns:p="http://schemas.openxmlformats.org/presentationml/2006/main">
  <p:tag name="AS_UNIQUEID" val="554"/>
</p:tagLst>
</file>

<file path=ppt/tags/tag487.xml><?xml version="1.0" encoding="utf-8"?>
<p:tagLst xmlns:p="http://schemas.openxmlformats.org/presentationml/2006/main">
  <p:tag name="AS_UNIQUEID" val="555"/>
</p:tagLst>
</file>

<file path=ppt/tags/tag488.xml><?xml version="1.0" encoding="utf-8"?>
<p:tagLst xmlns:p="http://schemas.openxmlformats.org/presentationml/2006/main">
  <p:tag name="AS_UNIQUEID" val="556"/>
</p:tagLst>
</file>

<file path=ppt/tags/tag489.xml><?xml version="1.0" encoding="utf-8"?>
<p:tagLst xmlns:p="http://schemas.openxmlformats.org/presentationml/2006/main">
  <p:tag name="AS_UNIQUEID" val="557"/>
</p:tagLst>
</file>

<file path=ppt/tags/tag49.xml><?xml version="1.0" encoding="utf-8"?>
<p:tagLst xmlns:p="http://schemas.openxmlformats.org/presentationml/2006/main">
  <p:tag name="AS_UNIQUEID" val="811"/>
</p:tagLst>
</file>

<file path=ppt/tags/tag490.xml><?xml version="1.0" encoding="utf-8"?>
<p:tagLst xmlns:p="http://schemas.openxmlformats.org/presentationml/2006/main">
  <p:tag name="AS_UNIQUEID" val="558"/>
</p:tagLst>
</file>

<file path=ppt/tags/tag491.xml><?xml version="1.0" encoding="utf-8"?>
<p:tagLst xmlns:p="http://schemas.openxmlformats.org/presentationml/2006/main">
  <p:tag name="AS_UNIQUEID" val="559"/>
</p:tagLst>
</file>

<file path=ppt/tags/tag492.xml><?xml version="1.0" encoding="utf-8"?>
<p:tagLst xmlns:p="http://schemas.openxmlformats.org/presentationml/2006/main">
  <p:tag name="AS_UNIQUEID" val="560"/>
</p:tagLst>
</file>

<file path=ppt/tags/tag493.xml><?xml version="1.0" encoding="utf-8"?>
<p:tagLst xmlns:p="http://schemas.openxmlformats.org/presentationml/2006/main">
  <p:tag name="AS_UNIQUEID" val="554"/>
</p:tagLst>
</file>

<file path=ppt/tags/tag494.xml><?xml version="1.0" encoding="utf-8"?>
<p:tagLst xmlns:p="http://schemas.openxmlformats.org/presentationml/2006/main">
  <p:tag name="AS_UNIQUEID" val="548"/>
</p:tagLst>
</file>

<file path=ppt/tags/tag495.xml><?xml version="1.0" encoding="utf-8"?>
<p:tagLst xmlns:p="http://schemas.openxmlformats.org/presentationml/2006/main">
  <p:tag name="AS_UNIQUEID" val="213"/>
</p:tagLst>
</file>

<file path=ppt/tags/tag496.xml><?xml version="1.0" encoding="utf-8"?>
<p:tagLst xmlns:p="http://schemas.openxmlformats.org/presentationml/2006/main">
  <p:tag name="AS_UNIQUEID" val="724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497.xml><?xml version="1.0" encoding="utf-8"?>
<p:tagLst xmlns:p="http://schemas.openxmlformats.org/presentationml/2006/main">
  <p:tag name="AS_UNIQUEID" val="725"/>
  <p:tag name="KSO_WM_BEAUTIFY_FLAG" val="#wm#"/>
  <p:tag name="KSO_WM_TAG_VERSION" val="1.0"/>
  <p:tag name="KSO_WM_TEMPLATE_CATEGORY" val="custom"/>
  <p:tag name="KSO_WM_TEMPLATE_INDEX" val="160539"/>
  <p:tag name="KSO_WM_UNIT_CLEAR" val="1"/>
  <p:tag name="KSO_WM_UNIT_COMPATIBLE" val="0"/>
  <p:tag name="KSO_WM_UNIT_HIGHLIGHT" val="0"/>
  <p:tag name="KSO_WM_UNIT_ID" val="custom160539_2*a*1"/>
  <p:tag name="KSO_WM_UNIT_INDEX" val="1"/>
  <p:tag name="KSO_WM_UNIT_ISCONTENTSTITLE" val="0"/>
  <p:tag name="KSO_WM_UNIT_LAYERLEVEL" val="1"/>
  <p:tag name="KSO_WM_UNIT_PRESET_TEXT_INDEX" val="3"/>
  <p:tag name="KSO_WM_UNIT_PRESET_TEXT_LEN" val="17"/>
  <p:tag name="KSO_WM_UNIT_TYPE" val="a"/>
  <p:tag name="KSO_WM_UNIT_VALUE" val="25"/>
</p:tagLst>
</file>

<file path=ppt/tags/tag49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6893*3272*0*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ags/tag499.xml><?xml version="1.0" encoding="utf-8"?>
<p:tagLst xmlns:p="http://schemas.openxmlformats.org/presentationml/2006/main">
  <p:tag name="KSO_WM_BEAUTIFY_FLAG" val="#wm#"/>
  <p:tag name="KSO_WM_TEMPLATE_CATEGORY" val="custom"/>
  <p:tag name="KSO_WM_TEMPLATE_INDEX" val="160539"/>
</p:tagLst>
</file>

<file path=ppt/tags/tag5.xml><?xml version="1.0" encoding="utf-8"?>
<p:tagLst xmlns:p="http://schemas.openxmlformats.org/presentationml/2006/main">
  <p:tag name="AS_UNIQUEID" val="758"/>
</p:tagLst>
</file>

<file path=ppt/tags/tag50.xml><?xml version="1.0" encoding="utf-8"?>
<p:tagLst xmlns:p="http://schemas.openxmlformats.org/presentationml/2006/main">
  <p:tag name="AS_UNIQUEID" val="813"/>
</p:tagLst>
</file>

<file path=ppt/tags/tag500.xml><?xml version="1.0" encoding="utf-8"?>
<p:tagLst xmlns:p="http://schemas.openxmlformats.org/presentationml/2006/main">
  <p:tag name="AS_UNIQUEID" val="744"/>
</p:tagLst>
</file>

<file path=ppt/tags/tag501.xml><?xml version="1.0" encoding="utf-8"?>
<p:tagLst xmlns:p="http://schemas.openxmlformats.org/presentationml/2006/main">
  <p:tag name="AS_UNIQUEID" val="736"/>
</p:tagLst>
</file>

<file path=ppt/tags/tag502.xml><?xml version="1.0" encoding="utf-8"?>
<p:tagLst xmlns:p="http://schemas.openxmlformats.org/presentationml/2006/main">
  <p:tag name="AS_UNIQUEID" val="737"/>
</p:tagLst>
</file>

<file path=ppt/tags/tag503.xml><?xml version="1.0" encoding="utf-8"?>
<p:tagLst xmlns:p="http://schemas.openxmlformats.org/presentationml/2006/main">
  <p:tag name="AS_UNIQUEID" val="738"/>
</p:tagLst>
</file>

<file path=ppt/tags/tag504.xml><?xml version="1.0" encoding="utf-8"?>
<p:tagLst xmlns:p="http://schemas.openxmlformats.org/presentationml/2006/main">
  <p:tag name="AS_UNIQUEID" val="739"/>
</p:tagLst>
</file>

<file path=ppt/tags/tag505.xml><?xml version="1.0" encoding="utf-8"?>
<p:tagLst xmlns:p="http://schemas.openxmlformats.org/presentationml/2006/main">
  <p:tag name="AS_UNIQUEID" val="740"/>
</p:tagLst>
</file>

<file path=ppt/tags/tag506.xml><?xml version="1.0" encoding="utf-8"?>
<p:tagLst xmlns:p="http://schemas.openxmlformats.org/presentationml/2006/main">
  <p:tag name="AS_UNIQUEID" val="741"/>
</p:tagLst>
</file>

<file path=ppt/tags/tag507.xml><?xml version="1.0" encoding="utf-8"?>
<p:tagLst xmlns:p="http://schemas.openxmlformats.org/presentationml/2006/main">
  <p:tag name="AS_UNIQUEID" val="742"/>
</p:tagLst>
</file>

<file path=ppt/tags/tag508.xml><?xml version="1.0" encoding="utf-8"?>
<p:tagLst xmlns:p="http://schemas.openxmlformats.org/presentationml/2006/main">
  <p:tag name="AS_UNIQUEID" val="743"/>
</p:tagLst>
</file>

<file path=ppt/tags/tag509.xml><?xml version="1.0" encoding="utf-8"?>
<p:tagLst xmlns:p="http://schemas.openxmlformats.org/presentationml/2006/main">
  <p:tag name="AS_UNIQUEID" val="744"/>
</p:tagLst>
</file>

<file path=ppt/tags/tag51.xml><?xml version="1.0" encoding="utf-8"?>
<p:tagLst xmlns:p="http://schemas.openxmlformats.org/presentationml/2006/main">
  <p:tag name="AS_UNIQUEID" val="814"/>
</p:tagLst>
</file>

<file path=ppt/tags/tag510.xml><?xml version="1.0" encoding="utf-8"?>
<p:tagLst xmlns:p="http://schemas.openxmlformats.org/presentationml/2006/main">
  <p:tag name="AS_UNIQUEID" val="745"/>
</p:tagLst>
</file>

<file path=ppt/tags/tag511.xml><?xml version="1.0" encoding="utf-8"?>
<p:tagLst xmlns:p="http://schemas.openxmlformats.org/presentationml/2006/main">
  <p:tag name="AS_UNIQUEID" val="747"/>
</p:tagLst>
</file>

<file path=ppt/tags/tag512.xml><?xml version="1.0" encoding="utf-8"?>
<p:tagLst xmlns:p="http://schemas.openxmlformats.org/presentationml/2006/main">
  <p:tag name="AS_UNIQUEID" val="748"/>
</p:tagLst>
</file>

<file path=ppt/tags/tag513.xml><?xml version="1.0" encoding="utf-8"?>
<p:tagLst xmlns:p="http://schemas.openxmlformats.org/presentationml/2006/main">
  <p:tag name="AS_UNIQUEID" val="749"/>
</p:tagLst>
</file>

<file path=ppt/tags/tag514.xml><?xml version="1.0" encoding="utf-8"?>
<p:tagLst xmlns:p="http://schemas.openxmlformats.org/presentationml/2006/main">
  <p:tag name="AS_UNIQUEID" val="213"/>
</p:tagLst>
</file>

<file path=ppt/tags/tag515.xml><?xml version="1.0" encoding="utf-8"?>
<p:tagLst xmlns:p="http://schemas.openxmlformats.org/presentationml/2006/main">
  <p:tag name="AS_UNIQUEID" val="751"/>
  <p:tag name="KSO_WM_BEAUTIFY_FLAG" val="#wm#"/>
  <p:tag name="KSO_WM_TAG_VERSION" val="1.0"/>
  <p:tag name="KSO_WM_TEMPLATE_CATEGORY" val="custom"/>
  <p:tag name="KSO_WM_TEMPLATE_INDEX" val="160539"/>
  <p:tag name="KSO_WM_UNIT_ID" val="custom160539_2*i*0"/>
  <p:tag name="KSO_WM_UNIT_INDEX" val="0"/>
  <p:tag name="KSO_WM_UNIT_TYPE" val="i"/>
</p:tagLst>
</file>

<file path=ppt/tags/tag516.xml><?xml version="1.0" encoding="utf-8"?>
<p:tagLst xmlns:p="http://schemas.openxmlformats.org/presentationml/2006/main">
  <p:tag name="AS_UNIQUEID" val="752"/>
</p:tagLst>
</file>

<file path=ppt/tags/tag517.xml><?xml version="1.0" encoding="utf-8"?>
<p:tagLst xmlns:p="http://schemas.openxmlformats.org/presentationml/2006/main">
  <p:tag name="AS_UNIQUEID" val="732"/>
</p:tagLst>
</file>

<file path=ppt/tags/tag518.xml><?xml version="1.0" encoding="utf-8"?>
<p:tagLst xmlns:p="http://schemas.openxmlformats.org/presentationml/2006/main">
  <p:tag name="AS_UNIQUEID" val="733"/>
</p:tagLst>
</file>

<file path=ppt/tags/tag519.xml><?xml version="1.0" encoding="utf-8"?>
<p:tagLst xmlns:p="http://schemas.openxmlformats.org/presentationml/2006/main">
  <p:tag name="AS_UNIQUEID" val="734"/>
</p:tagLst>
</file>

<file path=ppt/tags/tag52.xml><?xml version="1.0" encoding="utf-8"?>
<p:tagLst xmlns:p="http://schemas.openxmlformats.org/presentationml/2006/main">
  <p:tag name="AS_UNIQUEID" val="815"/>
</p:tagLst>
</file>

<file path=ppt/tags/tag520.xml><?xml version="1.0" encoding="utf-8"?>
<p:tagLst xmlns:p="http://schemas.openxmlformats.org/presentationml/2006/main">
  <p:tag name="AS_UNIQUEID" val="974"/>
</p:tagLst>
</file>

<file path=ppt/tags/tag521.xml><?xml version="1.0" encoding="utf-8"?>
<p:tagLst xmlns:p="http://schemas.openxmlformats.org/presentationml/2006/main">
  <p:tag name="AS_UNIQUEID" val="975"/>
</p:tagLst>
</file>

<file path=ppt/tags/tag522.xml><?xml version="1.0" encoding="utf-8"?>
<p:tagLst xmlns:p="http://schemas.openxmlformats.org/presentationml/2006/main">
  <p:tag name="AS_UNIQUEID" val="976"/>
</p:tagLst>
</file>

<file path=ppt/tags/tag523.xml><?xml version="1.0" encoding="utf-8"?>
<p:tagLst xmlns:p="http://schemas.openxmlformats.org/presentationml/2006/main">
  <p:tag name="AS_UNIQUEID" val="977"/>
</p:tagLst>
</file>

<file path=ppt/tags/tag524.xml><?xml version="1.0" encoding="utf-8"?>
<p:tagLst xmlns:p="http://schemas.openxmlformats.org/presentationml/2006/main">
  <p:tag name="AS_UNIQUEID" val="978"/>
</p:tagLst>
</file>

<file path=ppt/tags/tag525.xml><?xml version="1.0" encoding="utf-8"?>
<p:tagLst xmlns:p="http://schemas.openxmlformats.org/presentationml/2006/main">
  <p:tag name="AS_UNIQUEID" val="979"/>
</p:tagLst>
</file>

<file path=ppt/tags/tag526.xml><?xml version="1.0" encoding="utf-8"?>
<p:tagLst xmlns:p="http://schemas.openxmlformats.org/presentationml/2006/main">
  <p:tag name="AS_UNIQUEID" val="981"/>
</p:tagLst>
</file>

<file path=ppt/tags/tag527.xml><?xml version="1.0" encoding="utf-8"?>
<p:tagLst xmlns:p="http://schemas.openxmlformats.org/presentationml/2006/main">
  <p:tag name="AS_UNIQUEID" val="982"/>
</p:tagLst>
</file>

<file path=ppt/tags/tag528.xml><?xml version="1.0" encoding="utf-8"?>
<p:tagLst xmlns:p="http://schemas.openxmlformats.org/presentationml/2006/main">
  <p:tag name="AS_UNIQUEID" val="983"/>
</p:tagLst>
</file>

<file path=ppt/tags/tag529.xml><?xml version="1.0" encoding="utf-8"?>
<p:tagLst xmlns:p="http://schemas.openxmlformats.org/presentationml/2006/main">
  <p:tag name="AS_UNIQUEID" val="984"/>
</p:tagLst>
</file>

<file path=ppt/tags/tag53.xml><?xml version="1.0" encoding="utf-8"?>
<p:tagLst xmlns:p="http://schemas.openxmlformats.org/presentationml/2006/main">
  <p:tag name="AS_UNIQUEID" val="816"/>
</p:tagLst>
</file>

<file path=ppt/tags/tag530.xml><?xml version="1.0" encoding="utf-8"?>
<p:tagLst xmlns:p="http://schemas.openxmlformats.org/presentationml/2006/main">
  <p:tag name="COMMONDATA" val="eyJoZGlkIjoiNGU5YTk2NWU3OTRhNTU0YjZlNWE0ODExMjY4YzM0MTgifQ=="/>
</p:tagLst>
</file>

<file path=ppt/tags/tag54.xml><?xml version="1.0" encoding="utf-8"?>
<p:tagLst xmlns:p="http://schemas.openxmlformats.org/presentationml/2006/main">
  <p:tag name="AS_UNIQUEID" val="818"/>
</p:tagLst>
</file>

<file path=ppt/tags/tag55.xml><?xml version="1.0" encoding="utf-8"?>
<p:tagLst xmlns:p="http://schemas.openxmlformats.org/presentationml/2006/main">
  <p:tag name="AS_UNIQUEID" val="819"/>
</p:tagLst>
</file>

<file path=ppt/tags/tag56.xml><?xml version="1.0" encoding="utf-8"?>
<p:tagLst xmlns:p="http://schemas.openxmlformats.org/presentationml/2006/main">
  <p:tag name="AS_UNIQUEID" val="820"/>
</p:tagLst>
</file>

<file path=ppt/tags/tag57.xml><?xml version="1.0" encoding="utf-8"?>
<p:tagLst xmlns:p="http://schemas.openxmlformats.org/presentationml/2006/main">
  <p:tag name="AS_UNIQUEID" val="821"/>
</p:tagLst>
</file>

<file path=ppt/tags/tag58.xml><?xml version="1.0" encoding="utf-8"?>
<p:tagLst xmlns:p="http://schemas.openxmlformats.org/presentationml/2006/main">
  <p:tag name="AS_UNIQUEID" val="823"/>
</p:tagLst>
</file>

<file path=ppt/tags/tag59.xml><?xml version="1.0" encoding="utf-8"?>
<p:tagLst xmlns:p="http://schemas.openxmlformats.org/presentationml/2006/main">
  <p:tag name="AS_UNIQUEID" val="824"/>
</p:tagLst>
</file>

<file path=ppt/tags/tag6.xml><?xml version="1.0" encoding="utf-8"?>
<p:tagLst xmlns:p="http://schemas.openxmlformats.org/presentationml/2006/main">
  <p:tag name="AS_UNIQUEID" val="760"/>
</p:tagLst>
</file>

<file path=ppt/tags/tag60.xml><?xml version="1.0" encoding="utf-8"?>
<p:tagLst xmlns:p="http://schemas.openxmlformats.org/presentationml/2006/main">
  <p:tag name="AS_UNIQUEID" val="825"/>
</p:tagLst>
</file>

<file path=ppt/tags/tag61.xml><?xml version="1.0" encoding="utf-8"?>
<p:tagLst xmlns:p="http://schemas.openxmlformats.org/presentationml/2006/main">
  <p:tag name="AS_UNIQUEID" val="827"/>
</p:tagLst>
</file>

<file path=ppt/tags/tag62.xml><?xml version="1.0" encoding="utf-8"?>
<p:tagLst xmlns:p="http://schemas.openxmlformats.org/presentationml/2006/main">
  <p:tag name="AS_UNIQUEID" val="828"/>
</p:tagLst>
</file>

<file path=ppt/tags/tag63.xml><?xml version="1.0" encoding="utf-8"?>
<p:tagLst xmlns:p="http://schemas.openxmlformats.org/presentationml/2006/main">
  <p:tag name="AS_UNIQUEID" val="829"/>
</p:tagLst>
</file>

<file path=ppt/tags/tag64.xml><?xml version="1.0" encoding="utf-8"?>
<p:tagLst xmlns:p="http://schemas.openxmlformats.org/presentationml/2006/main">
  <p:tag name="AS_UNIQUEID" val="830"/>
</p:tagLst>
</file>

<file path=ppt/tags/tag65.xml><?xml version="1.0" encoding="utf-8"?>
<p:tagLst xmlns:p="http://schemas.openxmlformats.org/presentationml/2006/main">
  <p:tag name="AS_UNIQUEID" val="831"/>
</p:tagLst>
</file>

<file path=ppt/tags/tag66.xml><?xml version="1.0" encoding="utf-8"?>
<p:tagLst xmlns:p="http://schemas.openxmlformats.org/presentationml/2006/main">
  <p:tag name="AS_UNIQUEID" val="833"/>
</p:tagLst>
</file>

<file path=ppt/tags/tag67.xml><?xml version="1.0" encoding="utf-8"?>
<p:tagLst xmlns:p="http://schemas.openxmlformats.org/presentationml/2006/main">
  <p:tag name="AS_UNIQUEID" val="835"/>
</p:tagLst>
</file>

<file path=ppt/tags/tag68.xml><?xml version="1.0" encoding="utf-8"?>
<p:tagLst xmlns:p="http://schemas.openxmlformats.org/presentationml/2006/main">
  <p:tag name="AS_UNIQUEID" val="836"/>
</p:tagLst>
</file>

<file path=ppt/tags/tag69.xml><?xml version="1.0" encoding="utf-8"?>
<p:tagLst xmlns:p="http://schemas.openxmlformats.org/presentationml/2006/main">
  <p:tag name="AS_UNIQUEID" val="837"/>
</p:tagLst>
</file>

<file path=ppt/tags/tag7.xml><?xml version="1.0" encoding="utf-8"?>
<p:tagLst xmlns:p="http://schemas.openxmlformats.org/presentationml/2006/main">
  <p:tag name="AS_UNIQUEID" val="762"/>
</p:tagLst>
</file>

<file path=ppt/tags/tag70.xml><?xml version="1.0" encoding="utf-8"?>
<p:tagLst xmlns:p="http://schemas.openxmlformats.org/presentationml/2006/main">
  <p:tag name="AS_UNIQUEID" val="838"/>
</p:tagLst>
</file>

<file path=ppt/tags/tag71.xml><?xml version="1.0" encoding="utf-8"?>
<p:tagLst xmlns:p="http://schemas.openxmlformats.org/presentationml/2006/main">
  <p:tag name="AS_UNIQUEID" val="839"/>
</p:tagLst>
</file>

<file path=ppt/tags/tag72.xml><?xml version="1.0" encoding="utf-8"?>
<p:tagLst xmlns:p="http://schemas.openxmlformats.org/presentationml/2006/main">
  <p:tag name="AS_UNIQUEID" val="840"/>
</p:tagLst>
</file>

<file path=ppt/tags/tag73.xml><?xml version="1.0" encoding="utf-8"?>
<p:tagLst xmlns:p="http://schemas.openxmlformats.org/presentationml/2006/main">
  <p:tag name="AS_UNIQUEID" val="842"/>
</p:tagLst>
</file>

<file path=ppt/tags/tag74.xml><?xml version="1.0" encoding="utf-8"?>
<p:tagLst xmlns:p="http://schemas.openxmlformats.org/presentationml/2006/main">
  <p:tag name="AS_UNIQUEID" val="843"/>
</p:tagLst>
</file>

<file path=ppt/tags/tag75.xml><?xml version="1.0" encoding="utf-8"?>
<p:tagLst xmlns:p="http://schemas.openxmlformats.org/presentationml/2006/main">
  <p:tag name="AS_UNIQUEID" val="844"/>
</p:tagLst>
</file>

<file path=ppt/tags/tag76.xml><?xml version="1.0" encoding="utf-8"?>
<p:tagLst xmlns:p="http://schemas.openxmlformats.org/presentationml/2006/main">
  <p:tag name="AS_UNIQUEID" val="845"/>
</p:tagLst>
</file>

<file path=ppt/tags/tag77.xml><?xml version="1.0" encoding="utf-8"?>
<p:tagLst xmlns:p="http://schemas.openxmlformats.org/presentationml/2006/main">
  <p:tag name="AS_UNIQUEID" val="846"/>
</p:tagLst>
</file>

<file path=ppt/tags/tag78.xml><?xml version="1.0" encoding="utf-8"?>
<p:tagLst xmlns:p="http://schemas.openxmlformats.org/presentationml/2006/main">
  <p:tag name="AS_UNIQUEID" val="847"/>
</p:tagLst>
</file>

<file path=ppt/tags/tag79.xml><?xml version="1.0" encoding="utf-8"?>
<p:tagLst xmlns:p="http://schemas.openxmlformats.org/presentationml/2006/main">
  <p:tag name="AS_UNIQUEID" val="848"/>
</p:tagLst>
</file>

<file path=ppt/tags/tag8.xml><?xml version="1.0" encoding="utf-8"?>
<p:tagLst xmlns:p="http://schemas.openxmlformats.org/presentationml/2006/main">
  <p:tag name="AS_UNIQUEID" val="763"/>
</p:tagLst>
</file>

<file path=ppt/tags/tag80.xml><?xml version="1.0" encoding="utf-8"?>
<p:tagLst xmlns:p="http://schemas.openxmlformats.org/presentationml/2006/main">
  <p:tag name="AS_UNIQUEID" val="849"/>
</p:tagLst>
</file>

<file path=ppt/tags/tag81.xml><?xml version="1.0" encoding="utf-8"?>
<p:tagLst xmlns:p="http://schemas.openxmlformats.org/presentationml/2006/main">
  <p:tag name="AS_UNIQUEID" val="851"/>
</p:tagLst>
</file>

<file path=ppt/tags/tag82.xml><?xml version="1.0" encoding="utf-8"?>
<p:tagLst xmlns:p="http://schemas.openxmlformats.org/presentationml/2006/main">
  <p:tag name="AS_UNIQUEID" val="852"/>
</p:tagLst>
</file>

<file path=ppt/tags/tag83.xml><?xml version="1.0" encoding="utf-8"?>
<p:tagLst xmlns:p="http://schemas.openxmlformats.org/presentationml/2006/main">
  <p:tag name="AS_UNIQUEID" val="853"/>
</p:tagLst>
</file>

<file path=ppt/tags/tag84.xml><?xml version="1.0" encoding="utf-8"?>
<p:tagLst xmlns:p="http://schemas.openxmlformats.org/presentationml/2006/main">
  <p:tag name="AS_UNIQUEID" val="854"/>
</p:tagLst>
</file>

<file path=ppt/tags/tag85.xml><?xml version="1.0" encoding="utf-8"?>
<p:tagLst xmlns:p="http://schemas.openxmlformats.org/presentationml/2006/main">
  <p:tag name="AS_UNIQUEID" val="856"/>
</p:tagLst>
</file>

<file path=ppt/tags/tag86.xml><?xml version="1.0" encoding="utf-8"?>
<p:tagLst xmlns:p="http://schemas.openxmlformats.org/presentationml/2006/main">
  <p:tag name="AS_UNIQUEID" val="857"/>
</p:tagLst>
</file>

<file path=ppt/tags/tag87.xml><?xml version="1.0" encoding="utf-8"?>
<p:tagLst xmlns:p="http://schemas.openxmlformats.org/presentationml/2006/main">
  <p:tag name="AS_UNIQUEID" val="858"/>
</p:tagLst>
</file>

<file path=ppt/tags/tag88.xml><?xml version="1.0" encoding="utf-8"?>
<p:tagLst xmlns:p="http://schemas.openxmlformats.org/presentationml/2006/main">
  <p:tag name="AS_UNIQUEID" val="860"/>
</p:tagLst>
</file>

<file path=ppt/tags/tag89.xml><?xml version="1.0" encoding="utf-8"?>
<p:tagLst xmlns:p="http://schemas.openxmlformats.org/presentationml/2006/main">
  <p:tag name="AS_UNIQUEID" val="861"/>
</p:tagLst>
</file>

<file path=ppt/tags/tag9.xml><?xml version="1.0" encoding="utf-8"?>
<p:tagLst xmlns:p="http://schemas.openxmlformats.org/presentationml/2006/main">
  <p:tag name="AS_UNIQUEID" val="764"/>
</p:tagLst>
</file>

<file path=ppt/tags/tag90.xml><?xml version="1.0" encoding="utf-8"?>
<p:tagLst xmlns:p="http://schemas.openxmlformats.org/presentationml/2006/main">
  <p:tag name="AS_UNIQUEID" val="862"/>
</p:tagLst>
</file>

<file path=ppt/tags/tag91.xml><?xml version="1.0" encoding="utf-8"?>
<p:tagLst xmlns:p="http://schemas.openxmlformats.org/presentationml/2006/main">
  <p:tag name="AS_UNIQUEID" val="863"/>
</p:tagLst>
</file>

<file path=ppt/tags/tag92.xml><?xml version="1.0" encoding="utf-8"?>
<p:tagLst xmlns:p="http://schemas.openxmlformats.org/presentationml/2006/main">
  <p:tag name="AS_UNIQUEID" val="864"/>
</p:tagLst>
</file>

<file path=ppt/tags/tag93.xml><?xml version="1.0" encoding="utf-8"?>
<p:tagLst xmlns:p="http://schemas.openxmlformats.org/presentationml/2006/main">
  <p:tag name="AS_UNIQUEID" val="865"/>
</p:tagLst>
</file>

<file path=ppt/tags/tag94.xml><?xml version="1.0" encoding="utf-8"?>
<p:tagLst xmlns:p="http://schemas.openxmlformats.org/presentationml/2006/main">
  <p:tag name="AS_UNIQUEID" val="867"/>
</p:tagLst>
</file>

<file path=ppt/tags/tag95.xml><?xml version="1.0" encoding="utf-8"?>
<p:tagLst xmlns:p="http://schemas.openxmlformats.org/presentationml/2006/main">
  <p:tag name="AS_UNIQUEID" val="868"/>
</p:tagLst>
</file>

<file path=ppt/tags/tag96.xml><?xml version="1.0" encoding="utf-8"?>
<p:tagLst xmlns:p="http://schemas.openxmlformats.org/presentationml/2006/main">
  <p:tag name="AS_UNIQUEID" val="869"/>
</p:tagLst>
</file>

<file path=ppt/tags/tag97.xml><?xml version="1.0" encoding="utf-8"?>
<p:tagLst xmlns:p="http://schemas.openxmlformats.org/presentationml/2006/main">
  <p:tag name="AS_UNIQUEID" val="870"/>
</p:tagLst>
</file>

<file path=ppt/tags/tag98.xml><?xml version="1.0" encoding="utf-8"?>
<p:tagLst xmlns:p="http://schemas.openxmlformats.org/presentationml/2006/main">
  <p:tag name="AS_UNIQUEID" val="871"/>
</p:tagLst>
</file>

<file path=ppt/tags/tag99.xml><?xml version="1.0" encoding="utf-8"?>
<p:tagLst xmlns:p="http://schemas.openxmlformats.org/presentationml/2006/main">
  <p:tag name="AS_UNIQUEID" val="872"/>
</p:tagLst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m2lx4w1">
      <a:majorFont>
        <a:latin typeface="Agency FB"/>
        <a:ea typeface="Times New Roman"/>
        <a:cs typeface="Arial"/>
      </a:majorFont>
      <a:minorFont>
        <a:latin typeface="Agency FB"/>
        <a:ea typeface="Times New Roman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A346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>
            <a:solidFill>
              <a:schemeClr val="tx1">
                <a:lumMod val="65000"/>
                <a:lumOff val="35000"/>
              </a:schemeClr>
            </a:solidFill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m2lx4w1">
      <a:majorFont>
        <a:latin typeface="Agency FB"/>
        <a:ea typeface="微软雅黑"/>
        <a:cs typeface="Arial"/>
      </a:majorFont>
      <a:minorFont>
        <a:latin typeface="Agency FB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A346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>
            <a:solidFill>
              <a:schemeClr val="tx1">
                <a:lumMod val="65000"/>
                <a:lumOff val="35000"/>
              </a:schemeClr>
            </a:solidFill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qm2lx4w1">
      <a:majorFont>
        <a:latin typeface="Agency FB"/>
        <a:ea typeface="微软雅黑"/>
        <a:cs typeface="Arial"/>
      </a:majorFont>
      <a:minorFont>
        <a:latin typeface="Agency FB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A346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noAutofit/>
      </a:bodyPr>
      <a:lstStyle>
        <a:defPPr algn="ctr">
          <a:defRPr>
            <a:solidFill>
              <a:schemeClr val="tx1">
                <a:lumMod val="65000"/>
                <a:lumOff val="35000"/>
              </a:schemeClr>
            </a:solidFill>
            <a:cs typeface="+mn-ea"/>
            <a:sym typeface="+mn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4233</Words>
  <Application>WPS 演示</Application>
  <PresentationFormat/>
  <Paragraphs>303</Paragraphs>
  <Slides>25</Slides>
  <Notes>21</Notes>
  <HiddenSlides>12</HiddenSlides>
  <MMClips>2</MMClips>
  <ScaleCrop>false</ScaleCrop>
  <HeadingPairs>
    <vt:vector size="6" baseType="variant">
      <vt:variant>
        <vt:lpstr>已用的字体</vt:lpstr>
      </vt:variant>
      <vt:variant>
        <vt:i4>25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53" baseType="lpstr">
      <vt:lpstr>Arial</vt:lpstr>
      <vt:lpstr>宋体</vt:lpstr>
      <vt:lpstr>Wingdings</vt:lpstr>
      <vt:lpstr>Times New Roman</vt:lpstr>
      <vt:lpstr>Arial Black</vt:lpstr>
      <vt:lpstr>微软雅黑</vt:lpstr>
      <vt:lpstr>Comic Sans MS</vt:lpstr>
      <vt:lpstr>Calibri</vt:lpstr>
      <vt:lpstr>Impact</vt:lpstr>
      <vt:lpstr>楷体</vt:lpstr>
      <vt:lpstr>华文新魏</vt:lpstr>
      <vt:lpstr>Wingdings 2</vt:lpstr>
      <vt:lpstr>Ebrima</vt:lpstr>
      <vt:lpstr>黑体</vt:lpstr>
      <vt:lpstr>Agency FB</vt:lpstr>
      <vt:lpstr>Arial Unicode MS</vt:lpstr>
      <vt:lpstr>等线</vt:lpstr>
      <vt:lpstr>Wingdings</vt:lpstr>
      <vt:lpstr>Segoe UI</vt:lpstr>
      <vt:lpstr>Gill Sans Ultra Bold</vt:lpstr>
      <vt:lpstr>Aa楷体</vt:lpstr>
      <vt:lpstr>PMingLiU</vt:lpstr>
      <vt:lpstr>楷体_GB2312</vt:lpstr>
      <vt:lpstr>新宋体</vt:lpstr>
      <vt:lpstr>MingLiU-ExtB</vt:lpstr>
      <vt:lpstr>Office 主题​​</vt:lpstr>
      <vt:lpstr>2_Office 主题​​</vt:lpstr>
      <vt:lpstr>1_Office 主题​​</vt:lpstr>
      <vt:lpstr>PowerPoint 演示文稿</vt:lpstr>
      <vt:lpstr>Play a game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Read to think :</vt:lpstr>
      <vt:lpstr>PowerPoint 演示文稿</vt:lpstr>
      <vt:lpstr>Watch and tell the meaning of travelling 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ASUS</cp:lastModifiedBy>
  <cp:revision>49</cp:revision>
  <cp:lastPrinted>2021-10-14T11:33:00Z</cp:lastPrinted>
  <dcterms:created xsi:type="dcterms:W3CDTF">2021-10-14T11:33:00Z</dcterms:created>
  <dcterms:modified xsi:type="dcterms:W3CDTF">2025-03-18T07:46:43Z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C3B1BDD2977040218B3216E6527B814B</vt:lpwstr>
  </property>
  <property fmtid="{D5CDD505-2E9C-101B-9397-08002B2CF9AE}" pid="7" name="KSOProductBuildVer">
    <vt:lpwstr>2052-12.1.0.20305</vt:lpwstr>
  </property>
</Properties>
</file>